
<file path=[Content_Types].xml><?xml version="1.0" encoding="utf-8"?>
<Types xmlns="http://schemas.openxmlformats.org/package/2006/content-types">
  <Default Extension="png" ContentType="image/png"/>
  <Default Extension="mp3" ContentType="audio/mpeg"/>
  <Default Extension="emf" ContentType="image/x-emf"/>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Default Extension="mp4" ContentType="video/mp4"/>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notesSlides/notesSlide7.xml" ContentType="application/vnd.openxmlformats-officedocument.presentationml.notesSlide+xml"/>
  <Override PartName="/ppt/notesSlides/notesSlide8.xml" ContentType="application/vnd.openxmlformats-officedocument.presentationml.notesSlide+xml"/>
  <Override PartName="/ppt/tags/tag8.xml" ContentType="application/vnd.openxmlformats-officedocument.presentationml.tags+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2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25"/>
  </p:notesMasterIdLst>
  <p:sldIdLst>
    <p:sldId id="262" r:id="rId2"/>
    <p:sldId id="259" r:id="rId3"/>
    <p:sldId id="258" r:id="rId4"/>
    <p:sldId id="266" r:id="rId5"/>
    <p:sldId id="267" r:id="rId6"/>
    <p:sldId id="268" r:id="rId7"/>
    <p:sldId id="270" r:id="rId8"/>
    <p:sldId id="263" r:id="rId9"/>
    <p:sldId id="271" r:id="rId10"/>
    <p:sldId id="272" r:id="rId11"/>
    <p:sldId id="273" r:id="rId12"/>
    <p:sldId id="274" r:id="rId13"/>
    <p:sldId id="264" r:id="rId14"/>
    <p:sldId id="277" r:id="rId15"/>
    <p:sldId id="275" r:id="rId16"/>
    <p:sldId id="276" r:id="rId17"/>
    <p:sldId id="278" r:id="rId18"/>
    <p:sldId id="265" r:id="rId19"/>
    <p:sldId id="279" r:id="rId20"/>
    <p:sldId id="281" r:id="rId21"/>
    <p:sldId id="280" r:id="rId22"/>
    <p:sldId id="282" r:id="rId23"/>
    <p:sldId id="261" r:id="rId24"/>
  </p:sldIdLst>
  <p:sldSz cx="12192000" cy="6858000"/>
  <p:notesSz cx="6858000" cy="9144000"/>
  <p:embeddedFontLst>
    <p:embeddedFont>
      <p:font typeface="Open Sans" panose="020B0606030504020204" pitchFamily="34" charset="0"/>
      <p:regular r:id="rId26"/>
      <p:bold r:id="rId27"/>
      <p:italic r:id="rId28"/>
      <p:boldItalic r:id="rId29"/>
    </p:embeddedFont>
    <p:embeddedFont>
      <p:font typeface="等线" panose="02010600030101010101" pitchFamily="2" charset="-122"/>
      <p:regular r:id="rId30"/>
      <p:bold r:id="rId31"/>
    </p:embeddedFont>
    <p:embeddedFont>
      <p:font typeface="微软雅黑" panose="020B0503020204020204" pitchFamily="34" charset="-122"/>
      <p:regular r:id="rId32"/>
      <p:bold r:id="rId33"/>
    </p:embeddedFont>
    <p:embeddedFont>
      <p:font typeface="Arial Black" panose="020B0A04020102020204" pitchFamily="34" charset="0"/>
      <p:bold r:id="rId34"/>
    </p:embeddedFont>
    <p:embeddedFont>
      <p:font typeface="Calibri" panose="020F0502020204030204" pitchFamily="34" charset="0"/>
      <p:regular r:id="rId35"/>
      <p:bold r:id="rId36"/>
      <p:italic r:id="rId37"/>
      <p:boldItalic r:id="rId38"/>
    </p:embeddedFont>
    <p:embeddedFont>
      <p:font typeface="经典中圆简" panose="02010609000101010101" charset="-122"/>
      <p:regular r:id="rId39"/>
    </p:embeddedFont>
    <p:embeddedFont>
      <p:font typeface="Open Sans Light" panose="020B0306030504020204" pitchFamily="34" charset="0"/>
      <p:regular r:id="rId40"/>
      <p:italic r:id="rId41"/>
    </p:embeddedFont>
    <p:embeddedFont>
      <p:font typeface="等线 Light" panose="02010600030101010101" pitchFamily="2" charset="-122"/>
      <p:regular r:id="rId42"/>
    </p:embeddedFont>
    <p:embeddedFont>
      <p:font typeface="French Script MT" panose="03020402040607040605" pitchFamily="66" charset="0"/>
      <p:regular r:id="rId43"/>
    </p:embeddedFont>
  </p:embeddedFontLst>
  <p:custDataLst>
    <p:tags r:id="rId44"/>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B5D1EA"/>
    <a:srgbClr val="8FB5DA"/>
    <a:srgbClr val="EAEBEB"/>
    <a:srgbClr val="90B6DB"/>
    <a:srgbClr val="BFD9F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6" autoAdjust="0"/>
    <p:restoredTop sz="94660"/>
  </p:normalViewPr>
  <p:slideViewPr>
    <p:cSldViewPr snapToGrid="0">
      <p:cViewPr varScale="1">
        <p:scale>
          <a:sx n="92" d="100"/>
          <a:sy n="92" d="100"/>
        </p:scale>
        <p:origin x="498" y="96"/>
      </p:cViewPr>
      <p:guideLst/>
    </p:cSldViewPr>
  </p:slideViewPr>
  <p:notesTextViewPr>
    <p:cViewPr>
      <p:scale>
        <a:sx n="1" d="1"/>
        <a:sy n="1" d="1"/>
      </p:scale>
      <p:origin x="0" y="0"/>
    </p:cViewPr>
  </p:notesTextViewPr>
  <p:sorterViewPr>
    <p:cViewPr>
      <p:scale>
        <a:sx n="100" d="100"/>
        <a:sy n="100" d="100"/>
      </p:scale>
      <p:origin x="0" y="0"/>
    </p:cViewPr>
  </p:sorterViewPr>
  <p:notesViewPr>
    <p:cSldViewPr snapToGrid="0">
      <p:cViewPr varScale="1">
        <p:scale>
          <a:sx n="54" d="100"/>
          <a:sy n="54" d="100"/>
        </p:scale>
        <p:origin x="2565" y="60"/>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1.fntdata"/><Relationship Id="rId39" Type="http://schemas.openxmlformats.org/officeDocument/2006/relationships/font" Target="fonts/font14.fntdata"/><Relationship Id="rId21" Type="http://schemas.openxmlformats.org/officeDocument/2006/relationships/slide" Target="slides/slide20.xml"/><Relationship Id="rId34" Type="http://schemas.openxmlformats.org/officeDocument/2006/relationships/font" Target="fonts/font9.fntdata"/><Relationship Id="rId42" Type="http://schemas.openxmlformats.org/officeDocument/2006/relationships/font" Target="fonts/font17.fntdata"/><Relationship Id="rId47"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font" Target="fonts/font4.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7.fntdata"/><Relationship Id="rId37" Type="http://schemas.openxmlformats.org/officeDocument/2006/relationships/font" Target="fonts/font12.fntdata"/><Relationship Id="rId40" Type="http://schemas.openxmlformats.org/officeDocument/2006/relationships/font" Target="fonts/font15.fntdata"/><Relationship Id="rId45"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3.fntdata"/><Relationship Id="rId36" Type="http://schemas.openxmlformats.org/officeDocument/2006/relationships/font" Target="fonts/font11.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6.fntdata"/><Relationship Id="rId44" Type="http://schemas.openxmlformats.org/officeDocument/2006/relationships/tags" Target="tags/tag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2.fntdata"/><Relationship Id="rId30" Type="http://schemas.openxmlformats.org/officeDocument/2006/relationships/font" Target="fonts/font5.fntdata"/><Relationship Id="rId35" Type="http://schemas.openxmlformats.org/officeDocument/2006/relationships/font" Target="fonts/font10.fntdata"/><Relationship Id="rId43" Type="http://schemas.openxmlformats.org/officeDocument/2006/relationships/font" Target="fonts/font18.fntdata"/><Relationship Id="rId48" Type="http://schemas.openxmlformats.org/officeDocument/2006/relationships/tableStyles" Target="tableStyle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33" Type="http://schemas.openxmlformats.org/officeDocument/2006/relationships/font" Target="fonts/font8.fntdata"/><Relationship Id="rId38" Type="http://schemas.openxmlformats.org/officeDocument/2006/relationships/font" Target="fonts/font13.fntdata"/><Relationship Id="rId46"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font" Target="fonts/font16.fntdata"/></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___1.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Series 1</c:v>
                </c:pt>
              </c:strCache>
            </c:strRef>
          </c:tx>
          <c:spPr>
            <a:solidFill>
              <a:srgbClr val="8FB5DA"/>
            </a:solidFill>
            <a:ln>
              <a:noFill/>
            </a:ln>
            <a:effectLst>
              <a:outerShdw blurRad="50800" dist="38100" dir="8100000" algn="tr" rotWithShape="0">
                <a:prstClr val="black">
                  <a:alpha val="40000"/>
                </a:prstClr>
              </a:outerShdw>
            </a:effectLst>
          </c:spPr>
          <c:invertIfNegative val="0"/>
          <c:cat>
            <c:strRef>
              <c:f>Sheet1!$A$2:$A$5</c:f>
              <c:strCache>
                <c:ptCount val="4"/>
                <c:pt idx="0">
                  <c:v>Category 1</c:v>
                </c:pt>
                <c:pt idx="1">
                  <c:v>Category 2</c:v>
                </c:pt>
                <c:pt idx="2">
                  <c:v>Category 3</c:v>
                </c:pt>
                <c:pt idx="3">
                  <c:v>Category 4</c:v>
                </c:pt>
              </c:strCache>
            </c:strRef>
          </c:cat>
          <c:val>
            <c:numRef>
              <c:f>Sheet1!$B$2:$B$5</c:f>
              <c:numCache>
                <c:formatCode>General</c:formatCode>
                <c:ptCount val="4"/>
                <c:pt idx="0">
                  <c:v>4.3</c:v>
                </c:pt>
                <c:pt idx="1">
                  <c:v>2.5</c:v>
                </c:pt>
                <c:pt idx="2">
                  <c:v>3.5</c:v>
                </c:pt>
                <c:pt idx="3">
                  <c:v>4.5</c:v>
                </c:pt>
              </c:numCache>
            </c:numRef>
          </c:val>
          <c:extLst xmlns:c16r2="http://schemas.microsoft.com/office/drawing/2015/06/chart">
            <c:ext xmlns:c16="http://schemas.microsoft.com/office/drawing/2014/chart" uri="{C3380CC4-5D6E-409C-BE32-E72D297353CC}">
              <c16:uniqueId val="{00000000-8339-46FC-AC50-917E751A989F}"/>
            </c:ext>
          </c:extLst>
        </c:ser>
        <c:ser>
          <c:idx val="1"/>
          <c:order val="1"/>
          <c:tx>
            <c:strRef>
              <c:f>Sheet1!$C$1</c:f>
              <c:strCache>
                <c:ptCount val="1"/>
                <c:pt idx="0">
                  <c:v>Series 2</c:v>
                </c:pt>
              </c:strCache>
            </c:strRef>
          </c:tx>
          <c:spPr>
            <a:solidFill>
              <a:schemeClr val="bg1">
                <a:lumMod val="95000"/>
              </a:schemeClr>
            </a:solidFill>
            <a:ln>
              <a:noFill/>
            </a:ln>
            <a:effectLst>
              <a:outerShdw blurRad="50800" dist="38100" dir="8100000" algn="tr" rotWithShape="0">
                <a:prstClr val="black">
                  <a:alpha val="40000"/>
                </a:prstClr>
              </a:outerShdw>
            </a:effectLst>
          </c:spPr>
          <c:invertIfNegative val="0"/>
          <c:cat>
            <c:strRef>
              <c:f>Sheet1!$A$2:$A$5</c:f>
              <c:strCache>
                <c:ptCount val="4"/>
                <c:pt idx="0">
                  <c:v>Category 1</c:v>
                </c:pt>
                <c:pt idx="1">
                  <c:v>Category 2</c:v>
                </c:pt>
                <c:pt idx="2">
                  <c:v>Category 3</c:v>
                </c:pt>
                <c:pt idx="3">
                  <c:v>Category 4</c:v>
                </c:pt>
              </c:strCache>
            </c:strRef>
          </c:cat>
          <c:val>
            <c:numRef>
              <c:f>Sheet1!$C$2:$C$5</c:f>
              <c:numCache>
                <c:formatCode>General</c:formatCode>
                <c:ptCount val="4"/>
                <c:pt idx="0">
                  <c:v>2.4</c:v>
                </c:pt>
                <c:pt idx="1">
                  <c:v>4.4000000000000004</c:v>
                </c:pt>
                <c:pt idx="2">
                  <c:v>1.8</c:v>
                </c:pt>
                <c:pt idx="3">
                  <c:v>2.8</c:v>
                </c:pt>
              </c:numCache>
            </c:numRef>
          </c:val>
          <c:extLst xmlns:c16r2="http://schemas.microsoft.com/office/drawing/2015/06/chart">
            <c:ext xmlns:c16="http://schemas.microsoft.com/office/drawing/2014/chart" uri="{C3380CC4-5D6E-409C-BE32-E72D297353CC}">
              <c16:uniqueId val="{00000001-8339-46FC-AC50-917E751A989F}"/>
            </c:ext>
          </c:extLst>
        </c:ser>
        <c:dLbls>
          <c:showLegendKey val="0"/>
          <c:showVal val="0"/>
          <c:showCatName val="0"/>
          <c:showSerName val="0"/>
          <c:showPercent val="0"/>
          <c:showBubbleSize val="0"/>
        </c:dLbls>
        <c:gapWidth val="219"/>
        <c:overlap val="-27"/>
        <c:axId val="-614915856"/>
        <c:axId val="-614915312"/>
      </c:barChart>
      <c:catAx>
        <c:axId val="-6149158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00" b="0" i="0" u="none" strike="noStrike" kern="1200" baseline="0">
                <a:solidFill>
                  <a:schemeClr val="tx1"/>
                </a:solidFill>
                <a:latin typeface="Alegreya Sans SC Medium" panose="00000600000000000000" pitchFamily="50" charset="0"/>
                <a:ea typeface="+mn-ea"/>
                <a:cs typeface="+mn-cs"/>
              </a:defRPr>
            </a:pPr>
            <a:endParaRPr lang="zh-CN"/>
          </a:p>
        </c:txPr>
        <c:crossAx val="-614915312"/>
        <c:crosses val="autoZero"/>
        <c:auto val="1"/>
        <c:lblAlgn val="ctr"/>
        <c:lblOffset val="100"/>
        <c:noMultiLvlLbl val="0"/>
      </c:catAx>
      <c:valAx>
        <c:axId val="-614915312"/>
        <c:scaling>
          <c:orientation val="minMax"/>
        </c:scaling>
        <c:delete val="0"/>
        <c:axPos val="l"/>
        <c:majorGridlines>
          <c:spPr>
            <a:ln w="9525" cap="flat" cmpd="sng" algn="ctr">
              <a:solidFill>
                <a:srgbClr val="945B57">
                  <a:alpha val="28000"/>
                </a:srgb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000" b="0" i="0" u="none" strike="noStrike" kern="1200" baseline="0">
                <a:solidFill>
                  <a:schemeClr val="tx1"/>
                </a:solidFill>
                <a:latin typeface="Alegreya Sans SC Medium" panose="00000600000000000000" pitchFamily="50" charset="0"/>
                <a:ea typeface="+mn-ea"/>
                <a:cs typeface="+mn-cs"/>
              </a:defRPr>
            </a:pPr>
            <a:endParaRPr lang="zh-CN"/>
          </a:p>
        </c:txPr>
        <c:crossAx val="-6149158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000" b="0" i="0" u="none" strike="noStrike" kern="1200" baseline="0">
              <a:solidFill>
                <a:schemeClr val="tx1"/>
              </a:solidFill>
              <a:latin typeface="Alegreya Sans SC Medium" panose="00000600000000000000" pitchFamily="50" charset="0"/>
              <a:ea typeface="+mn-ea"/>
              <a:cs typeface="+mn-cs"/>
            </a:defRPr>
          </a:pPr>
          <a:endParaRPr lang="zh-CN"/>
        </a:p>
      </c:txPr>
    </c:legend>
    <c:plotVisOnly val="1"/>
    <c:dispBlanksAs val="gap"/>
    <c:showDLblsOverMax val="0"/>
  </c:chart>
  <c:spPr>
    <a:noFill/>
    <a:ln>
      <a:noFill/>
    </a:ln>
    <a:effectLst/>
  </c:spPr>
  <c:txPr>
    <a:bodyPr/>
    <a:lstStyle/>
    <a:p>
      <a:pPr>
        <a:defRPr/>
      </a:pPr>
      <a:endParaRPr lang="zh-CN"/>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268DE8E-5326-4A18-B8CD-2B3855FA4986}" type="datetimeFigureOut">
              <a:rPr lang="zh-CN" altLang="en-US" smtClean="0"/>
              <a:t>2019/2/20</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E6E8896-6321-4DFC-97E8-409313A0FDAB}" type="slidenum">
              <a:rPr lang="zh-CN" altLang="en-US" smtClean="0"/>
              <a:t>‹#›</a:t>
            </a:fld>
            <a:endParaRPr lang="zh-CN" altLang="en-US"/>
          </a:p>
        </p:txBody>
      </p:sp>
    </p:spTree>
    <p:extLst>
      <p:ext uri="{BB962C8B-B14F-4D97-AF65-F5344CB8AC3E}">
        <p14:creationId xmlns:p14="http://schemas.microsoft.com/office/powerpoint/2010/main" val="328320793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FE6E8896-6321-4DFC-97E8-409313A0FDAB}" type="slidenum">
              <a:rPr lang="zh-CN" altLang="en-US" smtClean="0"/>
              <a:t>1</a:t>
            </a:fld>
            <a:endParaRPr lang="zh-CN" altLang="en-US"/>
          </a:p>
        </p:txBody>
      </p:sp>
    </p:spTree>
    <p:extLst>
      <p:ext uri="{BB962C8B-B14F-4D97-AF65-F5344CB8AC3E}">
        <p14:creationId xmlns:p14="http://schemas.microsoft.com/office/powerpoint/2010/main" val="86799568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FE6E8896-6321-4DFC-97E8-409313A0FDAB}" type="slidenum">
              <a:rPr lang="zh-CN" altLang="en-US" smtClean="0"/>
              <a:t>2</a:t>
            </a:fld>
            <a:endParaRPr lang="zh-CN" altLang="en-US"/>
          </a:p>
        </p:txBody>
      </p:sp>
    </p:spTree>
    <p:extLst>
      <p:ext uri="{BB962C8B-B14F-4D97-AF65-F5344CB8AC3E}">
        <p14:creationId xmlns:p14="http://schemas.microsoft.com/office/powerpoint/2010/main" val="152840003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FE6E8896-6321-4DFC-97E8-409313A0FDAB}" type="slidenum">
              <a:rPr lang="zh-CN" altLang="en-US" smtClean="0"/>
              <a:t>3</a:t>
            </a:fld>
            <a:endParaRPr lang="zh-CN" altLang="en-US"/>
          </a:p>
        </p:txBody>
      </p:sp>
    </p:spTree>
    <p:extLst>
      <p:ext uri="{BB962C8B-B14F-4D97-AF65-F5344CB8AC3E}">
        <p14:creationId xmlns:p14="http://schemas.microsoft.com/office/powerpoint/2010/main" val="163963599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FE6E8896-6321-4DFC-97E8-409313A0FDAB}" type="slidenum">
              <a:rPr lang="zh-CN" altLang="en-US" smtClean="0"/>
              <a:t>4</a:t>
            </a:fld>
            <a:endParaRPr lang="zh-CN" altLang="en-US"/>
          </a:p>
        </p:txBody>
      </p:sp>
    </p:spTree>
    <p:extLst>
      <p:ext uri="{BB962C8B-B14F-4D97-AF65-F5344CB8AC3E}">
        <p14:creationId xmlns:p14="http://schemas.microsoft.com/office/powerpoint/2010/main" val="253392034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FE6E8896-6321-4DFC-97E8-409313A0FDAB}" type="slidenum">
              <a:rPr lang="zh-CN" altLang="en-US" smtClean="0"/>
              <a:t>5</a:t>
            </a:fld>
            <a:endParaRPr lang="zh-CN" altLang="en-US"/>
          </a:p>
        </p:txBody>
      </p:sp>
    </p:spTree>
    <p:extLst>
      <p:ext uri="{BB962C8B-B14F-4D97-AF65-F5344CB8AC3E}">
        <p14:creationId xmlns:p14="http://schemas.microsoft.com/office/powerpoint/2010/main" val="316766252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FE6E8896-6321-4DFC-97E8-409313A0FDAB}" type="slidenum">
              <a:rPr lang="zh-CN" altLang="en-US" smtClean="0"/>
              <a:t>6</a:t>
            </a:fld>
            <a:endParaRPr lang="zh-CN" altLang="en-US"/>
          </a:p>
        </p:txBody>
      </p:sp>
    </p:spTree>
    <p:extLst>
      <p:ext uri="{BB962C8B-B14F-4D97-AF65-F5344CB8AC3E}">
        <p14:creationId xmlns:p14="http://schemas.microsoft.com/office/powerpoint/2010/main" val="149121185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FE6E8896-6321-4DFC-97E8-409313A0FDAB}" type="slidenum">
              <a:rPr lang="zh-CN" altLang="en-US" smtClean="0"/>
              <a:t>7</a:t>
            </a:fld>
            <a:endParaRPr lang="zh-CN" altLang="en-US"/>
          </a:p>
        </p:txBody>
      </p:sp>
    </p:spTree>
    <p:extLst>
      <p:ext uri="{BB962C8B-B14F-4D97-AF65-F5344CB8AC3E}">
        <p14:creationId xmlns:p14="http://schemas.microsoft.com/office/powerpoint/2010/main" val="297014260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FE6E8896-6321-4DFC-97E8-409313A0FDAB}" type="slidenum">
              <a:rPr lang="zh-CN" altLang="en-US" smtClean="0"/>
              <a:t>8</a:t>
            </a:fld>
            <a:endParaRPr lang="zh-CN" altLang="en-US"/>
          </a:p>
        </p:txBody>
      </p:sp>
    </p:spTree>
    <p:extLst>
      <p:ext uri="{BB962C8B-B14F-4D97-AF65-F5344CB8AC3E}">
        <p14:creationId xmlns:p14="http://schemas.microsoft.com/office/powerpoint/2010/main" val="420493214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FE6E8896-6321-4DFC-97E8-409313A0FDAB}" type="slidenum">
              <a:rPr lang="zh-CN" altLang="en-US" smtClean="0"/>
              <a:t>9</a:t>
            </a:fld>
            <a:endParaRPr lang="zh-CN" altLang="en-US"/>
          </a:p>
        </p:txBody>
      </p:sp>
    </p:spTree>
    <p:extLst>
      <p:ext uri="{BB962C8B-B14F-4D97-AF65-F5344CB8AC3E}">
        <p14:creationId xmlns:p14="http://schemas.microsoft.com/office/powerpoint/2010/main" val="72523863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FE6E8896-6321-4DFC-97E8-409313A0FDAB}" type="slidenum">
              <a:rPr lang="zh-CN" altLang="en-US" smtClean="0"/>
              <a:t>10</a:t>
            </a:fld>
            <a:endParaRPr lang="zh-CN" altLang="en-US"/>
          </a:p>
        </p:txBody>
      </p:sp>
    </p:spTree>
    <p:extLst>
      <p:ext uri="{BB962C8B-B14F-4D97-AF65-F5344CB8AC3E}">
        <p14:creationId xmlns:p14="http://schemas.microsoft.com/office/powerpoint/2010/main" val="151387251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FE6E8896-6321-4DFC-97E8-409313A0FDAB}" type="slidenum">
              <a:rPr lang="zh-CN" altLang="en-US" smtClean="0"/>
              <a:t>11</a:t>
            </a:fld>
            <a:endParaRPr lang="zh-CN" altLang="en-US"/>
          </a:p>
        </p:txBody>
      </p:sp>
    </p:spTree>
    <p:extLst>
      <p:ext uri="{BB962C8B-B14F-4D97-AF65-F5344CB8AC3E}">
        <p14:creationId xmlns:p14="http://schemas.microsoft.com/office/powerpoint/2010/main" val="232416513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FE6E8896-6321-4DFC-97E8-409313A0FDAB}" type="slidenum">
              <a:rPr lang="zh-CN" altLang="en-US" smtClean="0"/>
              <a:t>12</a:t>
            </a:fld>
            <a:endParaRPr lang="zh-CN" altLang="en-US"/>
          </a:p>
        </p:txBody>
      </p:sp>
    </p:spTree>
    <p:extLst>
      <p:ext uri="{BB962C8B-B14F-4D97-AF65-F5344CB8AC3E}">
        <p14:creationId xmlns:p14="http://schemas.microsoft.com/office/powerpoint/2010/main" val="129761715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FE6E8896-6321-4DFC-97E8-409313A0FDAB}" type="slidenum">
              <a:rPr lang="zh-CN" altLang="en-US" smtClean="0"/>
              <a:t>13</a:t>
            </a:fld>
            <a:endParaRPr lang="zh-CN" altLang="en-US"/>
          </a:p>
        </p:txBody>
      </p:sp>
    </p:spTree>
    <p:extLst>
      <p:ext uri="{BB962C8B-B14F-4D97-AF65-F5344CB8AC3E}">
        <p14:creationId xmlns:p14="http://schemas.microsoft.com/office/powerpoint/2010/main" val="92155435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FE6E8896-6321-4DFC-97E8-409313A0FDAB}" type="slidenum">
              <a:rPr lang="zh-CN" altLang="en-US" smtClean="0"/>
              <a:t>14</a:t>
            </a:fld>
            <a:endParaRPr lang="zh-CN" altLang="en-US"/>
          </a:p>
        </p:txBody>
      </p:sp>
    </p:spTree>
    <p:extLst>
      <p:ext uri="{BB962C8B-B14F-4D97-AF65-F5344CB8AC3E}">
        <p14:creationId xmlns:p14="http://schemas.microsoft.com/office/powerpoint/2010/main" val="363626428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FE6E8896-6321-4DFC-97E8-409313A0FDAB}" type="slidenum">
              <a:rPr lang="zh-CN" altLang="en-US" smtClean="0"/>
              <a:t>15</a:t>
            </a:fld>
            <a:endParaRPr lang="zh-CN" altLang="en-US"/>
          </a:p>
        </p:txBody>
      </p:sp>
    </p:spTree>
    <p:extLst>
      <p:ext uri="{BB962C8B-B14F-4D97-AF65-F5344CB8AC3E}">
        <p14:creationId xmlns:p14="http://schemas.microsoft.com/office/powerpoint/2010/main" val="5739406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FE6E8896-6321-4DFC-97E8-409313A0FDAB}" type="slidenum">
              <a:rPr lang="zh-CN" altLang="en-US" smtClean="0"/>
              <a:t>16</a:t>
            </a:fld>
            <a:endParaRPr lang="zh-CN" altLang="en-US"/>
          </a:p>
        </p:txBody>
      </p:sp>
    </p:spTree>
    <p:extLst>
      <p:ext uri="{BB962C8B-B14F-4D97-AF65-F5344CB8AC3E}">
        <p14:creationId xmlns:p14="http://schemas.microsoft.com/office/powerpoint/2010/main" val="255115438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FE6E8896-6321-4DFC-97E8-409313A0FDAB}" type="slidenum">
              <a:rPr lang="zh-CN" altLang="en-US" smtClean="0"/>
              <a:t>17</a:t>
            </a:fld>
            <a:endParaRPr lang="zh-CN" altLang="en-US"/>
          </a:p>
        </p:txBody>
      </p:sp>
    </p:spTree>
    <p:extLst>
      <p:ext uri="{BB962C8B-B14F-4D97-AF65-F5344CB8AC3E}">
        <p14:creationId xmlns:p14="http://schemas.microsoft.com/office/powerpoint/2010/main" val="140444669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FE6E8896-6321-4DFC-97E8-409313A0FDAB}" type="slidenum">
              <a:rPr lang="zh-CN" altLang="en-US" smtClean="0"/>
              <a:t>18</a:t>
            </a:fld>
            <a:endParaRPr lang="zh-CN" altLang="en-US"/>
          </a:p>
        </p:txBody>
      </p:sp>
    </p:spTree>
    <p:extLst>
      <p:ext uri="{BB962C8B-B14F-4D97-AF65-F5344CB8AC3E}">
        <p14:creationId xmlns:p14="http://schemas.microsoft.com/office/powerpoint/2010/main" val="267303372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FE6E8896-6321-4DFC-97E8-409313A0FDAB}" type="slidenum">
              <a:rPr lang="zh-CN" altLang="en-US" smtClean="0"/>
              <a:t>19</a:t>
            </a:fld>
            <a:endParaRPr lang="zh-CN" altLang="en-US"/>
          </a:p>
        </p:txBody>
      </p:sp>
    </p:spTree>
    <p:extLst>
      <p:ext uri="{BB962C8B-B14F-4D97-AF65-F5344CB8AC3E}">
        <p14:creationId xmlns:p14="http://schemas.microsoft.com/office/powerpoint/2010/main" val="367612760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FE6E8896-6321-4DFC-97E8-409313A0FDAB}" type="slidenum">
              <a:rPr lang="zh-CN" altLang="en-US" smtClean="0"/>
              <a:t>20</a:t>
            </a:fld>
            <a:endParaRPr lang="zh-CN" altLang="en-US"/>
          </a:p>
        </p:txBody>
      </p:sp>
    </p:spTree>
    <p:extLst>
      <p:ext uri="{BB962C8B-B14F-4D97-AF65-F5344CB8AC3E}">
        <p14:creationId xmlns:p14="http://schemas.microsoft.com/office/powerpoint/2010/main" val="203115243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FE6E8896-6321-4DFC-97E8-409313A0FDAB}" type="slidenum">
              <a:rPr lang="zh-CN" altLang="en-US" smtClean="0"/>
              <a:t>21</a:t>
            </a:fld>
            <a:endParaRPr lang="zh-CN" altLang="en-US"/>
          </a:p>
        </p:txBody>
      </p:sp>
    </p:spTree>
    <p:extLst>
      <p:ext uri="{BB962C8B-B14F-4D97-AF65-F5344CB8AC3E}">
        <p14:creationId xmlns:p14="http://schemas.microsoft.com/office/powerpoint/2010/main" val="215742044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FE6E8896-6321-4DFC-97E8-409313A0FDAB}" type="slidenum">
              <a:rPr lang="zh-CN" altLang="en-US" smtClean="0"/>
              <a:t>22</a:t>
            </a:fld>
            <a:endParaRPr lang="zh-CN" altLang="en-US"/>
          </a:p>
        </p:txBody>
      </p:sp>
    </p:spTree>
    <p:extLst>
      <p:ext uri="{BB962C8B-B14F-4D97-AF65-F5344CB8AC3E}">
        <p14:creationId xmlns:p14="http://schemas.microsoft.com/office/powerpoint/2010/main" val="18100218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FE6E8896-6321-4DFC-97E8-409313A0FDAB}" type="slidenum">
              <a:rPr lang="zh-CN" altLang="en-US" smtClean="0"/>
              <a:t>23</a:t>
            </a:fld>
            <a:endParaRPr lang="zh-CN" altLang="en-US"/>
          </a:p>
        </p:txBody>
      </p:sp>
    </p:spTree>
    <p:extLst>
      <p:ext uri="{BB962C8B-B14F-4D97-AF65-F5344CB8AC3E}">
        <p14:creationId xmlns:p14="http://schemas.microsoft.com/office/powerpoint/2010/main" val="415825268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1.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幻灯片">
    <p:bg>
      <p:bgPr>
        <a:solidFill>
          <a:srgbClr val="B5D1EA"/>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39404588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标题幻灯片">
    <p:bg>
      <p:bgPr>
        <a:solidFill>
          <a:srgbClr val="B5D1EA"/>
        </a:solidFill>
        <a:effectLst/>
      </p:bgPr>
    </p:bg>
    <p:spTree>
      <p:nvGrpSpPr>
        <p:cNvPr id="1" name=""/>
        <p:cNvGrpSpPr/>
        <p:nvPr/>
      </p:nvGrpSpPr>
      <p:grpSpPr>
        <a:xfrm>
          <a:off x="0" y="0"/>
          <a:ext cx="0" cy="0"/>
          <a:chOff x="0" y="0"/>
          <a:chExt cx="0" cy="0"/>
        </a:xfrm>
      </p:grpSpPr>
      <p:pic>
        <p:nvPicPr>
          <p:cNvPr id="2" name="_大">
            <a:hlinkClick r:id="" action="ppaction://media"/>
            <a:extLst>
              <a:ext uri="{FF2B5EF4-FFF2-40B4-BE49-F238E27FC236}">
                <a16:creationId xmlns:a16="http://schemas.microsoft.com/office/drawing/2014/main" xmlns="" id="{56E871B3-2080-4E59-9452-DB01E0A6E6B2}"/>
              </a:ext>
            </a:extLst>
          </p:cNvPr>
          <p:cNvPicPr>
            <a:picLocks noChangeAspect="1"/>
          </p:cNvPicPr>
          <p:nvPr userDrawn="1">
            <a:videoFile r:link="rId2"/>
            <p:extLst>
              <p:ext uri="{DAA4B4D4-6D71-4841-9C94-3DE7FCFB9230}">
                <p14:media xmlns:p14="http://schemas.microsoft.com/office/powerpoint/2010/main" r:embed="rId1"/>
              </p:ext>
            </p:extLst>
          </p:nvPr>
        </p:nvPicPr>
        <p:blipFill rotWithShape="1">
          <a:blip r:embed="rId4"/>
          <a:srcRect l="1094" t="529" r="717" b="1178"/>
          <a:stretch/>
        </p:blipFill>
        <p:spPr>
          <a:xfrm>
            <a:off x="0" y="0"/>
            <a:ext cx="12192000" cy="6858000"/>
          </a:xfrm>
          <a:prstGeom prst="rect">
            <a:avLst/>
          </a:prstGeom>
        </p:spPr>
      </p:pic>
    </p:spTree>
    <p:extLst>
      <p:ext uri="{BB962C8B-B14F-4D97-AF65-F5344CB8AC3E}">
        <p14:creationId xmlns:p14="http://schemas.microsoft.com/office/powerpoint/2010/main" val="34376759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5056"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childTnLst>
        </p:cTn>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24886582-6D2E-4C2F-AEDD-CB875E231D97}"/>
              </a:ext>
            </a:extLst>
          </p:cNvPr>
          <p:cNvSpPr>
            <a:spLocks noGrp="1"/>
          </p:cNvSpPr>
          <p:nvPr>
            <p:ph type="title"/>
          </p:nvPr>
        </p:nvSpPr>
        <p:spPr/>
        <p:txBody>
          <a:bodyPr/>
          <a:lstStyle/>
          <a:p>
            <a:r>
              <a:rPr lang="zh-CN" altLang="en-US"/>
              <a:t>单击此处编辑母版标题样式</a:t>
            </a:r>
          </a:p>
        </p:txBody>
      </p:sp>
      <p:sp>
        <p:nvSpPr>
          <p:cNvPr id="3" name="内容占位符 2">
            <a:extLst>
              <a:ext uri="{FF2B5EF4-FFF2-40B4-BE49-F238E27FC236}">
                <a16:creationId xmlns:a16="http://schemas.microsoft.com/office/drawing/2014/main" xmlns="" id="{C052CBA2-FA22-48D3-A4AA-616932BA1A22}"/>
              </a:ext>
            </a:extLst>
          </p:cNvPr>
          <p:cNvSpPr>
            <a:spLocks noGrp="1"/>
          </p:cNvSpPr>
          <p:nvPr>
            <p:ph idx="1"/>
          </p:nvPr>
        </p:nvSpPr>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a16="http://schemas.microsoft.com/office/drawing/2014/main" xmlns="" id="{ACD96056-74CF-494C-A657-0347240A36EC}"/>
              </a:ext>
            </a:extLst>
          </p:cNvPr>
          <p:cNvSpPr>
            <a:spLocks noGrp="1"/>
          </p:cNvSpPr>
          <p:nvPr>
            <p:ph type="dt" sz="half" idx="10"/>
          </p:nvPr>
        </p:nvSpPr>
        <p:spPr/>
        <p:txBody>
          <a:bodyPr/>
          <a:lstStyle/>
          <a:p>
            <a:fld id="{202139B2-CE8C-4C19-B397-D118AE308498}" type="datetimeFigureOut">
              <a:rPr lang="zh-CN" altLang="en-US" smtClean="0"/>
              <a:t>2019/2/20</a:t>
            </a:fld>
            <a:endParaRPr lang="zh-CN" altLang="en-US"/>
          </a:p>
        </p:txBody>
      </p:sp>
      <p:sp>
        <p:nvSpPr>
          <p:cNvPr id="5" name="页脚占位符 4">
            <a:extLst>
              <a:ext uri="{FF2B5EF4-FFF2-40B4-BE49-F238E27FC236}">
                <a16:creationId xmlns:a16="http://schemas.microsoft.com/office/drawing/2014/main" xmlns="" id="{869A9389-F623-4ECC-B8DE-262C01587069}"/>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xmlns="" id="{2F7BE1FE-E351-432F-AC90-D08C50F68AA7}"/>
              </a:ext>
            </a:extLst>
          </p:cNvPr>
          <p:cNvSpPr>
            <a:spLocks noGrp="1"/>
          </p:cNvSpPr>
          <p:nvPr>
            <p:ph type="sldNum" sz="quarter" idx="12"/>
          </p:nvPr>
        </p:nvSpPr>
        <p:spPr/>
        <p:txBody>
          <a:bodyPr/>
          <a:lstStyle/>
          <a:p>
            <a:fld id="{C9B75FF6-57DA-40EC-85E0-21EA5B5BEE15}" type="slidenum">
              <a:rPr lang="zh-CN" altLang="en-US" smtClean="0"/>
              <a:t>‹#›</a:t>
            </a:fld>
            <a:endParaRPr lang="zh-CN" altLang="en-US"/>
          </a:p>
        </p:txBody>
      </p:sp>
      <p:sp>
        <p:nvSpPr>
          <p:cNvPr id="7" name="矩形 6">
            <a:extLst>
              <a:ext uri="{FF2B5EF4-FFF2-40B4-BE49-F238E27FC236}">
                <a16:creationId xmlns:a16="http://schemas.microsoft.com/office/drawing/2014/main" xmlns="" id="{C7A00EEF-46D2-4355-8073-E22891D63D34}"/>
              </a:ext>
            </a:extLst>
          </p:cNvPr>
          <p:cNvSpPr/>
          <p:nvPr userDrawn="1"/>
        </p:nvSpPr>
        <p:spPr>
          <a:xfrm>
            <a:off x="2351649" y="1201228"/>
            <a:ext cx="7381461" cy="3886064"/>
          </a:xfrm>
          <a:prstGeom prst="rect">
            <a:avLst/>
          </a:prstGeom>
        </p:spPr>
        <p:txBody>
          <a:bodyPr wrap="square">
            <a:spAutoFit/>
          </a:bodyPr>
          <a:lstStyle/>
          <a:p>
            <a:pPr algn="ctr">
              <a:lnSpc>
                <a:spcPct val="150000"/>
              </a:lnSpc>
            </a:pPr>
            <a:r>
              <a:rPr lang="zh-CN" altLang="en-US" sz="4000" b="1" dirty="0">
                <a:solidFill>
                  <a:schemeClr val="bg1"/>
                </a:solidFill>
                <a:latin typeface="微软雅黑" panose="020B0503020204020204" pitchFamily="34" charset="-122"/>
                <a:ea typeface="微软雅黑" panose="020B0503020204020204" pitchFamily="34" charset="-122"/>
              </a:rPr>
              <a:t>版权声明</a:t>
            </a:r>
            <a:endParaRPr lang="zh-CN" altLang="en-US" dirty="0">
              <a:solidFill>
                <a:schemeClr val="bg1"/>
              </a:solidFill>
              <a:latin typeface="微软雅黑" panose="020B0503020204020204" pitchFamily="34" charset="-122"/>
              <a:ea typeface="微软雅黑" panose="020B0503020204020204" pitchFamily="34" charset="-122"/>
            </a:endParaRPr>
          </a:p>
          <a:p>
            <a:pPr algn="just">
              <a:lnSpc>
                <a:spcPct val="150000"/>
              </a:lnSpc>
            </a:pPr>
            <a:endParaRPr lang="en-US" altLang="zh-CN" sz="1400" dirty="0">
              <a:solidFill>
                <a:schemeClr val="bg1"/>
              </a:solidFill>
              <a:latin typeface="微软雅黑" panose="020B0503020204020204" pitchFamily="34" charset="-122"/>
              <a:ea typeface="微软雅黑" panose="020B0503020204020204" pitchFamily="34" charset="-122"/>
            </a:endParaRPr>
          </a:p>
          <a:p>
            <a:pPr algn="just">
              <a:lnSpc>
                <a:spcPct val="150000"/>
              </a:lnSpc>
            </a:pPr>
            <a:r>
              <a:rPr lang="zh-CN" altLang="en-US" sz="1400" dirty="0">
                <a:solidFill>
                  <a:schemeClr val="bg1"/>
                </a:solidFill>
                <a:latin typeface="微软雅黑" panose="020B0503020204020204" pitchFamily="34" charset="-122"/>
                <a:ea typeface="微软雅黑" panose="020B0503020204020204" pitchFamily="34" charset="-122"/>
              </a:rPr>
              <a:t>感谢您下载觅知网平台上提供的</a:t>
            </a:r>
            <a:r>
              <a:rPr lang="en-US" altLang="zh-CN" sz="1400" dirty="0">
                <a:solidFill>
                  <a:schemeClr val="bg1"/>
                </a:solidFill>
                <a:latin typeface="微软雅黑" panose="020B0503020204020204" pitchFamily="34" charset="-122"/>
                <a:ea typeface="微软雅黑" panose="020B0503020204020204" pitchFamily="34" charset="-122"/>
              </a:rPr>
              <a:t>PPT</a:t>
            </a:r>
            <a:r>
              <a:rPr lang="zh-CN" altLang="en-US" sz="1400" dirty="0">
                <a:solidFill>
                  <a:schemeClr val="bg1"/>
                </a:solidFill>
                <a:latin typeface="微软雅黑" panose="020B0503020204020204" pitchFamily="34" charset="-122"/>
                <a:ea typeface="微软雅黑" panose="020B0503020204020204" pitchFamily="34" charset="-122"/>
              </a:rPr>
              <a:t>作品，为了您和觅知网以及原创作者的利益，请勿复制、传播、销售，否则将承担法律责任！觅知网将对作品进行维权，按照传播下载次数进行十倍的索取赔偿！</a:t>
            </a:r>
          </a:p>
          <a:p>
            <a:pPr algn="just">
              <a:lnSpc>
                <a:spcPct val="150000"/>
              </a:lnSpc>
            </a:pPr>
            <a:r>
              <a:rPr lang="en-US" altLang="zh-CN" sz="1400" dirty="0">
                <a:solidFill>
                  <a:schemeClr val="bg1"/>
                </a:solidFill>
                <a:latin typeface="微软雅黑" panose="020B0503020204020204" pitchFamily="34" charset="-122"/>
                <a:ea typeface="微软雅黑" panose="020B0503020204020204" pitchFamily="34" charset="-122"/>
              </a:rPr>
              <a:t>1.</a:t>
            </a:r>
            <a:r>
              <a:rPr lang="zh-CN" altLang="en-US" sz="1400" dirty="0">
                <a:solidFill>
                  <a:schemeClr val="bg1"/>
                </a:solidFill>
                <a:latin typeface="微软雅黑" panose="020B0503020204020204" pitchFamily="34" charset="-122"/>
                <a:ea typeface="微软雅黑" panose="020B0503020204020204" pitchFamily="34" charset="-122"/>
              </a:rPr>
              <a:t>在觅知网出售的</a:t>
            </a:r>
            <a:r>
              <a:rPr lang="en-US" altLang="zh-CN" sz="1400" dirty="0">
                <a:solidFill>
                  <a:schemeClr val="bg1"/>
                </a:solidFill>
                <a:latin typeface="微软雅黑" panose="020B0503020204020204" pitchFamily="34" charset="-122"/>
                <a:ea typeface="微软雅黑" panose="020B0503020204020204" pitchFamily="34" charset="-122"/>
              </a:rPr>
              <a:t>PPT</a:t>
            </a:r>
            <a:r>
              <a:rPr lang="zh-CN" altLang="en-US" sz="1400" dirty="0">
                <a:solidFill>
                  <a:schemeClr val="bg1"/>
                </a:solidFill>
                <a:latin typeface="微软雅黑" panose="020B0503020204020204" pitchFamily="34" charset="-122"/>
                <a:ea typeface="微软雅黑" panose="020B0503020204020204" pitchFamily="34" charset="-122"/>
              </a:rPr>
              <a:t>模板是免版税类（</a:t>
            </a:r>
            <a:r>
              <a:rPr lang="en-US" altLang="zh-CN" sz="1400" dirty="0">
                <a:solidFill>
                  <a:schemeClr val="bg1"/>
                </a:solidFill>
                <a:latin typeface="微软雅黑" panose="020B0503020204020204" pitchFamily="34" charset="-122"/>
                <a:ea typeface="微软雅黑" panose="020B0503020204020204" pitchFamily="34" charset="-122"/>
              </a:rPr>
              <a:t>RF</a:t>
            </a:r>
            <a:r>
              <a:rPr lang="zh-CN" altLang="en-US" sz="1400" dirty="0">
                <a:solidFill>
                  <a:schemeClr val="bg1"/>
                </a:solidFill>
                <a:latin typeface="微软雅黑" panose="020B0503020204020204" pitchFamily="34" charset="-122"/>
                <a:ea typeface="微软雅黑" panose="020B0503020204020204" pitchFamily="34" charset="-122"/>
              </a:rPr>
              <a:t>：</a:t>
            </a:r>
            <a:r>
              <a:rPr lang="en-US" altLang="zh-CN" sz="1400" dirty="0">
                <a:solidFill>
                  <a:schemeClr val="bg1"/>
                </a:solidFill>
                <a:latin typeface="微软雅黑" panose="020B0503020204020204" pitchFamily="34" charset="-122"/>
                <a:ea typeface="微软雅黑" panose="020B0503020204020204" pitchFamily="34" charset="-122"/>
              </a:rPr>
              <a:t>Royalty-Free</a:t>
            </a:r>
            <a:r>
              <a:rPr lang="zh-CN" altLang="en-US" sz="1400" dirty="0">
                <a:solidFill>
                  <a:schemeClr val="bg1"/>
                </a:solidFill>
                <a:latin typeface="微软雅黑" panose="020B0503020204020204" pitchFamily="34" charset="-122"/>
                <a:ea typeface="微软雅黑" panose="020B0503020204020204" pitchFamily="34" charset="-122"/>
              </a:rPr>
              <a:t>）正版受</a:t>
            </a:r>
            <a:r>
              <a:rPr lang="en-US" altLang="zh-CN" sz="1400" dirty="0">
                <a:solidFill>
                  <a:schemeClr val="bg1"/>
                </a:solidFill>
                <a:latin typeface="微软雅黑" panose="020B0503020204020204" pitchFamily="34" charset="-122"/>
                <a:ea typeface="微软雅黑" panose="020B0503020204020204" pitchFamily="34" charset="-122"/>
              </a:rPr>
              <a:t>《</a:t>
            </a:r>
            <a:r>
              <a:rPr lang="zh-CN" altLang="en-US" sz="1400" dirty="0">
                <a:solidFill>
                  <a:schemeClr val="bg1"/>
                </a:solidFill>
                <a:latin typeface="微软雅黑" panose="020B0503020204020204" pitchFamily="34" charset="-122"/>
                <a:ea typeface="微软雅黑" panose="020B0503020204020204" pitchFamily="34" charset="-122"/>
              </a:rPr>
              <a:t>中国人民共和国著作法</a:t>
            </a:r>
            <a:r>
              <a:rPr lang="en-US" altLang="zh-CN" sz="1400" dirty="0">
                <a:solidFill>
                  <a:schemeClr val="bg1"/>
                </a:solidFill>
                <a:latin typeface="微软雅黑" panose="020B0503020204020204" pitchFamily="34" charset="-122"/>
                <a:ea typeface="微软雅黑" panose="020B0503020204020204" pitchFamily="34" charset="-122"/>
              </a:rPr>
              <a:t>》</a:t>
            </a:r>
            <a:r>
              <a:rPr lang="zh-CN" altLang="en-US" sz="1400" dirty="0">
                <a:solidFill>
                  <a:schemeClr val="bg1"/>
                </a:solidFill>
                <a:latin typeface="微软雅黑" panose="020B0503020204020204" pitchFamily="34" charset="-122"/>
                <a:ea typeface="微软雅黑" panose="020B0503020204020204" pitchFamily="34" charset="-122"/>
              </a:rPr>
              <a:t>和</a:t>
            </a:r>
            <a:r>
              <a:rPr lang="en-US" altLang="zh-CN" sz="1400" dirty="0">
                <a:solidFill>
                  <a:schemeClr val="bg1"/>
                </a:solidFill>
                <a:latin typeface="微软雅黑" panose="020B0503020204020204" pitchFamily="34" charset="-122"/>
                <a:ea typeface="微软雅黑" panose="020B0503020204020204" pitchFamily="34" charset="-122"/>
              </a:rPr>
              <a:t>《</a:t>
            </a:r>
            <a:r>
              <a:rPr lang="zh-CN" altLang="en-US" sz="1400" dirty="0">
                <a:solidFill>
                  <a:schemeClr val="bg1"/>
                </a:solidFill>
                <a:latin typeface="微软雅黑" panose="020B0503020204020204" pitchFamily="34" charset="-122"/>
                <a:ea typeface="微软雅黑" panose="020B0503020204020204" pitchFamily="34" charset="-122"/>
              </a:rPr>
              <a:t>世界版权公约</a:t>
            </a:r>
            <a:r>
              <a:rPr lang="en-US" altLang="zh-CN" sz="1400" dirty="0">
                <a:solidFill>
                  <a:schemeClr val="bg1"/>
                </a:solidFill>
                <a:latin typeface="微软雅黑" panose="020B0503020204020204" pitchFamily="34" charset="-122"/>
                <a:ea typeface="微软雅黑" panose="020B0503020204020204" pitchFamily="34" charset="-122"/>
              </a:rPr>
              <a:t>》</a:t>
            </a:r>
            <a:r>
              <a:rPr lang="zh-CN" altLang="en-US" sz="1400" dirty="0">
                <a:solidFill>
                  <a:schemeClr val="bg1"/>
                </a:solidFill>
                <a:latin typeface="微软雅黑" panose="020B0503020204020204" pitchFamily="34" charset="-122"/>
                <a:ea typeface="微软雅黑" panose="020B0503020204020204" pitchFamily="34" charset="-122"/>
              </a:rPr>
              <a:t>的保护，作品的所有权、版权和著作权归觅知网所有，您下载的是</a:t>
            </a:r>
            <a:r>
              <a:rPr lang="en-US" altLang="zh-CN" sz="1400" dirty="0">
                <a:solidFill>
                  <a:schemeClr val="bg1"/>
                </a:solidFill>
                <a:latin typeface="微软雅黑" panose="020B0503020204020204" pitchFamily="34" charset="-122"/>
                <a:ea typeface="微软雅黑" panose="020B0503020204020204" pitchFamily="34" charset="-122"/>
              </a:rPr>
              <a:t>PPT</a:t>
            </a:r>
            <a:r>
              <a:rPr lang="zh-CN" altLang="en-US" sz="1400" dirty="0">
                <a:solidFill>
                  <a:schemeClr val="bg1"/>
                </a:solidFill>
                <a:latin typeface="微软雅黑" panose="020B0503020204020204" pitchFamily="34" charset="-122"/>
                <a:ea typeface="微软雅黑" panose="020B0503020204020204" pitchFamily="34" charset="-122"/>
              </a:rPr>
              <a:t>模板素材的使用权。</a:t>
            </a:r>
          </a:p>
          <a:p>
            <a:pPr algn="just">
              <a:lnSpc>
                <a:spcPct val="150000"/>
              </a:lnSpc>
            </a:pPr>
            <a:r>
              <a:rPr lang="en-US" altLang="zh-CN" sz="1400" dirty="0">
                <a:solidFill>
                  <a:schemeClr val="bg1"/>
                </a:solidFill>
                <a:latin typeface="微软雅黑" panose="020B0503020204020204" pitchFamily="34" charset="-122"/>
                <a:ea typeface="微软雅黑" panose="020B0503020204020204" pitchFamily="34" charset="-122"/>
              </a:rPr>
              <a:t>2.</a:t>
            </a:r>
            <a:r>
              <a:rPr lang="zh-CN" altLang="en-US" sz="1400" dirty="0">
                <a:solidFill>
                  <a:schemeClr val="bg1"/>
                </a:solidFill>
                <a:latin typeface="微软雅黑" panose="020B0503020204020204" pitchFamily="34" charset="-122"/>
                <a:ea typeface="微软雅黑" panose="020B0503020204020204" pitchFamily="34" charset="-122"/>
              </a:rPr>
              <a:t>不得将觅知网的</a:t>
            </a:r>
            <a:r>
              <a:rPr lang="en-US" altLang="zh-CN" sz="1400" dirty="0">
                <a:solidFill>
                  <a:schemeClr val="bg1"/>
                </a:solidFill>
                <a:latin typeface="微软雅黑" panose="020B0503020204020204" pitchFamily="34" charset="-122"/>
                <a:ea typeface="微软雅黑" panose="020B0503020204020204" pitchFamily="34" charset="-122"/>
              </a:rPr>
              <a:t>PPT</a:t>
            </a:r>
            <a:r>
              <a:rPr lang="zh-CN" altLang="en-US" sz="1400" dirty="0">
                <a:solidFill>
                  <a:schemeClr val="bg1"/>
                </a:solidFill>
                <a:latin typeface="微软雅黑" panose="020B0503020204020204" pitchFamily="34" charset="-122"/>
                <a:ea typeface="微软雅黑" panose="020B0503020204020204" pitchFamily="34" charset="-122"/>
              </a:rPr>
              <a:t>模板、</a:t>
            </a:r>
            <a:r>
              <a:rPr lang="en-US" altLang="zh-CN" sz="1400" dirty="0">
                <a:solidFill>
                  <a:schemeClr val="bg1"/>
                </a:solidFill>
                <a:latin typeface="微软雅黑" panose="020B0503020204020204" pitchFamily="34" charset="-122"/>
                <a:ea typeface="微软雅黑" panose="020B0503020204020204" pitchFamily="34" charset="-122"/>
              </a:rPr>
              <a:t>PPT</a:t>
            </a:r>
            <a:r>
              <a:rPr lang="zh-CN" altLang="en-US" sz="1400" dirty="0">
                <a:solidFill>
                  <a:schemeClr val="bg1"/>
                </a:solidFill>
                <a:latin typeface="微软雅黑" panose="020B0503020204020204" pitchFamily="34" charset="-122"/>
                <a:ea typeface="微软雅黑" panose="020B0503020204020204" pitchFamily="34" charset="-122"/>
              </a:rPr>
              <a:t>素材，本身用于再出售，或者出租、出借、转让、分销、发布或者作为礼物供他人使用，不得转授权、出卖、转让本协议或者本协议中的权利。</a:t>
            </a:r>
          </a:p>
        </p:txBody>
      </p:sp>
      <p:sp>
        <p:nvSpPr>
          <p:cNvPr id="8" name="矩形 7">
            <a:extLst>
              <a:ext uri="{FF2B5EF4-FFF2-40B4-BE49-F238E27FC236}">
                <a16:creationId xmlns:a16="http://schemas.microsoft.com/office/drawing/2014/main" xmlns="" id="{24D48C1A-0048-46DA-98D2-BD335C42CE70}"/>
              </a:ext>
            </a:extLst>
          </p:cNvPr>
          <p:cNvSpPr/>
          <p:nvPr userDrawn="1"/>
        </p:nvSpPr>
        <p:spPr>
          <a:xfrm>
            <a:off x="2351649" y="5177984"/>
            <a:ext cx="7461585" cy="458908"/>
          </a:xfrm>
          <a:prstGeom prst="rect">
            <a:avLst/>
          </a:prstGeom>
        </p:spPr>
        <p:txBody>
          <a:bodyPr wrap="square">
            <a:spAutoFit/>
          </a:bodyPr>
          <a:lstStyle/>
          <a:p>
            <a:pPr algn="ctr">
              <a:lnSpc>
                <a:spcPct val="150000"/>
              </a:lnSpc>
            </a:pPr>
            <a:r>
              <a:rPr lang="zh-CN" altLang="en-US" b="1" dirty="0">
                <a:solidFill>
                  <a:schemeClr val="bg1"/>
                </a:solidFill>
                <a:latin typeface="微软雅黑" panose="020B0503020204020204" pitchFamily="34" charset="-122"/>
                <a:ea typeface="微软雅黑" panose="020B0503020204020204" pitchFamily="34" charset="-122"/>
              </a:rPr>
              <a:t>更多模板烦请登陆：</a:t>
            </a:r>
            <a:r>
              <a:rPr lang="en-US" altLang="zh-CN" b="1" dirty="0">
                <a:solidFill>
                  <a:schemeClr val="bg1"/>
                </a:solidFill>
                <a:latin typeface="微软雅黑" panose="020B0503020204020204" pitchFamily="34" charset="-122"/>
                <a:ea typeface="微软雅黑" panose="020B0503020204020204" pitchFamily="34" charset="-122"/>
              </a:rPr>
              <a:t>http://www.51miz.com/ppt/</a:t>
            </a:r>
            <a:endParaRPr lang="zh-CN" altLang="en-US" b="1" dirty="0">
              <a:solidFill>
                <a:schemeClr val="bg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38413245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2CE0DAB3-8622-426F-82E9-5397AC34F725}"/>
              </a:ext>
            </a:extLst>
          </p:cNvPr>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p>
        </p:txBody>
      </p:sp>
      <p:sp>
        <p:nvSpPr>
          <p:cNvPr id="3" name="文本占位符 2">
            <a:extLst>
              <a:ext uri="{FF2B5EF4-FFF2-40B4-BE49-F238E27FC236}">
                <a16:creationId xmlns:a16="http://schemas.microsoft.com/office/drawing/2014/main" xmlns="" id="{D5481312-0A80-4EFF-845B-43B9196F572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编辑母版文本样式</a:t>
            </a:r>
          </a:p>
        </p:txBody>
      </p:sp>
      <p:sp>
        <p:nvSpPr>
          <p:cNvPr id="4" name="日期占位符 3">
            <a:extLst>
              <a:ext uri="{FF2B5EF4-FFF2-40B4-BE49-F238E27FC236}">
                <a16:creationId xmlns:a16="http://schemas.microsoft.com/office/drawing/2014/main" xmlns="" id="{558E449E-F8B6-41C2-B8FE-6730F6583ACD}"/>
              </a:ext>
            </a:extLst>
          </p:cNvPr>
          <p:cNvSpPr>
            <a:spLocks noGrp="1"/>
          </p:cNvSpPr>
          <p:nvPr>
            <p:ph type="dt" sz="half" idx="10"/>
          </p:nvPr>
        </p:nvSpPr>
        <p:spPr/>
        <p:txBody>
          <a:bodyPr/>
          <a:lstStyle/>
          <a:p>
            <a:fld id="{202139B2-CE8C-4C19-B397-D118AE308498}" type="datetimeFigureOut">
              <a:rPr lang="zh-CN" altLang="en-US" smtClean="0"/>
              <a:t>2019/2/20</a:t>
            </a:fld>
            <a:endParaRPr lang="zh-CN" altLang="en-US"/>
          </a:p>
        </p:txBody>
      </p:sp>
      <p:sp>
        <p:nvSpPr>
          <p:cNvPr id="5" name="页脚占位符 4">
            <a:extLst>
              <a:ext uri="{FF2B5EF4-FFF2-40B4-BE49-F238E27FC236}">
                <a16:creationId xmlns:a16="http://schemas.microsoft.com/office/drawing/2014/main" xmlns="" id="{CEDF7AE0-DA15-47B4-BCE1-47E40F5FAD3B}"/>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xmlns="" id="{A1169C3B-7E34-4F99-8DEF-399B263A800C}"/>
              </a:ext>
            </a:extLst>
          </p:cNvPr>
          <p:cNvSpPr>
            <a:spLocks noGrp="1"/>
          </p:cNvSpPr>
          <p:nvPr>
            <p:ph type="sldNum" sz="quarter" idx="12"/>
          </p:nvPr>
        </p:nvSpPr>
        <p:spPr/>
        <p:txBody>
          <a:bodyPr/>
          <a:lstStyle/>
          <a:p>
            <a:fld id="{C9B75FF6-57DA-40EC-85E0-21EA5B5BEE15}" type="slidenum">
              <a:rPr lang="zh-CN" altLang="en-US" smtClean="0"/>
              <a:t>‹#›</a:t>
            </a:fld>
            <a:endParaRPr lang="zh-CN" altLang="en-US"/>
          </a:p>
        </p:txBody>
      </p:sp>
    </p:spTree>
    <p:extLst>
      <p:ext uri="{BB962C8B-B14F-4D97-AF65-F5344CB8AC3E}">
        <p14:creationId xmlns:p14="http://schemas.microsoft.com/office/powerpoint/2010/main" val="174179718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B5D9769E-6C39-4FA2-9E03-2880DDEDA5F5}"/>
              </a:ext>
            </a:extLst>
          </p:cNvPr>
          <p:cNvSpPr>
            <a:spLocks noGrp="1"/>
          </p:cNvSpPr>
          <p:nvPr>
            <p:ph type="title"/>
          </p:nvPr>
        </p:nvSpPr>
        <p:spPr/>
        <p:txBody>
          <a:bodyPr/>
          <a:lstStyle/>
          <a:p>
            <a:r>
              <a:rPr lang="zh-CN" altLang="en-US"/>
              <a:t>单击此处编辑母版标题样式</a:t>
            </a:r>
          </a:p>
        </p:txBody>
      </p:sp>
      <p:sp>
        <p:nvSpPr>
          <p:cNvPr id="3" name="内容占位符 2">
            <a:extLst>
              <a:ext uri="{FF2B5EF4-FFF2-40B4-BE49-F238E27FC236}">
                <a16:creationId xmlns:a16="http://schemas.microsoft.com/office/drawing/2014/main" xmlns="" id="{42B86995-11B4-42DC-A93D-3F03234F86B6}"/>
              </a:ext>
            </a:extLst>
          </p:cNvPr>
          <p:cNvSpPr>
            <a:spLocks noGrp="1"/>
          </p:cNvSpPr>
          <p:nvPr>
            <p:ph sz="half" idx="1"/>
          </p:nvPr>
        </p:nvSpPr>
        <p:spPr>
          <a:xfrm>
            <a:off x="838200" y="1825625"/>
            <a:ext cx="5181600" cy="435133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a:extLst>
              <a:ext uri="{FF2B5EF4-FFF2-40B4-BE49-F238E27FC236}">
                <a16:creationId xmlns:a16="http://schemas.microsoft.com/office/drawing/2014/main" xmlns="" id="{2948BCE6-7667-4073-A17A-FEB7AEA4EF10}"/>
              </a:ext>
            </a:extLst>
          </p:cNvPr>
          <p:cNvSpPr>
            <a:spLocks noGrp="1"/>
          </p:cNvSpPr>
          <p:nvPr>
            <p:ph sz="half" idx="2"/>
          </p:nvPr>
        </p:nvSpPr>
        <p:spPr>
          <a:xfrm>
            <a:off x="6172200" y="1825625"/>
            <a:ext cx="5181600" cy="435133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a:extLst>
              <a:ext uri="{FF2B5EF4-FFF2-40B4-BE49-F238E27FC236}">
                <a16:creationId xmlns:a16="http://schemas.microsoft.com/office/drawing/2014/main" xmlns="" id="{577CF5C2-D1FE-434E-9CEF-D63483BFDDF6}"/>
              </a:ext>
            </a:extLst>
          </p:cNvPr>
          <p:cNvSpPr>
            <a:spLocks noGrp="1"/>
          </p:cNvSpPr>
          <p:nvPr>
            <p:ph type="dt" sz="half" idx="10"/>
          </p:nvPr>
        </p:nvSpPr>
        <p:spPr/>
        <p:txBody>
          <a:bodyPr/>
          <a:lstStyle/>
          <a:p>
            <a:fld id="{202139B2-CE8C-4C19-B397-D118AE308498}" type="datetimeFigureOut">
              <a:rPr lang="zh-CN" altLang="en-US" smtClean="0"/>
              <a:t>2019/2/20</a:t>
            </a:fld>
            <a:endParaRPr lang="zh-CN" altLang="en-US"/>
          </a:p>
        </p:txBody>
      </p:sp>
      <p:sp>
        <p:nvSpPr>
          <p:cNvPr id="6" name="页脚占位符 5">
            <a:extLst>
              <a:ext uri="{FF2B5EF4-FFF2-40B4-BE49-F238E27FC236}">
                <a16:creationId xmlns:a16="http://schemas.microsoft.com/office/drawing/2014/main" xmlns="" id="{A39E7043-517E-48A4-BD2F-9143F6B75F34}"/>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xmlns="" id="{0B8CCE55-9E8A-43AE-8A4E-3454E5F73708}"/>
              </a:ext>
            </a:extLst>
          </p:cNvPr>
          <p:cNvSpPr>
            <a:spLocks noGrp="1"/>
          </p:cNvSpPr>
          <p:nvPr>
            <p:ph type="sldNum" sz="quarter" idx="12"/>
          </p:nvPr>
        </p:nvSpPr>
        <p:spPr/>
        <p:txBody>
          <a:bodyPr/>
          <a:lstStyle/>
          <a:p>
            <a:fld id="{C9B75FF6-57DA-40EC-85E0-21EA5B5BEE15}" type="slidenum">
              <a:rPr lang="zh-CN" altLang="en-US" smtClean="0"/>
              <a:t>‹#›</a:t>
            </a:fld>
            <a:endParaRPr lang="zh-CN" altLang="en-US"/>
          </a:p>
        </p:txBody>
      </p:sp>
    </p:spTree>
    <p:extLst>
      <p:ext uri="{BB962C8B-B14F-4D97-AF65-F5344CB8AC3E}">
        <p14:creationId xmlns:p14="http://schemas.microsoft.com/office/powerpoint/2010/main" val="183654424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32232F77-A36F-4548-B644-92DC3F42BF7F}"/>
              </a:ext>
            </a:extLst>
          </p:cNvPr>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a:extLst>
              <a:ext uri="{FF2B5EF4-FFF2-40B4-BE49-F238E27FC236}">
                <a16:creationId xmlns:a16="http://schemas.microsoft.com/office/drawing/2014/main" xmlns="" id="{FB8031AE-362E-4BD4-845C-D3A3BD800C8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4" name="内容占位符 3">
            <a:extLst>
              <a:ext uri="{FF2B5EF4-FFF2-40B4-BE49-F238E27FC236}">
                <a16:creationId xmlns:a16="http://schemas.microsoft.com/office/drawing/2014/main" xmlns="" id="{7B3BF03F-4A5D-451D-98C3-628F4C9950A9}"/>
              </a:ext>
            </a:extLst>
          </p:cNvPr>
          <p:cNvSpPr>
            <a:spLocks noGrp="1"/>
          </p:cNvSpPr>
          <p:nvPr>
            <p:ph sz="half" idx="2"/>
          </p:nvPr>
        </p:nvSpPr>
        <p:spPr>
          <a:xfrm>
            <a:off x="839788" y="2505075"/>
            <a:ext cx="5157787"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a:extLst>
              <a:ext uri="{FF2B5EF4-FFF2-40B4-BE49-F238E27FC236}">
                <a16:creationId xmlns:a16="http://schemas.microsoft.com/office/drawing/2014/main" xmlns="" id="{6E05568D-6F96-4D80-A676-C34AD39FDE1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6" name="内容占位符 5">
            <a:extLst>
              <a:ext uri="{FF2B5EF4-FFF2-40B4-BE49-F238E27FC236}">
                <a16:creationId xmlns:a16="http://schemas.microsoft.com/office/drawing/2014/main" xmlns="" id="{834D8DAE-D756-408D-87AB-9ADAE2477079}"/>
              </a:ext>
            </a:extLst>
          </p:cNvPr>
          <p:cNvSpPr>
            <a:spLocks noGrp="1"/>
          </p:cNvSpPr>
          <p:nvPr>
            <p:ph sz="quarter" idx="4"/>
          </p:nvPr>
        </p:nvSpPr>
        <p:spPr>
          <a:xfrm>
            <a:off x="6172200" y="2505075"/>
            <a:ext cx="5183188"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a:extLst>
              <a:ext uri="{FF2B5EF4-FFF2-40B4-BE49-F238E27FC236}">
                <a16:creationId xmlns:a16="http://schemas.microsoft.com/office/drawing/2014/main" xmlns="" id="{B2010FAE-3901-4322-B896-ABA960C54ABB}"/>
              </a:ext>
            </a:extLst>
          </p:cNvPr>
          <p:cNvSpPr>
            <a:spLocks noGrp="1"/>
          </p:cNvSpPr>
          <p:nvPr>
            <p:ph type="dt" sz="half" idx="10"/>
          </p:nvPr>
        </p:nvSpPr>
        <p:spPr/>
        <p:txBody>
          <a:bodyPr/>
          <a:lstStyle/>
          <a:p>
            <a:fld id="{202139B2-CE8C-4C19-B397-D118AE308498}" type="datetimeFigureOut">
              <a:rPr lang="zh-CN" altLang="en-US" smtClean="0"/>
              <a:t>2019/2/20</a:t>
            </a:fld>
            <a:endParaRPr lang="zh-CN" altLang="en-US"/>
          </a:p>
        </p:txBody>
      </p:sp>
      <p:sp>
        <p:nvSpPr>
          <p:cNvPr id="8" name="页脚占位符 7">
            <a:extLst>
              <a:ext uri="{FF2B5EF4-FFF2-40B4-BE49-F238E27FC236}">
                <a16:creationId xmlns:a16="http://schemas.microsoft.com/office/drawing/2014/main" xmlns="" id="{8EC06EBB-6995-4EF0-82A8-14DE37DC8803}"/>
              </a:ext>
            </a:extLst>
          </p:cNvPr>
          <p:cNvSpPr>
            <a:spLocks noGrp="1"/>
          </p:cNvSpPr>
          <p:nvPr>
            <p:ph type="ftr" sz="quarter" idx="11"/>
          </p:nvPr>
        </p:nvSpPr>
        <p:spPr/>
        <p:txBody>
          <a:bodyPr/>
          <a:lstStyle/>
          <a:p>
            <a:endParaRPr lang="zh-CN" altLang="en-US"/>
          </a:p>
        </p:txBody>
      </p:sp>
      <p:sp>
        <p:nvSpPr>
          <p:cNvPr id="9" name="灯片编号占位符 8">
            <a:extLst>
              <a:ext uri="{FF2B5EF4-FFF2-40B4-BE49-F238E27FC236}">
                <a16:creationId xmlns:a16="http://schemas.microsoft.com/office/drawing/2014/main" xmlns="" id="{DE11CF81-B92F-4167-8227-37A3EB259235}"/>
              </a:ext>
            </a:extLst>
          </p:cNvPr>
          <p:cNvSpPr>
            <a:spLocks noGrp="1"/>
          </p:cNvSpPr>
          <p:nvPr>
            <p:ph type="sldNum" sz="quarter" idx="12"/>
          </p:nvPr>
        </p:nvSpPr>
        <p:spPr/>
        <p:txBody>
          <a:bodyPr/>
          <a:lstStyle/>
          <a:p>
            <a:fld id="{C9B75FF6-57DA-40EC-85E0-21EA5B5BEE15}" type="slidenum">
              <a:rPr lang="zh-CN" altLang="en-US" smtClean="0"/>
              <a:t>‹#›</a:t>
            </a:fld>
            <a:endParaRPr lang="zh-CN" altLang="en-US"/>
          </a:p>
        </p:txBody>
      </p:sp>
    </p:spTree>
    <p:extLst>
      <p:ext uri="{BB962C8B-B14F-4D97-AF65-F5344CB8AC3E}">
        <p14:creationId xmlns:p14="http://schemas.microsoft.com/office/powerpoint/2010/main" val="297677580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EBB14FF1-D8A0-4CAB-85E7-28185FC477AA}"/>
              </a:ext>
            </a:extLst>
          </p:cNvPr>
          <p:cNvSpPr>
            <a:spLocks noGrp="1"/>
          </p:cNvSpPr>
          <p:nvPr>
            <p:ph type="title"/>
          </p:nvPr>
        </p:nvSpPr>
        <p:spPr/>
        <p:txBody>
          <a:bodyPr/>
          <a:lstStyle/>
          <a:p>
            <a:r>
              <a:rPr lang="zh-CN" altLang="en-US"/>
              <a:t>单击此处编辑母版标题样式</a:t>
            </a:r>
          </a:p>
        </p:txBody>
      </p:sp>
      <p:sp>
        <p:nvSpPr>
          <p:cNvPr id="3" name="日期占位符 2">
            <a:extLst>
              <a:ext uri="{FF2B5EF4-FFF2-40B4-BE49-F238E27FC236}">
                <a16:creationId xmlns:a16="http://schemas.microsoft.com/office/drawing/2014/main" xmlns="" id="{EA506D6D-7946-403C-B9B0-C91F0932F473}"/>
              </a:ext>
            </a:extLst>
          </p:cNvPr>
          <p:cNvSpPr>
            <a:spLocks noGrp="1"/>
          </p:cNvSpPr>
          <p:nvPr>
            <p:ph type="dt" sz="half" idx="10"/>
          </p:nvPr>
        </p:nvSpPr>
        <p:spPr/>
        <p:txBody>
          <a:bodyPr/>
          <a:lstStyle/>
          <a:p>
            <a:fld id="{202139B2-CE8C-4C19-B397-D118AE308498}" type="datetimeFigureOut">
              <a:rPr lang="zh-CN" altLang="en-US" smtClean="0"/>
              <a:t>2019/2/20</a:t>
            </a:fld>
            <a:endParaRPr lang="zh-CN" altLang="en-US"/>
          </a:p>
        </p:txBody>
      </p:sp>
      <p:sp>
        <p:nvSpPr>
          <p:cNvPr id="4" name="页脚占位符 3">
            <a:extLst>
              <a:ext uri="{FF2B5EF4-FFF2-40B4-BE49-F238E27FC236}">
                <a16:creationId xmlns:a16="http://schemas.microsoft.com/office/drawing/2014/main" xmlns="" id="{1ED8DECE-29BD-459E-B6A2-79E5D0413B45}"/>
              </a:ext>
            </a:extLst>
          </p:cNvPr>
          <p:cNvSpPr>
            <a:spLocks noGrp="1"/>
          </p:cNvSpPr>
          <p:nvPr>
            <p:ph type="ftr" sz="quarter" idx="11"/>
          </p:nvPr>
        </p:nvSpPr>
        <p:spPr/>
        <p:txBody>
          <a:bodyPr/>
          <a:lstStyle/>
          <a:p>
            <a:endParaRPr lang="zh-CN" altLang="en-US"/>
          </a:p>
        </p:txBody>
      </p:sp>
      <p:sp>
        <p:nvSpPr>
          <p:cNvPr id="5" name="灯片编号占位符 4">
            <a:extLst>
              <a:ext uri="{FF2B5EF4-FFF2-40B4-BE49-F238E27FC236}">
                <a16:creationId xmlns:a16="http://schemas.microsoft.com/office/drawing/2014/main" xmlns="" id="{5351F7F6-AB7A-48B9-9BBF-B223F6DD574C}"/>
              </a:ext>
            </a:extLst>
          </p:cNvPr>
          <p:cNvSpPr>
            <a:spLocks noGrp="1"/>
          </p:cNvSpPr>
          <p:nvPr>
            <p:ph type="sldNum" sz="quarter" idx="12"/>
          </p:nvPr>
        </p:nvSpPr>
        <p:spPr/>
        <p:txBody>
          <a:bodyPr/>
          <a:lstStyle/>
          <a:p>
            <a:fld id="{C9B75FF6-57DA-40EC-85E0-21EA5B5BEE15}" type="slidenum">
              <a:rPr lang="zh-CN" altLang="en-US" smtClean="0"/>
              <a:t>‹#›</a:t>
            </a:fld>
            <a:endParaRPr lang="zh-CN" altLang="en-US"/>
          </a:p>
        </p:txBody>
      </p:sp>
    </p:spTree>
    <p:extLst>
      <p:ext uri="{BB962C8B-B14F-4D97-AF65-F5344CB8AC3E}">
        <p14:creationId xmlns:p14="http://schemas.microsoft.com/office/powerpoint/2010/main" val="319689828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a:extLst>
              <a:ext uri="{FF2B5EF4-FFF2-40B4-BE49-F238E27FC236}">
                <a16:creationId xmlns:a16="http://schemas.microsoft.com/office/drawing/2014/main" xmlns="" id="{A39C01EC-C8D2-4F0B-A126-B111867F819A}"/>
              </a:ext>
            </a:extLst>
          </p:cNvPr>
          <p:cNvSpPr>
            <a:spLocks noGrp="1"/>
          </p:cNvSpPr>
          <p:nvPr>
            <p:ph type="dt" sz="half" idx="10"/>
          </p:nvPr>
        </p:nvSpPr>
        <p:spPr/>
        <p:txBody>
          <a:bodyPr/>
          <a:lstStyle/>
          <a:p>
            <a:fld id="{202139B2-CE8C-4C19-B397-D118AE308498}" type="datetimeFigureOut">
              <a:rPr lang="zh-CN" altLang="en-US" smtClean="0"/>
              <a:t>2019/2/20</a:t>
            </a:fld>
            <a:endParaRPr lang="zh-CN" altLang="en-US"/>
          </a:p>
        </p:txBody>
      </p:sp>
      <p:sp>
        <p:nvSpPr>
          <p:cNvPr id="3" name="页脚占位符 2">
            <a:extLst>
              <a:ext uri="{FF2B5EF4-FFF2-40B4-BE49-F238E27FC236}">
                <a16:creationId xmlns:a16="http://schemas.microsoft.com/office/drawing/2014/main" xmlns="" id="{8E105E36-2AA5-439E-AD3A-558A1F64944F}"/>
              </a:ext>
            </a:extLst>
          </p:cNvPr>
          <p:cNvSpPr>
            <a:spLocks noGrp="1"/>
          </p:cNvSpPr>
          <p:nvPr>
            <p:ph type="ftr" sz="quarter" idx="11"/>
          </p:nvPr>
        </p:nvSpPr>
        <p:spPr/>
        <p:txBody>
          <a:bodyPr/>
          <a:lstStyle/>
          <a:p>
            <a:endParaRPr lang="zh-CN" altLang="en-US"/>
          </a:p>
        </p:txBody>
      </p:sp>
      <p:sp>
        <p:nvSpPr>
          <p:cNvPr id="4" name="灯片编号占位符 3">
            <a:extLst>
              <a:ext uri="{FF2B5EF4-FFF2-40B4-BE49-F238E27FC236}">
                <a16:creationId xmlns:a16="http://schemas.microsoft.com/office/drawing/2014/main" xmlns="" id="{EB872051-091E-4EB4-AAE6-E520A5B92126}"/>
              </a:ext>
            </a:extLst>
          </p:cNvPr>
          <p:cNvSpPr>
            <a:spLocks noGrp="1"/>
          </p:cNvSpPr>
          <p:nvPr>
            <p:ph type="sldNum" sz="quarter" idx="12"/>
          </p:nvPr>
        </p:nvSpPr>
        <p:spPr/>
        <p:txBody>
          <a:bodyPr/>
          <a:lstStyle/>
          <a:p>
            <a:fld id="{C9B75FF6-57DA-40EC-85E0-21EA5B5BEE15}" type="slidenum">
              <a:rPr lang="zh-CN" altLang="en-US" smtClean="0"/>
              <a:t>‹#›</a:t>
            </a:fld>
            <a:endParaRPr lang="zh-CN" altLang="en-US"/>
          </a:p>
        </p:txBody>
      </p:sp>
    </p:spTree>
    <p:extLst>
      <p:ext uri="{BB962C8B-B14F-4D97-AF65-F5344CB8AC3E}">
        <p14:creationId xmlns:p14="http://schemas.microsoft.com/office/powerpoint/2010/main" val="161986536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ED319522-1C8F-47BB-938F-CE03083A4154}"/>
              </a:ext>
            </a:extLst>
          </p:cNvPr>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内容占位符 2">
            <a:extLst>
              <a:ext uri="{FF2B5EF4-FFF2-40B4-BE49-F238E27FC236}">
                <a16:creationId xmlns:a16="http://schemas.microsoft.com/office/drawing/2014/main" xmlns="" id="{E4463187-101B-497A-A770-2CBEFCA9C02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a:extLst>
              <a:ext uri="{FF2B5EF4-FFF2-40B4-BE49-F238E27FC236}">
                <a16:creationId xmlns:a16="http://schemas.microsoft.com/office/drawing/2014/main" xmlns="" id="{DA473006-78F1-48B0-8553-FEB44B68628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a:extLst>
              <a:ext uri="{FF2B5EF4-FFF2-40B4-BE49-F238E27FC236}">
                <a16:creationId xmlns:a16="http://schemas.microsoft.com/office/drawing/2014/main" xmlns="" id="{69710371-52C6-4512-ACC8-3E39ED1FE8D1}"/>
              </a:ext>
            </a:extLst>
          </p:cNvPr>
          <p:cNvSpPr>
            <a:spLocks noGrp="1"/>
          </p:cNvSpPr>
          <p:nvPr>
            <p:ph type="dt" sz="half" idx="10"/>
          </p:nvPr>
        </p:nvSpPr>
        <p:spPr/>
        <p:txBody>
          <a:bodyPr/>
          <a:lstStyle/>
          <a:p>
            <a:fld id="{202139B2-CE8C-4C19-B397-D118AE308498}" type="datetimeFigureOut">
              <a:rPr lang="zh-CN" altLang="en-US" smtClean="0"/>
              <a:t>2019/2/20</a:t>
            </a:fld>
            <a:endParaRPr lang="zh-CN" altLang="en-US"/>
          </a:p>
        </p:txBody>
      </p:sp>
      <p:sp>
        <p:nvSpPr>
          <p:cNvPr id="6" name="页脚占位符 5">
            <a:extLst>
              <a:ext uri="{FF2B5EF4-FFF2-40B4-BE49-F238E27FC236}">
                <a16:creationId xmlns:a16="http://schemas.microsoft.com/office/drawing/2014/main" xmlns="" id="{00DEABDC-1383-40F5-8B9F-B7E253BECCD5}"/>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xmlns="" id="{30D6F532-2DDF-4444-A8F6-7DEE5FECBF7E}"/>
              </a:ext>
            </a:extLst>
          </p:cNvPr>
          <p:cNvSpPr>
            <a:spLocks noGrp="1"/>
          </p:cNvSpPr>
          <p:nvPr>
            <p:ph type="sldNum" sz="quarter" idx="12"/>
          </p:nvPr>
        </p:nvSpPr>
        <p:spPr/>
        <p:txBody>
          <a:bodyPr/>
          <a:lstStyle/>
          <a:p>
            <a:fld id="{C9B75FF6-57DA-40EC-85E0-21EA5B5BEE15}" type="slidenum">
              <a:rPr lang="zh-CN" altLang="en-US" smtClean="0"/>
              <a:t>‹#›</a:t>
            </a:fld>
            <a:endParaRPr lang="zh-CN" altLang="en-US"/>
          </a:p>
        </p:txBody>
      </p:sp>
    </p:spTree>
    <p:extLst>
      <p:ext uri="{BB962C8B-B14F-4D97-AF65-F5344CB8AC3E}">
        <p14:creationId xmlns:p14="http://schemas.microsoft.com/office/powerpoint/2010/main" val="142986348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07431AC7-70D8-42E0-8AD9-6871EA75580B}"/>
              </a:ext>
            </a:extLst>
          </p:cNvPr>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图片占位符 2">
            <a:extLst>
              <a:ext uri="{FF2B5EF4-FFF2-40B4-BE49-F238E27FC236}">
                <a16:creationId xmlns:a16="http://schemas.microsoft.com/office/drawing/2014/main" xmlns="" id="{49158A77-4DBD-45F9-A0B7-4EF8A41E762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a:extLst>
              <a:ext uri="{FF2B5EF4-FFF2-40B4-BE49-F238E27FC236}">
                <a16:creationId xmlns:a16="http://schemas.microsoft.com/office/drawing/2014/main" xmlns="" id="{FFB875A6-EEB5-4133-BD6B-CE177887581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a:extLst>
              <a:ext uri="{FF2B5EF4-FFF2-40B4-BE49-F238E27FC236}">
                <a16:creationId xmlns:a16="http://schemas.microsoft.com/office/drawing/2014/main" xmlns="" id="{597C2248-4A6F-4FC6-9A7D-595B7F3C5332}"/>
              </a:ext>
            </a:extLst>
          </p:cNvPr>
          <p:cNvSpPr>
            <a:spLocks noGrp="1"/>
          </p:cNvSpPr>
          <p:nvPr>
            <p:ph type="dt" sz="half" idx="10"/>
          </p:nvPr>
        </p:nvSpPr>
        <p:spPr/>
        <p:txBody>
          <a:bodyPr/>
          <a:lstStyle/>
          <a:p>
            <a:fld id="{202139B2-CE8C-4C19-B397-D118AE308498}" type="datetimeFigureOut">
              <a:rPr lang="zh-CN" altLang="en-US" smtClean="0"/>
              <a:t>2019/2/20</a:t>
            </a:fld>
            <a:endParaRPr lang="zh-CN" altLang="en-US"/>
          </a:p>
        </p:txBody>
      </p:sp>
      <p:sp>
        <p:nvSpPr>
          <p:cNvPr id="6" name="页脚占位符 5">
            <a:extLst>
              <a:ext uri="{FF2B5EF4-FFF2-40B4-BE49-F238E27FC236}">
                <a16:creationId xmlns:a16="http://schemas.microsoft.com/office/drawing/2014/main" xmlns="" id="{8271A6E7-350D-43C4-BF0C-897E71212F24}"/>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xmlns="" id="{3A05990F-46CC-4705-A4B0-271E5B9D8328}"/>
              </a:ext>
            </a:extLst>
          </p:cNvPr>
          <p:cNvSpPr>
            <a:spLocks noGrp="1"/>
          </p:cNvSpPr>
          <p:nvPr>
            <p:ph type="sldNum" sz="quarter" idx="12"/>
          </p:nvPr>
        </p:nvSpPr>
        <p:spPr/>
        <p:txBody>
          <a:bodyPr/>
          <a:lstStyle/>
          <a:p>
            <a:fld id="{C9B75FF6-57DA-40EC-85E0-21EA5B5BEE15}" type="slidenum">
              <a:rPr lang="zh-CN" altLang="en-US" smtClean="0"/>
              <a:t>‹#›</a:t>
            </a:fld>
            <a:endParaRPr lang="zh-CN" altLang="en-US"/>
          </a:p>
        </p:txBody>
      </p:sp>
    </p:spTree>
    <p:extLst>
      <p:ext uri="{BB962C8B-B14F-4D97-AF65-F5344CB8AC3E}">
        <p14:creationId xmlns:p14="http://schemas.microsoft.com/office/powerpoint/2010/main" val="202520467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C9896A40-C9F1-47E6-9F51-011B1404E0D7}"/>
              </a:ext>
            </a:extLst>
          </p:cNvPr>
          <p:cNvSpPr>
            <a:spLocks noGrp="1"/>
          </p:cNvSpPr>
          <p:nvPr>
            <p:ph type="title"/>
          </p:nvPr>
        </p:nvSpPr>
        <p:spPr/>
        <p:txBody>
          <a:bodyPr/>
          <a:lstStyle/>
          <a:p>
            <a:r>
              <a:rPr lang="zh-CN" altLang="en-US"/>
              <a:t>单击此处编辑母版标题样式</a:t>
            </a:r>
          </a:p>
        </p:txBody>
      </p:sp>
      <p:sp>
        <p:nvSpPr>
          <p:cNvPr id="3" name="竖排文字占位符 2">
            <a:extLst>
              <a:ext uri="{FF2B5EF4-FFF2-40B4-BE49-F238E27FC236}">
                <a16:creationId xmlns:a16="http://schemas.microsoft.com/office/drawing/2014/main" xmlns="" id="{A211D796-D506-4413-BC48-043E08A9D1E2}"/>
              </a:ext>
            </a:extLst>
          </p:cNvPr>
          <p:cNvSpPr>
            <a:spLocks noGrp="1"/>
          </p:cNvSpPr>
          <p:nvPr>
            <p:ph type="body" orient="vert" idx="1"/>
          </p:nvPr>
        </p:nvSpPr>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a16="http://schemas.microsoft.com/office/drawing/2014/main" xmlns="" id="{6B5ACB41-619E-4156-A370-1CDE07509D42}"/>
              </a:ext>
            </a:extLst>
          </p:cNvPr>
          <p:cNvSpPr>
            <a:spLocks noGrp="1"/>
          </p:cNvSpPr>
          <p:nvPr>
            <p:ph type="dt" sz="half" idx="10"/>
          </p:nvPr>
        </p:nvSpPr>
        <p:spPr/>
        <p:txBody>
          <a:bodyPr/>
          <a:lstStyle/>
          <a:p>
            <a:fld id="{202139B2-CE8C-4C19-B397-D118AE308498}" type="datetimeFigureOut">
              <a:rPr lang="zh-CN" altLang="en-US" smtClean="0"/>
              <a:t>2019/2/20</a:t>
            </a:fld>
            <a:endParaRPr lang="zh-CN" altLang="en-US"/>
          </a:p>
        </p:txBody>
      </p:sp>
      <p:sp>
        <p:nvSpPr>
          <p:cNvPr id="5" name="页脚占位符 4">
            <a:extLst>
              <a:ext uri="{FF2B5EF4-FFF2-40B4-BE49-F238E27FC236}">
                <a16:creationId xmlns:a16="http://schemas.microsoft.com/office/drawing/2014/main" xmlns="" id="{77027080-9CA0-437B-B079-00686C8802E7}"/>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xmlns="" id="{5EBA3C14-3071-4CF6-A4B8-45327CD95C9D}"/>
              </a:ext>
            </a:extLst>
          </p:cNvPr>
          <p:cNvSpPr>
            <a:spLocks noGrp="1"/>
          </p:cNvSpPr>
          <p:nvPr>
            <p:ph type="sldNum" sz="quarter" idx="12"/>
          </p:nvPr>
        </p:nvSpPr>
        <p:spPr/>
        <p:txBody>
          <a:bodyPr/>
          <a:lstStyle/>
          <a:p>
            <a:fld id="{C9B75FF6-57DA-40EC-85E0-21EA5B5BEE15}" type="slidenum">
              <a:rPr lang="zh-CN" altLang="en-US" smtClean="0"/>
              <a:t>‹#›</a:t>
            </a:fld>
            <a:endParaRPr lang="zh-CN" altLang="en-US"/>
          </a:p>
        </p:txBody>
      </p:sp>
    </p:spTree>
    <p:extLst>
      <p:ext uri="{BB962C8B-B14F-4D97-AF65-F5344CB8AC3E}">
        <p14:creationId xmlns:p14="http://schemas.microsoft.com/office/powerpoint/2010/main" val="325860989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a:extLst>
              <a:ext uri="{FF2B5EF4-FFF2-40B4-BE49-F238E27FC236}">
                <a16:creationId xmlns:a16="http://schemas.microsoft.com/office/drawing/2014/main" xmlns="" id="{1254DCEB-2391-4E9C-8A4F-55C403D82380}"/>
              </a:ext>
            </a:extLst>
          </p:cNvPr>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a:extLst>
              <a:ext uri="{FF2B5EF4-FFF2-40B4-BE49-F238E27FC236}">
                <a16:creationId xmlns:a16="http://schemas.microsoft.com/office/drawing/2014/main" xmlns="" id="{F4EA7E5A-BECC-4451-B45C-A4751BDCB298}"/>
              </a:ext>
            </a:extLst>
          </p:cNvPr>
          <p:cNvSpPr>
            <a:spLocks noGrp="1"/>
          </p:cNvSpPr>
          <p:nvPr>
            <p:ph type="body" orient="vert" idx="1"/>
          </p:nvPr>
        </p:nvSpPr>
        <p:spPr>
          <a:xfrm>
            <a:off x="838200" y="365125"/>
            <a:ext cx="7734300" cy="5811838"/>
          </a:xfrm>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a16="http://schemas.microsoft.com/office/drawing/2014/main" xmlns="" id="{CCF3769E-C252-45A2-A902-63A3C933C987}"/>
              </a:ext>
            </a:extLst>
          </p:cNvPr>
          <p:cNvSpPr>
            <a:spLocks noGrp="1"/>
          </p:cNvSpPr>
          <p:nvPr>
            <p:ph type="dt" sz="half" idx="10"/>
          </p:nvPr>
        </p:nvSpPr>
        <p:spPr/>
        <p:txBody>
          <a:bodyPr/>
          <a:lstStyle/>
          <a:p>
            <a:fld id="{202139B2-CE8C-4C19-B397-D118AE308498}" type="datetimeFigureOut">
              <a:rPr lang="zh-CN" altLang="en-US" smtClean="0"/>
              <a:t>2019/2/20</a:t>
            </a:fld>
            <a:endParaRPr lang="zh-CN" altLang="en-US"/>
          </a:p>
        </p:txBody>
      </p:sp>
      <p:sp>
        <p:nvSpPr>
          <p:cNvPr id="5" name="页脚占位符 4">
            <a:extLst>
              <a:ext uri="{FF2B5EF4-FFF2-40B4-BE49-F238E27FC236}">
                <a16:creationId xmlns:a16="http://schemas.microsoft.com/office/drawing/2014/main" xmlns="" id="{8CF011C6-42BC-40FD-A1D4-C8076499F0F7}"/>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xmlns="" id="{3F2405E6-27FA-44EB-AE50-0349F913D281}"/>
              </a:ext>
            </a:extLst>
          </p:cNvPr>
          <p:cNvSpPr>
            <a:spLocks noGrp="1"/>
          </p:cNvSpPr>
          <p:nvPr>
            <p:ph type="sldNum" sz="quarter" idx="12"/>
          </p:nvPr>
        </p:nvSpPr>
        <p:spPr/>
        <p:txBody>
          <a:bodyPr/>
          <a:lstStyle/>
          <a:p>
            <a:fld id="{C9B75FF6-57DA-40EC-85E0-21EA5B5BEE15}" type="slidenum">
              <a:rPr lang="zh-CN" altLang="en-US" smtClean="0"/>
              <a:t>‹#›</a:t>
            </a:fld>
            <a:endParaRPr lang="zh-CN" altLang="en-US"/>
          </a:p>
        </p:txBody>
      </p:sp>
    </p:spTree>
    <p:extLst>
      <p:ext uri="{BB962C8B-B14F-4D97-AF65-F5344CB8AC3E}">
        <p14:creationId xmlns:p14="http://schemas.microsoft.com/office/powerpoint/2010/main" val="180546048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a:extLst>
              <a:ext uri="{FF2B5EF4-FFF2-40B4-BE49-F238E27FC236}">
                <a16:creationId xmlns:a16="http://schemas.microsoft.com/office/drawing/2014/main" xmlns="" id="{74504A35-0D38-4206-AFDC-608D3038489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a:extLst>
              <a:ext uri="{FF2B5EF4-FFF2-40B4-BE49-F238E27FC236}">
                <a16:creationId xmlns:a16="http://schemas.microsoft.com/office/drawing/2014/main" xmlns="" id="{FDDE0101-E6A1-4AF2-BA4B-F7DB5DCE30E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a16="http://schemas.microsoft.com/office/drawing/2014/main" xmlns="" id="{A5FC8AFD-E5ED-44E7-973E-84FE657EF5A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02139B2-CE8C-4C19-B397-D118AE308498}" type="datetimeFigureOut">
              <a:rPr lang="zh-CN" altLang="en-US" smtClean="0"/>
              <a:t>2019/2/20</a:t>
            </a:fld>
            <a:endParaRPr lang="zh-CN" altLang="en-US"/>
          </a:p>
        </p:txBody>
      </p:sp>
      <p:sp>
        <p:nvSpPr>
          <p:cNvPr id="5" name="页脚占位符 4">
            <a:extLst>
              <a:ext uri="{FF2B5EF4-FFF2-40B4-BE49-F238E27FC236}">
                <a16:creationId xmlns:a16="http://schemas.microsoft.com/office/drawing/2014/main" xmlns="" id="{85C4BA1F-BBE7-4489-BB84-B0C96146092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a:extLst>
              <a:ext uri="{FF2B5EF4-FFF2-40B4-BE49-F238E27FC236}">
                <a16:creationId xmlns:a16="http://schemas.microsoft.com/office/drawing/2014/main" xmlns="" id="{5F99D9F8-7899-4C85-A0D0-1181183EB3E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9B75FF6-57DA-40EC-85E0-21EA5B5BEE15}" type="slidenum">
              <a:rPr lang="zh-CN" altLang="en-US" smtClean="0"/>
              <a:t>‹#›</a:t>
            </a:fld>
            <a:endParaRPr lang="zh-CN" altLang="en-US"/>
          </a:p>
        </p:txBody>
      </p:sp>
    </p:spTree>
    <p:extLst>
      <p:ext uri="{BB962C8B-B14F-4D97-AF65-F5344CB8AC3E}">
        <p14:creationId xmlns:p14="http://schemas.microsoft.com/office/powerpoint/2010/main" val="1177832900"/>
      </p:ext>
    </p:extLst>
  </p:cSld>
  <p:clrMap bg1="lt1" tx1="dk1" bg2="lt2" tx2="dk2" accent1="accent1" accent2="accent2" accent3="accent3" accent4="accent4" accent5="accent5" accent6="accent6" hlink="hlink" folHlink="folHlink"/>
  <p:sldLayoutIdLst>
    <p:sldLayoutId id="2147483649" r:id="rId1"/>
    <p:sldLayoutId id="2147483660"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slideLayout" Target="../slideLayouts/slideLayout1.xml"/><Relationship Id="rId7" Type="http://schemas.openxmlformats.org/officeDocument/2006/relationships/image" Target="../media/image4.png"/><Relationship Id="rId2" Type="http://schemas.openxmlformats.org/officeDocument/2006/relationships/audio" Target="../media/media2.mp3"/><Relationship Id="rId1" Type="http://schemas.microsoft.com/office/2007/relationships/media" Target="../media/media2.mp3"/><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1.xml"/><Relationship Id="rId5" Type="http://schemas.openxmlformats.org/officeDocument/2006/relationships/image" Target="../media/image8.png"/><Relationship Id="rId4" Type="http://schemas.openxmlformats.org/officeDocument/2006/relationships/image" Target="../media/image7.png"/></Relationships>
</file>

<file path=ppt/slides/_rels/slide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4.xml"/><Relationship Id="rId1" Type="http://schemas.openxmlformats.org/officeDocument/2006/relationships/slideLayout" Target="../slideLayouts/slideLayout1.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png"/></Relationships>
</file>

<file path=ppt/slides/_rels/slide5.xml.rels><?xml version="1.0" encoding="UTF-8" standalone="yes"?>
<Relationships xmlns="http://schemas.openxmlformats.org/package/2006/relationships"><Relationship Id="rId3" Type="http://schemas.openxmlformats.org/officeDocument/2006/relationships/image" Target="../media/image14.png"/><Relationship Id="rId7" Type="http://schemas.openxmlformats.org/officeDocument/2006/relationships/image" Target="../media/image17.png"/><Relationship Id="rId2" Type="http://schemas.openxmlformats.org/officeDocument/2006/relationships/notesSlide" Target="../notesSlides/notesSlide5.xml"/><Relationship Id="rId1" Type="http://schemas.openxmlformats.org/officeDocument/2006/relationships/slideLayout" Target="../slideLayouts/slideLayout1.xml"/><Relationship Id="rId6" Type="http://schemas.openxmlformats.org/officeDocument/2006/relationships/image" Target="../media/image12.png"/><Relationship Id="rId5" Type="http://schemas.openxmlformats.org/officeDocument/2006/relationships/image" Target="../media/image16.png"/><Relationship Id="rId4" Type="http://schemas.openxmlformats.org/officeDocument/2006/relationships/image" Target="../media/image15.png"/></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6.xml"/><Relationship Id="rId1" Type="http://schemas.openxmlformats.org/officeDocument/2006/relationships/slideLayout" Target="../slideLayouts/slideLayout1.xml"/><Relationship Id="rId6" Type="http://schemas.openxmlformats.org/officeDocument/2006/relationships/image" Target="../media/image19.png"/><Relationship Id="rId5" Type="http://schemas.openxmlformats.org/officeDocument/2006/relationships/image" Target="../media/image12.png"/><Relationship Id="rId4" Type="http://schemas.openxmlformats.org/officeDocument/2006/relationships/image" Target="../media/image18.png"/></Relationships>
</file>

<file path=ppt/slides/_rels/slide7.xml.rels><?xml version="1.0" encoding="UTF-8" standalone="yes"?>
<Relationships xmlns="http://schemas.openxmlformats.org/package/2006/relationships"><Relationship Id="rId8" Type="http://schemas.openxmlformats.org/officeDocument/2006/relationships/notesSlide" Target="../notesSlides/notesSlide7.xml"/><Relationship Id="rId3" Type="http://schemas.openxmlformats.org/officeDocument/2006/relationships/tags" Target="../tags/tag4.xml"/><Relationship Id="rId7" Type="http://schemas.openxmlformats.org/officeDocument/2006/relationships/slideLayout" Target="../slideLayouts/slideLayout1.xml"/><Relationship Id="rId12" Type="http://schemas.openxmlformats.org/officeDocument/2006/relationships/image" Target="../media/image22.png"/><Relationship Id="rId2" Type="http://schemas.openxmlformats.org/officeDocument/2006/relationships/tags" Target="../tags/tag3.xml"/><Relationship Id="rId1" Type="http://schemas.openxmlformats.org/officeDocument/2006/relationships/tags" Target="../tags/tag2.xml"/><Relationship Id="rId6" Type="http://schemas.openxmlformats.org/officeDocument/2006/relationships/tags" Target="../tags/tag7.xml"/><Relationship Id="rId11" Type="http://schemas.openxmlformats.org/officeDocument/2006/relationships/image" Target="../media/image21.png"/><Relationship Id="rId5" Type="http://schemas.openxmlformats.org/officeDocument/2006/relationships/tags" Target="../tags/tag6.xml"/><Relationship Id="rId10" Type="http://schemas.openxmlformats.org/officeDocument/2006/relationships/image" Target="../media/image12.png"/><Relationship Id="rId4" Type="http://schemas.openxmlformats.org/officeDocument/2006/relationships/tags" Target="../tags/tag5.xml"/><Relationship Id="rId9" Type="http://schemas.openxmlformats.org/officeDocument/2006/relationships/image" Target="../media/image20.png"/></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7" Type="http://schemas.openxmlformats.org/officeDocument/2006/relationships/image" Target="../media/image12.png"/><Relationship Id="rId2" Type="http://schemas.openxmlformats.org/officeDocument/2006/relationships/slideLayout" Target="../slideLayouts/slideLayout1.xml"/><Relationship Id="rId1" Type="http://schemas.openxmlformats.org/officeDocument/2006/relationships/tags" Target="../tags/tag8.xml"/><Relationship Id="rId6" Type="http://schemas.openxmlformats.org/officeDocument/2006/relationships/image" Target="../media/image15.png"/><Relationship Id="rId5" Type="http://schemas.openxmlformats.org/officeDocument/2006/relationships/image" Target="../media/image24.png"/><Relationship Id="rId4" Type="http://schemas.openxmlformats.org/officeDocument/2006/relationships/image" Target="../media/image23.png"/></Relationships>
</file>

<file path=ppt/slides/_rels/slide10.xml.rels><?xml version="1.0" encoding="UTF-8" standalone="yes"?>
<Relationships xmlns="http://schemas.openxmlformats.org/package/2006/relationships"><Relationship Id="rId3" Type="http://schemas.openxmlformats.org/officeDocument/2006/relationships/image" Target="../media/image25.png"/><Relationship Id="rId7" Type="http://schemas.openxmlformats.org/officeDocument/2006/relationships/image" Target="../media/image15.png"/><Relationship Id="rId2" Type="http://schemas.openxmlformats.org/officeDocument/2006/relationships/notesSlide" Target="../notesSlides/notesSlide10.xml"/><Relationship Id="rId1" Type="http://schemas.openxmlformats.org/officeDocument/2006/relationships/slideLayout" Target="../slideLayouts/slideLayout1.xml"/><Relationship Id="rId6" Type="http://schemas.openxmlformats.org/officeDocument/2006/relationships/image" Target="../media/image24.png"/><Relationship Id="rId5" Type="http://schemas.openxmlformats.org/officeDocument/2006/relationships/image" Target="../media/image12.png"/><Relationship Id="rId4" Type="http://schemas.openxmlformats.org/officeDocument/2006/relationships/image" Target="../media/image26.png"/></Relationships>
</file>

<file path=ppt/slides/_rels/slide11.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image" Target="../media/image10.png"/><Relationship Id="rId7" Type="http://schemas.openxmlformats.org/officeDocument/2006/relationships/image" Target="../media/image24.png"/><Relationship Id="rId2" Type="http://schemas.openxmlformats.org/officeDocument/2006/relationships/notesSlide" Target="../notesSlides/notesSlide11.xml"/><Relationship Id="rId1" Type="http://schemas.openxmlformats.org/officeDocument/2006/relationships/slideLayout" Target="../slideLayouts/slideLayout1.xml"/><Relationship Id="rId6" Type="http://schemas.openxmlformats.org/officeDocument/2006/relationships/image" Target="../media/image9.png"/><Relationship Id="rId5" Type="http://schemas.openxmlformats.org/officeDocument/2006/relationships/image" Target="../media/image12.png"/><Relationship Id="rId4" Type="http://schemas.openxmlformats.org/officeDocument/2006/relationships/image" Target="../media/image27.png"/></Relationships>
</file>

<file path=ppt/slides/_rels/slide12.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image" Target="../media/image28.png"/><Relationship Id="rId7" Type="http://schemas.openxmlformats.org/officeDocument/2006/relationships/image" Target="../media/image24.png"/><Relationship Id="rId2" Type="http://schemas.openxmlformats.org/officeDocument/2006/relationships/notesSlide" Target="../notesSlides/notesSlide12.xml"/><Relationship Id="rId1" Type="http://schemas.openxmlformats.org/officeDocument/2006/relationships/slideLayout" Target="../slideLayouts/slideLayout1.xml"/><Relationship Id="rId6" Type="http://schemas.openxmlformats.org/officeDocument/2006/relationships/image" Target="../media/image30.png"/><Relationship Id="rId5" Type="http://schemas.openxmlformats.org/officeDocument/2006/relationships/image" Target="../media/image29.png"/><Relationship Id="rId4" Type="http://schemas.openxmlformats.org/officeDocument/2006/relationships/image" Target="../media/image12.png"/></Relationships>
</file>

<file path=ppt/slides/_rels/slide1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4.xml"/><Relationship Id="rId1" Type="http://schemas.openxmlformats.org/officeDocument/2006/relationships/slideLayout" Target="../slideLayouts/slideLayout1.xml"/><Relationship Id="rId6" Type="http://schemas.openxmlformats.org/officeDocument/2006/relationships/image" Target="../media/image9.png"/><Relationship Id="rId5" Type="http://schemas.openxmlformats.org/officeDocument/2006/relationships/image" Target="../media/image31.png"/><Relationship Id="rId4" Type="http://schemas.openxmlformats.org/officeDocument/2006/relationships/image" Target="../media/image12.png"/></Relationships>
</file>

<file path=ppt/slides/_rels/slide1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5.xml"/><Relationship Id="rId1" Type="http://schemas.openxmlformats.org/officeDocument/2006/relationships/slideLayout" Target="../slideLayouts/slideLayout1.xml"/><Relationship Id="rId5" Type="http://schemas.openxmlformats.org/officeDocument/2006/relationships/image" Target="../media/image32.png"/><Relationship Id="rId4" Type="http://schemas.openxmlformats.org/officeDocument/2006/relationships/image" Target="../media/image12.png"/></Relationships>
</file>

<file path=ppt/slides/_rels/slide1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6.xml"/><Relationship Id="rId1" Type="http://schemas.openxmlformats.org/officeDocument/2006/relationships/slideLayout" Target="../slideLayouts/slideLayout1.xml"/><Relationship Id="rId5" Type="http://schemas.openxmlformats.org/officeDocument/2006/relationships/image" Target="../media/image33.png"/><Relationship Id="rId4" Type="http://schemas.openxmlformats.org/officeDocument/2006/relationships/image" Target="../media/image12.png"/></Relationships>
</file>

<file path=ppt/slides/_rels/slide17.xml.rels><?xml version="1.0" encoding="UTF-8" standalone="yes"?>
<Relationships xmlns="http://schemas.openxmlformats.org/package/2006/relationships"><Relationship Id="rId8" Type="http://schemas.openxmlformats.org/officeDocument/2006/relationships/image" Target="../media/image37.png"/><Relationship Id="rId3" Type="http://schemas.openxmlformats.org/officeDocument/2006/relationships/image" Target="../media/image20.png"/><Relationship Id="rId7" Type="http://schemas.openxmlformats.org/officeDocument/2006/relationships/image" Target="../media/image36.emf"/><Relationship Id="rId2" Type="http://schemas.openxmlformats.org/officeDocument/2006/relationships/notesSlide" Target="../notesSlides/notesSlide17.xml"/><Relationship Id="rId1" Type="http://schemas.openxmlformats.org/officeDocument/2006/relationships/slideLayout" Target="../slideLayouts/slideLayout1.xml"/><Relationship Id="rId6" Type="http://schemas.openxmlformats.org/officeDocument/2006/relationships/image" Target="../media/image35.emf"/><Relationship Id="rId5" Type="http://schemas.openxmlformats.org/officeDocument/2006/relationships/image" Target="../media/image12.png"/><Relationship Id="rId4" Type="http://schemas.openxmlformats.org/officeDocument/2006/relationships/image" Target="../media/image34.png"/></Relationships>
</file>

<file path=ppt/slides/_rels/slide1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9.xml"/><Relationship Id="rId1" Type="http://schemas.openxmlformats.org/officeDocument/2006/relationships/slideLayout" Target="../slideLayouts/slideLayout1.xml"/><Relationship Id="rId5" Type="http://schemas.openxmlformats.org/officeDocument/2006/relationships/image" Target="../media/image12.png"/><Relationship Id="rId4" Type="http://schemas.openxmlformats.org/officeDocument/2006/relationships/image" Target="../media/image16.png"/></Relationships>
</file>

<file path=ppt/slides/_rels/slide20.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0.xml"/><Relationship Id="rId1" Type="http://schemas.openxmlformats.org/officeDocument/2006/relationships/slideLayout" Target="../slideLayouts/slideLayout1.xml"/><Relationship Id="rId4" Type="http://schemas.openxmlformats.org/officeDocument/2006/relationships/image" Target="../media/image12.png"/></Relationships>
</file>

<file path=ppt/slides/_rels/slide2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1.xml"/><Relationship Id="rId1" Type="http://schemas.openxmlformats.org/officeDocument/2006/relationships/slideLayout" Target="../slideLayouts/slideLayout1.xml"/><Relationship Id="rId4" Type="http://schemas.openxmlformats.org/officeDocument/2006/relationships/image" Target="../media/image38.png"/></Relationships>
</file>

<file path=ppt/slides/_rels/slide22.xml.rels><?xml version="1.0" encoding="UTF-8" standalone="yes"?>
<Relationships xmlns="http://schemas.openxmlformats.org/package/2006/relationships"><Relationship Id="rId8" Type="http://schemas.openxmlformats.org/officeDocument/2006/relationships/image" Target="../media/image25.png"/><Relationship Id="rId3" Type="http://schemas.openxmlformats.org/officeDocument/2006/relationships/image" Target="../media/image12.png"/><Relationship Id="rId7" Type="http://schemas.openxmlformats.org/officeDocument/2006/relationships/image" Target="../media/image15.png"/><Relationship Id="rId2" Type="http://schemas.openxmlformats.org/officeDocument/2006/relationships/notesSlide" Target="../notesSlides/notesSlide22.xml"/><Relationship Id="rId1" Type="http://schemas.openxmlformats.org/officeDocument/2006/relationships/slideLayout" Target="../slideLayouts/slideLayout1.xml"/><Relationship Id="rId6" Type="http://schemas.openxmlformats.org/officeDocument/2006/relationships/image" Target="../media/image24.png"/><Relationship Id="rId5" Type="http://schemas.openxmlformats.org/officeDocument/2006/relationships/image" Target="../media/image40.png"/><Relationship Id="rId4" Type="http://schemas.openxmlformats.org/officeDocument/2006/relationships/image" Target="../media/image39.png"/><Relationship Id="rId9" Type="http://schemas.openxmlformats.org/officeDocument/2006/relationships/chart" Target="../charts/chart1.xml"/></Relationships>
</file>

<file path=ppt/slides/_rels/slide23.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23.xml"/><Relationship Id="rId1" Type="http://schemas.openxmlformats.org/officeDocument/2006/relationships/slideLayout" Target="../slideLayouts/slideLayout1.xml"/><Relationship Id="rId5" Type="http://schemas.openxmlformats.org/officeDocument/2006/relationships/image" Target="../media/image13.png"/><Relationship Id="rId4" Type="http://schemas.openxmlformats.org/officeDocument/2006/relationships/image" Target="../media/image4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a:extLst>
              <a:ext uri="{FF2B5EF4-FFF2-40B4-BE49-F238E27FC236}">
                <a16:creationId xmlns:a16="http://schemas.microsoft.com/office/drawing/2014/main" xmlns="" id="{0275948D-387E-4D7B-8F4B-7A3B787CD8AA}"/>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b="14300"/>
          <a:stretch/>
        </p:blipFill>
        <p:spPr>
          <a:xfrm>
            <a:off x="2359966" y="0"/>
            <a:ext cx="7340828" cy="6291125"/>
          </a:xfrm>
          <a:prstGeom prst="rect">
            <a:avLst/>
          </a:prstGeom>
        </p:spPr>
      </p:pic>
      <p:pic>
        <p:nvPicPr>
          <p:cNvPr id="5" name="图片 4">
            <a:extLst>
              <a:ext uri="{FF2B5EF4-FFF2-40B4-BE49-F238E27FC236}">
                <a16:creationId xmlns:a16="http://schemas.microsoft.com/office/drawing/2014/main" xmlns="" id="{5D70BCCF-7837-4BB6-9631-3D82DF1C1E2F}"/>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t="17866" r="4152"/>
          <a:stretch/>
        </p:blipFill>
        <p:spPr>
          <a:xfrm>
            <a:off x="0" y="-1"/>
            <a:ext cx="12192000" cy="4837043"/>
          </a:xfrm>
          <a:prstGeom prst="rect">
            <a:avLst/>
          </a:prstGeom>
        </p:spPr>
      </p:pic>
      <p:sp>
        <p:nvSpPr>
          <p:cNvPr id="10" name="文本框 9">
            <a:extLst>
              <a:ext uri="{FF2B5EF4-FFF2-40B4-BE49-F238E27FC236}">
                <a16:creationId xmlns:a16="http://schemas.microsoft.com/office/drawing/2014/main" xmlns="" id="{7FE2FE73-19F7-4C7A-B0AC-6625B49533BB}"/>
              </a:ext>
            </a:extLst>
          </p:cNvPr>
          <p:cNvSpPr txBox="1"/>
          <p:nvPr/>
        </p:nvSpPr>
        <p:spPr>
          <a:xfrm>
            <a:off x="2241758" y="5111817"/>
            <a:ext cx="7708484" cy="830997"/>
          </a:xfrm>
          <a:prstGeom prst="rect">
            <a:avLst/>
          </a:prstGeom>
          <a:noFill/>
          <a:effectLst>
            <a:outerShdw blurRad="254000" dist="254000" dir="8100000" algn="tr" rotWithShape="0">
              <a:srgbClr val="8FB5DA">
                <a:alpha val="40000"/>
              </a:srgbClr>
            </a:outerShdw>
          </a:effectLst>
        </p:spPr>
        <p:txBody>
          <a:bodyPr wrap="square" rtlCol="0">
            <a:spAutoFit/>
          </a:bodyPr>
          <a:lstStyle/>
          <a:p>
            <a:pPr algn="ctr" defTabSz="548640"/>
            <a:r>
              <a:rPr lang="zh-CN" altLang="en-US" sz="4800" dirty="0">
                <a:solidFill>
                  <a:schemeClr val="bg1"/>
                </a:solidFill>
                <a:effectLst>
                  <a:outerShdw blurRad="254000" dist="127000" dir="8100000" algn="tr" rotWithShape="0">
                    <a:srgbClr val="90B6DB">
                      <a:alpha val="40000"/>
                    </a:srgbClr>
                  </a:outerShdw>
                </a:effectLst>
                <a:latin typeface="方正粗圆简体" panose="02010601030101010101" pitchFamily="2" charset="-122"/>
                <a:ea typeface="方正粗圆简体" panose="02010601030101010101" pitchFamily="2" charset="-122"/>
              </a:rPr>
              <a:t>客服主管岗位职责</a:t>
            </a:r>
            <a:r>
              <a:rPr lang="en-US" altLang="zh-CN" sz="4800" dirty="0" err="1">
                <a:solidFill>
                  <a:schemeClr val="bg1"/>
                </a:solidFill>
                <a:effectLst>
                  <a:outerShdw blurRad="254000" dist="127000" dir="8100000" algn="tr" rotWithShape="0">
                    <a:srgbClr val="90B6DB">
                      <a:alpha val="40000"/>
                    </a:srgbClr>
                  </a:outerShdw>
                </a:effectLst>
                <a:latin typeface="方正粗圆简体" panose="02010601030101010101" pitchFamily="2" charset="-122"/>
                <a:ea typeface="方正粗圆简体" panose="02010601030101010101" pitchFamily="2" charset="-122"/>
              </a:rPr>
              <a:t>ppt</a:t>
            </a:r>
            <a:r>
              <a:rPr lang="zh-CN" altLang="en-US" sz="4800" dirty="0">
                <a:solidFill>
                  <a:schemeClr val="bg1"/>
                </a:solidFill>
                <a:effectLst>
                  <a:outerShdw blurRad="254000" dist="127000" dir="8100000" algn="tr" rotWithShape="0">
                    <a:srgbClr val="90B6DB">
                      <a:alpha val="40000"/>
                    </a:srgbClr>
                  </a:outerShdw>
                </a:effectLst>
                <a:latin typeface="方正粗圆简体" panose="02010601030101010101" pitchFamily="2" charset="-122"/>
                <a:ea typeface="方正粗圆简体" panose="02010601030101010101" pitchFamily="2" charset="-122"/>
              </a:rPr>
              <a:t>模板</a:t>
            </a:r>
            <a:endParaRPr lang="zh-CN" altLang="en-US" sz="4800" dirty="0">
              <a:solidFill>
                <a:schemeClr val="bg1"/>
              </a:solidFill>
              <a:effectLst>
                <a:outerShdw blurRad="254000" dist="127000" dir="8100000" algn="tr" rotWithShape="0">
                  <a:srgbClr val="90B6DB">
                    <a:alpha val="40000"/>
                  </a:srgbClr>
                </a:outerShdw>
              </a:effectLst>
              <a:latin typeface="方正粗圆简体" panose="02010601030101010101" pitchFamily="2" charset="-122"/>
              <a:ea typeface="方正粗圆简体" panose="02010601030101010101" pitchFamily="2" charset="-122"/>
            </a:endParaRPr>
          </a:p>
        </p:txBody>
      </p:sp>
      <p:sp>
        <p:nvSpPr>
          <p:cNvPr id="11" name="矩形 10">
            <a:extLst>
              <a:ext uri="{FF2B5EF4-FFF2-40B4-BE49-F238E27FC236}">
                <a16:creationId xmlns:a16="http://schemas.microsoft.com/office/drawing/2014/main" xmlns="" id="{B75B87F0-7E92-4E4B-866B-BE2EA5B5E98B}"/>
              </a:ext>
            </a:extLst>
          </p:cNvPr>
          <p:cNvSpPr/>
          <p:nvPr/>
        </p:nvSpPr>
        <p:spPr>
          <a:xfrm>
            <a:off x="3902131" y="6291125"/>
            <a:ext cx="4387740" cy="338554"/>
          </a:xfrm>
          <a:prstGeom prst="rect">
            <a:avLst/>
          </a:prstGeom>
        </p:spPr>
        <p:txBody>
          <a:bodyPr wrap="none">
            <a:spAutoFit/>
          </a:bodyPr>
          <a:lstStyle/>
          <a:p>
            <a:pPr algn="ctr" defTabSz="548640"/>
            <a:r>
              <a:rPr lang="zh-CN" altLang="en-US" sz="1600" dirty="0">
                <a:solidFill>
                  <a:schemeClr val="bg1"/>
                </a:solidFill>
                <a:latin typeface="微软雅黑" panose="020B0503020204020204" pitchFamily="34" charset="-122"/>
                <a:ea typeface="微软雅黑" panose="020B0503020204020204" pitchFamily="34" charset="-122"/>
              </a:rPr>
              <a:t>竞聘人：不会申请         时间：</a:t>
            </a:r>
            <a:r>
              <a:rPr lang="en-US" altLang="zh-CN" sz="1600" dirty="0">
                <a:solidFill>
                  <a:schemeClr val="bg1"/>
                </a:solidFill>
                <a:latin typeface="微软雅黑" panose="020B0503020204020204" pitchFamily="34" charset="-122"/>
                <a:ea typeface="微软雅黑" panose="020B0503020204020204" pitchFamily="34" charset="-122"/>
              </a:rPr>
              <a:t>2019</a:t>
            </a:r>
            <a:r>
              <a:rPr lang="zh-CN" altLang="en-US" sz="1600" dirty="0">
                <a:solidFill>
                  <a:schemeClr val="bg1"/>
                </a:solidFill>
                <a:latin typeface="微软雅黑" panose="020B0503020204020204" pitchFamily="34" charset="-122"/>
                <a:ea typeface="微软雅黑" panose="020B0503020204020204" pitchFamily="34" charset="-122"/>
              </a:rPr>
              <a:t>年</a:t>
            </a:r>
            <a:r>
              <a:rPr lang="en-US" altLang="zh-CN" sz="1600" dirty="0">
                <a:solidFill>
                  <a:schemeClr val="bg1"/>
                </a:solidFill>
                <a:latin typeface="微软雅黑" panose="020B0503020204020204" pitchFamily="34" charset="-122"/>
                <a:ea typeface="微软雅黑" panose="020B0503020204020204" pitchFamily="34" charset="-122"/>
              </a:rPr>
              <a:t>1</a:t>
            </a:r>
            <a:r>
              <a:rPr lang="zh-CN" altLang="en-US" sz="1600" dirty="0">
                <a:solidFill>
                  <a:schemeClr val="bg1"/>
                </a:solidFill>
                <a:latin typeface="微软雅黑" panose="020B0503020204020204" pitchFamily="34" charset="-122"/>
                <a:ea typeface="微软雅黑" panose="020B0503020204020204" pitchFamily="34" charset="-122"/>
              </a:rPr>
              <a:t>月</a:t>
            </a:r>
            <a:r>
              <a:rPr lang="en-US" altLang="zh-CN" sz="1600" dirty="0">
                <a:solidFill>
                  <a:schemeClr val="bg1"/>
                </a:solidFill>
                <a:latin typeface="微软雅黑" panose="020B0503020204020204" pitchFamily="34" charset="-122"/>
                <a:ea typeface="微软雅黑" panose="020B0503020204020204" pitchFamily="34" charset="-122"/>
              </a:rPr>
              <a:t>8</a:t>
            </a:r>
            <a:r>
              <a:rPr lang="zh-CN" altLang="en-US" sz="1600" dirty="0">
                <a:solidFill>
                  <a:schemeClr val="bg1"/>
                </a:solidFill>
                <a:latin typeface="微软雅黑" panose="020B0503020204020204" pitchFamily="34" charset="-122"/>
                <a:ea typeface="微软雅黑" panose="020B0503020204020204" pitchFamily="34" charset="-122"/>
              </a:rPr>
              <a:t>日 </a:t>
            </a:r>
          </a:p>
        </p:txBody>
      </p:sp>
      <p:pic>
        <p:nvPicPr>
          <p:cNvPr id="12" name="图片 11">
            <a:extLst>
              <a:ext uri="{FF2B5EF4-FFF2-40B4-BE49-F238E27FC236}">
                <a16:creationId xmlns:a16="http://schemas.microsoft.com/office/drawing/2014/main" xmlns="" id="{1AD70CA6-646D-4FD7-9447-78A5C3692279}"/>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6272889" y="4118462"/>
            <a:ext cx="1444235" cy="1525131"/>
          </a:xfrm>
          <a:prstGeom prst="rect">
            <a:avLst/>
          </a:prstGeom>
          <a:effectLst>
            <a:outerShdw blurRad="50800" dist="38100" dir="2700000" algn="tl" rotWithShape="0">
              <a:srgbClr val="0070C0">
                <a:alpha val="40000"/>
              </a:srgbClr>
            </a:outerShdw>
          </a:effectLst>
        </p:spPr>
      </p:pic>
      <p:pic>
        <p:nvPicPr>
          <p:cNvPr id="9" name="片头98 changban~1">
            <a:hlinkClick r:id="" action="ppaction://media"/>
            <a:extLst>
              <a:ext uri="{FF2B5EF4-FFF2-40B4-BE49-F238E27FC236}">
                <a16:creationId xmlns:a16="http://schemas.microsoft.com/office/drawing/2014/main" xmlns="" id="{08DAAF89-587D-46D5-B52B-B0893661B35C}"/>
              </a:ext>
            </a:extLst>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12503918" y="605996"/>
            <a:ext cx="609600" cy="609600"/>
          </a:xfrm>
          <a:prstGeom prst="rect">
            <a:avLst/>
          </a:prstGeom>
        </p:spPr>
      </p:pic>
      <p:sp>
        <p:nvSpPr>
          <p:cNvPr id="52" name="椭圆 51">
            <a:extLst>
              <a:ext uri="{FF2B5EF4-FFF2-40B4-BE49-F238E27FC236}">
                <a16:creationId xmlns:a16="http://schemas.microsoft.com/office/drawing/2014/main" xmlns="" id="{33C0AA4F-69FF-460B-9CD8-E0C51FF3EE23}"/>
              </a:ext>
            </a:extLst>
          </p:cNvPr>
          <p:cNvSpPr/>
          <p:nvPr/>
        </p:nvSpPr>
        <p:spPr>
          <a:xfrm>
            <a:off x="1724803" y="-1217202"/>
            <a:ext cx="1080141" cy="1079750"/>
          </a:xfrm>
          <a:prstGeom prst="ellipse">
            <a:avLst/>
          </a:prstGeom>
          <a:solidFill>
            <a:sysClr val="window" lastClr="FFFFFF">
              <a:alpha val="82000"/>
            </a:sysClr>
          </a:solidFill>
          <a:ln w="12700" cap="flat" cmpd="sng" algn="ctr">
            <a:noFill/>
            <a:prstDash val="solid"/>
            <a:miter lim="800000"/>
          </a:ln>
          <a:effectLst>
            <a:softEdge rad="190500"/>
          </a:effectLst>
        </p:spPr>
        <p:txBody>
          <a:bodyPr rtlCol="0" anchor="ctr"/>
          <a:lstStyle/>
          <a:p>
            <a:pPr marL="0" marR="0" lvl="0" indent="0" algn="ctr" defTabSz="914217"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53" name="椭圆 52">
            <a:extLst>
              <a:ext uri="{FF2B5EF4-FFF2-40B4-BE49-F238E27FC236}">
                <a16:creationId xmlns:a16="http://schemas.microsoft.com/office/drawing/2014/main" xmlns="" id="{0AB09C04-5C36-4F10-BD2C-48BEC337E95C}"/>
              </a:ext>
            </a:extLst>
          </p:cNvPr>
          <p:cNvSpPr/>
          <p:nvPr/>
        </p:nvSpPr>
        <p:spPr>
          <a:xfrm>
            <a:off x="3030589" y="-823741"/>
            <a:ext cx="720094" cy="719833"/>
          </a:xfrm>
          <a:prstGeom prst="ellipse">
            <a:avLst/>
          </a:prstGeom>
          <a:solidFill>
            <a:sysClr val="window" lastClr="FFFFFF">
              <a:alpha val="82000"/>
            </a:sysClr>
          </a:solidFill>
          <a:ln w="12700" cap="flat" cmpd="sng" algn="ctr">
            <a:noFill/>
            <a:prstDash val="solid"/>
            <a:miter lim="800000"/>
          </a:ln>
          <a:effectLst>
            <a:softEdge rad="190500"/>
          </a:effectLst>
        </p:spPr>
        <p:txBody>
          <a:bodyPr rtlCol="0" anchor="ctr"/>
          <a:lstStyle/>
          <a:p>
            <a:pPr marL="0" marR="0" lvl="0" indent="0" algn="ctr" defTabSz="914217"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54" name="椭圆 53">
            <a:extLst>
              <a:ext uri="{FF2B5EF4-FFF2-40B4-BE49-F238E27FC236}">
                <a16:creationId xmlns:a16="http://schemas.microsoft.com/office/drawing/2014/main" xmlns="" id="{63914CF8-320B-4FB0-9C71-160EFA4C00B7}"/>
              </a:ext>
            </a:extLst>
          </p:cNvPr>
          <p:cNvSpPr/>
          <p:nvPr/>
        </p:nvSpPr>
        <p:spPr>
          <a:xfrm>
            <a:off x="4251895" y="-868331"/>
            <a:ext cx="360047" cy="359917"/>
          </a:xfrm>
          <a:prstGeom prst="ellipse">
            <a:avLst/>
          </a:prstGeom>
          <a:solidFill>
            <a:sysClr val="window" lastClr="FFFFFF">
              <a:alpha val="82000"/>
            </a:sysClr>
          </a:solidFill>
          <a:ln w="12700" cap="flat" cmpd="sng" algn="ctr">
            <a:noFill/>
            <a:prstDash val="solid"/>
            <a:miter lim="800000"/>
          </a:ln>
          <a:effectLst>
            <a:softEdge rad="190500"/>
          </a:effectLst>
        </p:spPr>
        <p:txBody>
          <a:bodyPr rtlCol="0" anchor="ctr"/>
          <a:lstStyle/>
          <a:p>
            <a:pPr marL="0" marR="0" lvl="0" indent="0" algn="ctr" defTabSz="914217" eaLnBrk="1" fontAlgn="auto" latinLnBrk="0" hangingPunct="1">
              <a:lnSpc>
                <a:spcPct val="100000"/>
              </a:lnSpc>
              <a:spcBef>
                <a:spcPts val="0"/>
              </a:spcBef>
              <a:spcAft>
                <a:spcPts val="0"/>
              </a:spcAft>
              <a:buClrTx/>
              <a:buSzTx/>
              <a:buFontTx/>
              <a:buNone/>
              <a:tabLst/>
              <a:defRPr/>
            </a:pPr>
            <a:endParaRPr kumimoji="0" lang="en-US" altLang="zh-CN" sz="1800" b="0" i="0" u="none" strike="noStrike" kern="0" cap="none" spc="0" normalizeH="0" baseline="0" noProof="0" dirty="0">
              <a:ln>
                <a:noFill/>
              </a:ln>
              <a:solidFill>
                <a:sysClr val="window" lastClr="FFFFFF"/>
              </a:solidFill>
              <a:effectLst/>
              <a:uLnTx/>
              <a:uFillTx/>
              <a:latin typeface="Calibri"/>
              <a:ea typeface="宋体"/>
              <a:cs typeface="+mn-cs"/>
            </a:endParaRPr>
          </a:p>
          <a:p>
            <a:pPr marL="0" marR="0" lvl="0" indent="0" algn="ctr" defTabSz="914217"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dirty="0">
              <a:ln>
                <a:noFill/>
              </a:ln>
              <a:solidFill>
                <a:sysClr val="window" lastClr="FFFFFF"/>
              </a:solidFill>
              <a:effectLst/>
              <a:uLnTx/>
              <a:uFillTx/>
              <a:latin typeface="Calibri"/>
              <a:ea typeface="宋体"/>
              <a:cs typeface="+mn-cs"/>
            </a:endParaRPr>
          </a:p>
        </p:txBody>
      </p:sp>
      <p:sp>
        <p:nvSpPr>
          <p:cNvPr id="55" name="椭圆 54">
            <a:extLst>
              <a:ext uri="{FF2B5EF4-FFF2-40B4-BE49-F238E27FC236}">
                <a16:creationId xmlns:a16="http://schemas.microsoft.com/office/drawing/2014/main" xmlns="" id="{6B55B9E2-A839-4853-B5F3-A160D2159B5A}"/>
              </a:ext>
            </a:extLst>
          </p:cNvPr>
          <p:cNvSpPr/>
          <p:nvPr/>
        </p:nvSpPr>
        <p:spPr>
          <a:xfrm>
            <a:off x="4295041" y="-1164760"/>
            <a:ext cx="1080141" cy="1079750"/>
          </a:xfrm>
          <a:prstGeom prst="ellipse">
            <a:avLst/>
          </a:prstGeom>
          <a:solidFill>
            <a:sysClr val="window" lastClr="FFFFFF">
              <a:alpha val="82000"/>
            </a:sysClr>
          </a:solidFill>
          <a:ln w="12700" cap="flat" cmpd="sng" algn="ctr">
            <a:noFill/>
            <a:prstDash val="solid"/>
            <a:miter lim="800000"/>
          </a:ln>
          <a:effectLst>
            <a:softEdge rad="190500"/>
          </a:effectLst>
        </p:spPr>
        <p:txBody>
          <a:bodyPr rtlCol="0" anchor="ctr"/>
          <a:lstStyle/>
          <a:p>
            <a:pPr marL="0" marR="0" lvl="0" indent="0" algn="ctr" defTabSz="914217"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56" name="椭圆 55">
            <a:extLst>
              <a:ext uri="{FF2B5EF4-FFF2-40B4-BE49-F238E27FC236}">
                <a16:creationId xmlns:a16="http://schemas.microsoft.com/office/drawing/2014/main" xmlns="" id="{D895DFBE-CE6C-49AC-8880-25E980E2F931}"/>
              </a:ext>
            </a:extLst>
          </p:cNvPr>
          <p:cNvSpPr/>
          <p:nvPr/>
        </p:nvSpPr>
        <p:spPr>
          <a:xfrm>
            <a:off x="10042625" y="-926183"/>
            <a:ext cx="720094" cy="719833"/>
          </a:xfrm>
          <a:prstGeom prst="ellipse">
            <a:avLst/>
          </a:prstGeom>
          <a:solidFill>
            <a:sysClr val="window" lastClr="FFFFFF">
              <a:alpha val="82000"/>
            </a:sysClr>
          </a:solidFill>
          <a:ln w="12700" cap="flat" cmpd="sng" algn="ctr">
            <a:noFill/>
            <a:prstDash val="solid"/>
            <a:miter lim="800000"/>
          </a:ln>
          <a:effectLst>
            <a:softEdge rad="190500"/>
          </a:effectLst>
        </p:spPr>
        <p:txBody>
          <a:bodyPr rtlCol="0" anchor="ctr"/>
          <a:lstStyle/>
          <a:p>
            <a:pPr marL="0" marR="0" lvl="0" indent="0" algn="ctr" defTabSz="914217"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57" name="椭圆 56">
            <a:extLst>
              <a:ext uri="{FF2B5EF4-FFF2-40B4-BE49-F238E27FC236}">
                <a16:creationId xmlns:a16="http://schemas.microsoft.com/office/drawing/2014/main" xmlns="" id="{BA35ED65-B047-4112-AE51-B86A44DE4251}"/>
              </a:ext>
            </a:extLst>
          </p:cNvPr>
          <p:cNvSpPr/>
          <p:nvPr/>
        </p:nvSpPr>
        <p:spPr>
          <a:xfrm>
            <a:off x="9454720" y="-898996"/>
            <a:ext cx="540070" cy="539875"/>
          </a:xfrm>
          <a:prstGeom prst="ellipse">
            <a:avLst/>
          </a:prstGeom>
          <a:solidFill>
            <a:sysClr val="window" lastClr="FFFFFF">
              <a:alpha val="82000"/>
            </a:sysClr>
          </a:solidFill>
          <a:ln w="12700" cap="flat" cmpd="sng" algn="ctr">
            <a:noFill/>
            <a:prstDash val="solid"/>
            <a:miter lim="800000"/>
          </a:ln>
          <a:effectLst>
            <a:softEdge rad="190500"/>
          </a:effectLst>
        </p:spPr>
        <p:txBody>
          <a:bodyPr rtlCol="0" anchor="ctr"/>
          <a:lstStyle/>
          <a:p>
            <a:pPr marL="0" marR="0" lvl="0" indent="0" algn="ctr" defTabSz="914217"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58" name="椭圆 57">
            <a:extLst>
              <a:ext uri="{FF2B5EF4-FFF2-40B4-BE49-F238E27FC236}">
                <a16:creationId xmlns:a16="http://schemas.microsoft.com/office/drawing/2014/main" xmlns="" id="{9DB7FE04-E647-4065-8102-90263A3658AA}"/>
              </a:ext>
            </a:extLst>
          </p:cNvPr>
          <p:cNvSpPr/>
          <p:nvPr/>
        </p:nvSpPr>
        <p:spPr>
          <a:xfrm>
            <a:off x="11230667" y="-880817"/>
            <a:ext cx="574121" cy="573913"/>
          </a:xfrm>
          <a:prstGeom prst="ellipse">
            <a:avLst/>
          </a:prstGeom>
          <a:solidFill>
            <a:sysClr val="window" lastClr="FFFFFF">
              <a:alpha val="82000"/>
            </a:sysClr>
          </a:solidFill>
          <a:ln w="12700" cap="flat" cmpd="sng" algn="ctr">
            <a:noFill/>
            <a:prstDash val="solid"/>
            <a:miter lim="800000"/>
          </a:ln>
          <a:effectLst>
            <a:softEdge rad="190500"/>
          </a:effectLst>
        </p:spPr>
        <p:txBody>
          <a:bodyPr rtlCol="0" anchor="ctr"/>
          <a:lstStyle/>
          <a:p>
            <a:pPr marL="0" marR="0" lvl="0" indent="0" algn="ctr" defTabSz="914217"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59" name="椭圆 58">
            <a:extLst>
              <a:ext uri="{FF2B5EF4-FFF2-40B4-BE49-F238E27FC236}">
                <a16:creationId xmlns:a16="http://schemas.microsoft.com/office/drawing/2014/main" xmlns="" id="{1A26B78A-8171-417A-96E7-54F3805F54AA}"/>
              </a:ext>
            </a:extLst>
          </p:cNvPr>
          <p:cNvSpPr/>
          <p:nvPr/>
        </p:nvSpPr>
        <p:spPr>
          <a:xfrm>
            <a:off x="8340225" y="-853224"/>
            <a:ext cx="756098" cy="755825"/>
          </a:xfrm>
          <a:prstGeom prst="ellipse">
            <a:avLst/>
          </a:prstGeom>
          <a:solidFill>
            <a:sysClr val="window" lastClr="FFFFFF">
              <a:alpha val="82000"/>
            </a:sysClr>
          </a:solidFill>
          <a:ln w="12700" cap="flat" cmpd="sng" algn="ctr">
            <a:noFill/>
            <a:prstDash val="solid"/>
            <a:miter lim="800000"/>
          </a:ln>
          <a:effectLst>
            <a:softEdge rad="190500"/>
          </a:effectLst>
        </p:spPr>
        <p:txBody>
          <a:bodyPr rtlCol="0" anchor="ctr"/>
          <a:lstStyle/>
          <a:p>
            <a:pPr marL="0" marR="0" lvl="0" indent="0" algn="ctr" defTabSz="914217"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60" name="椭圆 59">
            <a:extLst>
              <a:ext uri="{FF2B5EF4-FFF2-40B4-BE49-F238E27FC236}">
                <a16:creationId xmlns:a16="http://schemas.microsoft.com/office/drawing/2014/main" xmlns="" id="{83FB5B07-3DAC-4726-ABFB-E1E0C4A2B507}"/>
              </a:ext>
            </a:extLst>
          </p:cNvPr>
          <p:cNvSpPr/>
          <p:nvPr/>
        </p:nvSpPr>
        <p:spPr>
          <a:xfrm>
            <a:off x="9094673" y="-548446"/>
            <a:ext cx="360047" cy="359917"/>
          </a:xfrm>
          <a:prstGeom prst="ellipse">
            <a:avLst/>
          </a:prstGeom>
          <a:solidFill>
            <a:sysClr val="window" lastClr="FFFFFF">
              <a:alpha val="82000"/>
            </a:sysClr>
          </a:solidFill>
          <a:ln w="12700" cap="flat" cmpd="sng" algn="ctr">
            <a:noFill/>
            <a:prstDash val="solid"/>
            <a:miter lim="800000"/>
          </a:ln>
          <a:effectLst>
            <a:softEdge rad="190500"/>
          </a:effectLst>
        </p:spPr>
        <p:txBody>
          <a:bodyPr rtlCol="0" anchor="ctr"/>
          <a:lstStyle/>
          <a:p>
            <a:pPr marL="0" marR="0" lvl="0" indent="0" algn="ctr" defTabSz="914217"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61" name="椭圆 60">
            <a:extLst>
              <a:ext uri="{FF2B5EF4-FFF2-40B4-BE49-F238E27FC236}">
                <a16:creationId xmlns:a16="http://schemas.microsoft.com/office/drawing/2014/main" xmlns="" id="{F36E1F78-838F-4374-9094-2DDFE613442E}"/>
              </a:ext>
            </a:extLst>
          </p:cNvPr>
          <p:cNvSpPr/>
          <p:nvPr/>
        </p:nvSpPr>
        <p:spPr>
          <a:xfrm>
            <a:off x="11585385" y="-880817"/>
            <a:ext cx="720094" cy="719833"/>
          </a:xfrm>
          <a:prstGeom prst="ellipse">
            <a:avLst/>
          </a:prstGeom>
          <a:solidFill>
            <a:sysClr val="window" lastClr="FFFFFF">
              <a:alpha val="82000"/>
            </a:sysClr>
          </a:solidFill>
          <a:ln w="12700" cap="flat" cmpd="sng" algn="ctr">
            <a:noFill/>
            <a:prstDash val="solid"/>
            <a:miter lim="800000"/>
          </a:ln>
          <a:effectLst>
            <a:softEdge rad="190500"/>
          </a:effectLst>
        </p:spPr>
        <p:txBody>
          <a:bodyPr rtlCol="0" anchor="ctr"/>
          <a:lstStyle/>
          <a:p>
            <a:pPr marL="0" marR="0" lvl="0" indent="0" algn="ctr" defTabSz="914217"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62" name="椭圆 61">
            <a:extLst>
              <a:ext uri="{FF2B5EF4-FFF2-40B4-BE49-F238E27FC236}">
                <a16:creationId xmlns:a16="http://schemas.microsoft.com/office/drawing/2014/main" xmlns="" id="{1AC33DF7-3D68-40A6-A90A-CC243469E23A}"/>
              </a:ext>
            </a:extLst>
          </p:cNvPr>
          <p:cNvSpPr/>
          <p:nvPr/>
        </p:nvSpPr>
        <p:spPr>
          <a:xfrm>
            <a:off x="1223934" y="-853223"/>
            <a:ext cx="574121" cy="573913"/>
          </a:xfrm>
          <a:prstGeom prst="ellipse">
            <a:avLst/>
          </a:prstGeom>
          <a:solidFill>
            <a:sysClr val="window" lastClr="FFFFFF">
              <a:alpha val="82000"/>
            </a:sysClr>
          </a:solidFill>
          <a:ln w="12700" cap="flat" cmpd="sng" algn="ctr">
            <a:noFill/>
            <a:prstDash val="solid"/>
            <a:miter lim="800000"/>
          </a:ln>
          <a:effectLst>
            <a:softEdge rad="190500"/>
          </a:effectLst>
        </p:spPr>
        <p:txBody>
          <a:bodyPr rtlCol="0" anchor="ctr"/>
          <a:lstStyle/>
          <a:p>
            <a:pPr marL="0" marR="0" lvl="0" indent="0" algn="ctr" defTabSz="914217"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63" name="椭圆 62">
            <a:extLst>
              <a:ext uri="{FF2B5EF4-FFF2-40B4-BE49-F238E27FC236}">
                <a16:creationId xmlns:a16="http://schemas.microsoft.com/office/drawing/2014/main" xmlns="" id="{F35CB300-E740-46EE-AA6D-192147B14C37}"/>
              </a:ext>
            </a:extLst>
          </p:cNvPr>
          <p:cNvSpPr/>
          <p:nvPr/>
        </p:nvSpPr>
        <p:spPr>
          <a:xfrm>
            <a:off x="150447" y="-1181541"/>
            <a:ext cx="1080141" cy="1079750"/>
          </a:xfrm>
          <a:prstGeom prst="ellipse">
            <a:avLst/>
          </a:prstGeom>
          <a:solidFill>
            <a:sysClr val="window" lastClr="FFFFFF">
              <a:alpha val="82000"/>
            </a:sysClr>
          </a:solidFill>
          <a:ln w="12700" cap="flat" cmpd="sng" algn="ctr">
            <a:noFill/>
            <a:prstDash val="solid"/>
            <a:miter lim="800000"/>
          </a:ln>
          <a:effectLst>
            <a:softEdge rad="254000"/>
          </a:effectLst>
        </p:spPr>
        <p:txBody>
          <a:bodyPr rtlCol="0" anchor="ctr"/>
          <a:lstStyle/>
          <a:p>
            <a:pPr marL="0" marR="0" lvl="0" indent="0" algn="ctr" defTabSz="914217"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64" name="椭圆 63">
            <a:extLst>
              <a:ext uri="{FF2B5EF4-FFF2-40B4-BE49-F238E27FC236}">
                <a16:creationId xmlns:a16="http://schemas.microsoft.com/office/drawing/2014/main" xmlns="" id="{B2024682-07A4-498F-BA3A-276313141B4F}"/>
              </a:ext>
            </a:extLst>
          </p:cNvPr>
          <p:cNvSpPr/>
          <p:nvPr/>
        </p:nvSpPr>
        <p:spPr>
          <a:xfrm>
            <a:off x="3699360" y="-798442"/>
            <a:ext cx="574121" cy="573913"/>
          </a:xfrm>
          <a:prstGeom prst="ellipse">
            <a:avLst/>
          </a:prstGeom>
          <a:solidFill>
            <a:sysClr val="window" lastClr="FFFFFF">
              <a:alpha val="82000"/>
            </a:sysClr>
          </a:solidFill>
          <a:ln w="12700" cap="flat" cmpd="sng" algn="ctr">
            <a:noFill/>
            <a:prstDash val="solid"/>
            <a:miter lim="800000"/>
          </a:ln>
          <a:effectLst>
            <a:softEdge rad="190500"/>
          </a:effectLst>
        </p:spPr>
        <p:txBody>
          <a:bodyPr rtlCol="0" anchor="ctr"/>
          <a:lstStyle/>
          <a:p>
            <a:pPr marL="0" marR="0" lvl="0" indent="0" algn="ctr" defTabSz="914217"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65" name="椭圆 64">
            <a:extLst>
              <a:ext uri="{FF2B5EF4-FFF2-40B4-BE49-F238E27FC236}">
                <a16:creationId xmlns:a16="http://schemas.microsoft.com/office/drawing/2014/main" xmlns="" id="{E1D811FA-BD2B-40A2-A762-72AEBE366A3A}"/>
              </a:ext>
            </a:extLst>
          </p:cNvPr>
          <p:cNvSpPr/>
          <p:nvPr/>
        </p:nvSpPr>
        <p:spPr>
          <a:xfrm>
            <a:off x="5140754" y="-875790"/>
            <a:ext cx="720094" cy="719833"/>
          </a:xfrm>
          <a:prstGeom prst="ellipse">
            <a:avLst/>
          </a:prstGeom>
          <a:solidFill>
            <a:sysClr val="window" lastClr="FFFFFF">
              <a:alpha val="82000"/>
            </a:sysClr>
          </a:solidFill>
          <a:ln w="12700" cap="flat" cmpd="sng" algn="ctr">
            <a:noFill/>
            <a:prstDash val="solid"/>
            <a:miter lim="800000"/>
          </a:ln>
          <a:effectLst>
            <a:softEdge rad="190500"/>
          </a:effectLst>
        </p:spPr>
        <p:txBody>
          <a:bodyPr rtlCol="0" anchor="ctr"/>
          <a:lstStyle/>
          <a:p>
            <a:pPr marL="0" marR="0" lvl="0" indent="0" algn="ctr" defTabSz="914217"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66" name="椭圆 65">
            <a:extLst>
              <a:ext uri="{FF2B5EF4-FFF2-40B4-BE49-F238E27FC236}">
                <a16:creationId xmlns:a16="http://schemas.microsoft.com/office/drawing/2014/main" xmlns="" id="{FE2D52B1-4874-4F4C-AAD9-9CA4052331E9}"/>
              </a:ext>
            </a:extLst>
          </p:cNvPr>
          <p:cNvSpPr/>
          <p:nvPr/>
        </p:nvSpPr>
        <p:spPr>
          <a:xfrm>
            <a:off x="10390672" y="-1127503"/>
            <a:ext cx="1080141" cy="1079750"/>
          </a:xfrm>
          <a:prstGeom prst="ellipse">
            <a:avLst/>
          </a:prstGeom>
          <a:solidFill>
            <a:sysClr val="window" lastClr="FFFFFF">
              <a:alpha val="82000"/>
            </a:sysClr>
          </a:solidFill>
          <a:ln w="12700" cap="flat" cmpd="sng" algn="ctr">
            <a:noFill/>
            <a:prstDash val="solid"/>
            <a:miter lim="800000"/>
          </a:ln>
          <a:effectLst>
            <a:softEdge rad="190500"/>
          </a:effectLst>
        </p:spPr>
        <p:txBody>
          <a:bodyPr rtlCol="0" anchor="ctr"/>
          <a:lstStyle/>
          <a:p>
            <a:pPr marL="0" marR="0" lvl="0" indent="0" algn="ctr" defTabSz="914217"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67" name="椭圆 66">
            <a:extLst>
              <a:ext uri="{FF2B5EF4-FFF2-40B4-BE49-F238E27FC236}">
                <a16:creationId xmlns:a16="http://schemas.microsoft.com/office/drawing/2014/main" xmlns="" id="{0BBA0AF5-7FA2-4927-AADC-1FB5177FAA19}"/>
              </a:ext>
            </a:extLst>
          </p:cNvPr>
          <p:cNvSpPr/>
          <p:nvPr/>
        </p:nvSpPr>
        <p:spPr>
          <a:xfrm>
            <a:off x="2379840" y="-1031427"/>
            <a:ext cx="720094" cy="719833"/>
          </a:xfrm>
          <a:prstGeom prst="ellipse">
            <a:avLst/>
          </a:prstGeom>
          <a:solidFill>
            <a:sysClr val="window" lastClr="FFFFFF">
              <a:alpha val="82000"/>
            </a:sysClr>
          </a:solidFill>
          <a:ln w="12700" cap="flat" cmpd="sng" algn="ctr">
            <a:noFill/>
            <a:prstDash val="solid"/>
            <a:miter lim="800000"/>
          </a:ln>
          <a:effectLst>
            <a:softEdge rad="190500"/>
          </a:effectLst>
        </p:spPr>
        <p:txBody>
          <a:bodyPr rtlCol="0" anchor="ctr"/>
          <a:lstStyle/>
          <a:p>
            <a:pPr marL="0" marR="0" lvl="0" indent="0" algn="ctr" defTabSz="914217"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68" name="椭圆 67">
            <a:extLst>
              <a:ext uri="{FF2B5EF4-FFF2-40B4-BE49-F238E27FC236}">
                <a16:creationId xmlns:a16="http://schemas.microsoft.com/office/drawing/2014/main" xmlns="" id="{FDA4181C-5CD7-4056-B65A-9ABDDE88F247}"/>
              </a:ext>
            </a:extLst>
          </p:cNvPr>
          <p:cNvSpPr/>
          <p:nvPr/>
        </p:nvSpPr>
        <p:spPr>
          <a:xfrm>
            <a:off x="6664555" y="-908363"/>
            <a:ext cx="720094" cy="719833"/>
          </a:xfrm>
          <a:prstGeom prst="ellipse">
            <a:avLst/>
          </a:prstGeom>
          <a:solidFill>
            <a:sysClr val="window" lastClr="FFFFFF">
              <a:alpha val="82000"/>
            </a:sysClr>
          </a:solidFill>
          <a:ln w="12700" cap="flat" cmpd="sng" algn="ctr">
            <a:noFill/>
            <a:prstDash val="solid"/>
            <a:miter lim="800000"/>
          </a:ln>
          <a:effectLst>
            <a:softEdge rad="190500"/>
          </a:effectLst>
        </p:spPr>
        <p:txBody>
          <a:bodyPr rtlCol="0" anchor="ctr"/>
          <a:lstStyle/>
          <a:p>
            <a:pPr marL="0" marR="0" lvl="0" indent="0" algn="ctr" defTabSz="914217"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69" name="椭圆 68">
            <a:extLst>
              <a:ext uri="{FF2B5EF4-FFF2-40B4-BE49-F238E27FC236}">
                <a16:creationId xmlns:a16="http://schemas.microsoft.com/office/drawing/2014/main" xmlns="" id="{D141DD5A-84B7-4ABA-BE84-FCF0164621D4}"/>
              </a:ext>
            </a:extLst>
          </p:cNvPr>
          <p:cNvSpPr/>
          <p:nvPr/>
        </p:nvSpPr>
        <p:spPr>
          <a:xfrm>
            <a:off x="5814359" y="-971571"/>
            <a:ext cx="972127" cy="971775"/>
          </a:xfrm>
          <a:prstGeom prst="ellipse">
            <a:avLst/>
          </a:prstGeom>
          <a:solidFill>
            <a:sysClr val="window" lastClr="FFFFFF">
              <a:alpha val="82000"/>
            </a:sysClr>
          </a:solidFill>
          <a:ln w="12700" cap="flat" cmpd="sng" algn="ctr">
            <a:noFill/>
            <a:prstDash val="solid"/>
            <a:miter lim="800000"/>
          </a:ln>
          <a:effectLst>
            <a:softEdge rad="190500"/>
          </a:effectLst>
        </p:spPr>
        <p:txBody>
          <a:bodyPr rtlCol="0" anchor="ctr"/>
          <a:lstStyle/>
          <a:p>
            <a:pPr marL="0" marR="0" lvl="0" indent="0" algn="ctr" defTabSz="914217"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70" name="椭圆 69">
            <a:extLst>
              <a:ext uri="{FF2B5EF4-FFF2-40B4-BE49-F238E27FC236}">
                <a16:creationId xmlns:a16="http://schemas.microsoft.com/office/drawing/2014/main" xmlns="" id="{9E39E363-60D0-4217-9AC5-49A675CF303A}"/>
              </a:ext>
            </a:extLst>
          </p:cNvPr>
          <p:cNvSpPr/>
          <p:nvPr/>
        </p:nvSpPr>
        <p:spPr>
          <a:xfrm>
            <a:off x="660639" y="-994609"/>
            <a:ext cx="720094" cy="719833"/>
          </a:xfrm>
          <a:prstGeom prst="ellipse">
            <a:avLst/>
          </a:prstGeom>
          <a:solidFill>
            <a:sysClr val="window" lastClr="FFFFFF">
              <a:alpha val="82000"/>
            </a:sysClr>
          </a:solidFill>
          <a:ln w="12700" cap="flat" cmpd="sng" algn="ctr">
            <a:noFill/>
            <a:prstDash val="solid"/>
            <a:miter lim="800000"/>
          </a:ln>
          <a:effectLst>
            <a:softEdge rad="190500"/>
          </a:effectLst>
        </p:spPr>
        <p:txBody>
          <a:bodyPr rtlCol="0" anchor="ctr"/>
          <a:lstStyle/>
          <a:p>
            <a:pPr marL="0" marR="0" lvl="0" indent="0" algn="ctr" defTabSz="914217"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71" name="椭圆 70">
            <a:extLst>
              <a:ext uri="{FF2B5EF4-FFF2-40B4-BE49-F238E27FC236}">
                <a16:creationId xmlns:a16="http://schemas.microsoft.com/office/drawing/2014/main" xmlns="" id="{EA25FF78-F1E2-4B23-A074-36106F8A83AE}"/>
              </a:ext>
            </a:extLst>
          </p:cNvPr>
          <p:cNvSpPr/>
          <p:nvPr/>
        </p:nvSpPr>
        <p:spPr>
          <a:xfrm>
            <a:off x="7362320" y="-1155512"/>
            <a:ext cx="1080141" cy="1079750"/>
          </a:xfrm>
          <a:prstGeom prst="ellipse">
            <a:avLst/>
          </a:prstGeom>
          <a:solidFill>
            <a:sysClr val="window" lastClr="FFFFFF">
              <a:alpha val="82000"/>
            </a:sysClr>
          </a:solidFill>
          <a:ln w="12700" cap="flat" cmpd="sng" algn="ctr">
            <a:noFill/>
            <a:prstDash val="solid"/>
            <a:miter lim="800000"/>
          </a:ln>
          <a:effectLst>
            <a:softEdge rad="190500"/>
          </a:effectLst>
        </p:spPr>
        <p:txBody>
          <a:bodyPr rtlCol="0" anchor="ctr"/>
          <a:lstStyle/>
          <a:p>
            <a:pPr marL="0" marR="0" lvl="0" indent="0" algn="ctr" defTabSz="914217"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72" name="椭圆 71">
            <a:extLst>
              <a:ext uri="{FF2B5EF4-FFF2-40B4-BE49-F238E27FC236}">
                <a16:creationId xmlns:a16="http://schemas.microsoft.com/office/drawing/2014/main" xmlns="" id="{1BD8F318-94E8-4734-9E5D-79A041067397}"/>
              </a:ext>
            </a:extLst>
          </p:cNvPr>
          <p:cNvSpPr/>
          <p:nvPr/>
        </p:nvSpPr>
        <p:spPr>
          <a:xfrm flipH="1">
            <a:off x="1593370" y="-1770978"/>
            <a:ext cx="1080141" cy="1079750"/>
          </a:xfrm>
          <a:prstGeom prst="ellipse">
            <a:avLst/>
          </a:prstGeom>
          <a:solidFill>
            <a:sysClr val="window" lastClr="FFFFFF">
              <a:alpha val="82000"/>
            </a:sysClr>
          </a:solidFill>
          <a:ln w="12700" cap="flat" cmpd="sng" algn="ctr">
            <a:noFill/>
            <a:prstDash val="solid"/>
            <a:miter lim="800000"/>
          </a:ln>
          <a:effectLst>
            <a:softEdge rad="254000"/>
          </a:effectLst>
        </p:spPr>
        <p:txBody>
          <a:bodyPr rtlCol="0" anchor="ctr"/>
          <a:lstStyle/>
          <a:p>
            <a:pPr marL="0" marR="0" lvl="0" indent="0" algn="ctr" defTabSz="914217"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73" name="椭圆 72">
            <a:extLst>
              <a:ext uri="{FF2B5EF4-FFF2-40B4-BE49-F238E27FC236}">
                <a16:creationId xmlns:a16="http://schemas.microsoft.com/office/drawing/2014/main" xmlns="" id="{26A964E8-E403-496C-8E22-A3C0A7AD3D2B}"/>
              </a:ext>
            </a:extLst>
          </p:cNvPr>
          <p:cNvSpPr/>
          <p:nvPr/>
        </p:nvSpPr>
        <p:spPr>
          <a:xfrm flipH="1">
            <a:off x="2899156" y="-1377517"/>
            <a:ext cx="720094" cy="719833"/>
          </a:xfrm>
          <a:prstGeom prst="ellipse">
            <a:avLst/>
          </a:prstGeom>
          <a:solidFill>
            <a:sysClr val="window" lastClr="FFFFFF">
              <a:alpha val="82000"/>
            </a:sysClr>
          </a:solidFill>
          <a:ln w="12700" cap="flat" cmpd="sng" algn="ctr">
            <a:noFill/>
            <a:prstDash val="solid"/>
            <a:miter lim="800000"/>
          </a:ln>
          <a:effectLst>
            <a:softEdge rad="190500"/>
          </a:effectLst>
        </p:spPr>
        <p:txBody>
          <a:bodyPr rtlCol="0" anchor="ctr"/>
          <a:lstStyle/>
          <a:p>
            <a:pPr marL="0" marR="0" lvl="0" indent="0" algn="ctr" defTabSz="914217"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74" name="椭圆 73">
            <a:extLst>
              <a:ext uri="{FF2B5EF4-FFF2-40B4-BE49-F238E27FC236}">
                <a16:creationId xmlns:a16="http://schemas.microsoft.com/office/drawing/2014/main" xmlns="" id="{C0DE0DBF-AA0D-460C-B1EC-B7145EBEF4CD}"/>
              </a:ext>
            </a:extLst>
          </p:cNvPr>
          <p:cNvSpPr/>
          <p:nvPr/>
        </p:nvSpPr>
        <p:spPr>
          <a:xfrm flipH="1">
            <a:off x="4120462" y="-1422107"/>
            <a:ext cx="360047" cy="359917"/>
          </a:xfrm>
          <a:prstGeom prst="ellipse">
            <a:avLst/>
          </a:prstGeom>
          <a:solidFill>
            <a:sysClr val="window" lastClr="FFFFFF">
              <a:alpha val="82000"/>
            </a:sysClr>
          </a:solidFill>
          <a:ln w="12700" cap="flat" cmpd="sng" algn="ctr">
            <a:noFill/>
            <a:prstDash val="solid"/>
            <a:miter lim="800000"/>
          </a:ln>
          <a:effectLst>
            <a:softEdge rad="190500"/>
          </a:effectLst>
        </p:spPr>
        <p:txBody>
          <a:bodyPr rtlCol="0" anchor="ctr"/>
          <a:lstStyle/>
          <a:p>
            <a:pPr marL="0" marR="0" lvl="0" indent="0" algn="ctr" defTabSz="914217" eaLnBrk="1" fontAlgn="auto" latinLnBrk="0" hangingPunct="1">
              <a:lnSpc>
                <a:spcPct val="100000"/>
              </a:lnSpc>
              <a:spcBef>
                <a:spcPts val="0"/>
              </a:spcBef>
              <a:spcAft>
                <a:spcPts val="0"/>
              </a:spcAft>
              <a:buClrTx/>
              <a:buSzTx/>
              <a:buFontTx/>
              <a:buNone/>
              <a:tabLst/>
              <a:defRPr/>
            </a:pPr>
            <a:endParaRPr kumimoji="0" lang="en-US" altLang="zh-CN" sz="1800" b="0" i="0" u="none" strike="noStrike" kern="0" cap="none" spc="0" normalizeH="0" baseline="0" noProof="0" dirty="0">
              <a:ln>
                <a:noFill/>
              </a:ln>
              <a:solidFill>
                <a:sysClr val="window" lastClr="FFFFFF"/>
              </a:solidFill>
              <a:effectLst/>
              <a:uLnTx/>
              <a:uFillTx/>
              <a:latin typeface="Calibri"/>
              <a:ea typeface="宋体"/>
              <a:cs typeface="+mn-cs"/>
            </a:endParaRPr>
          </a:p>
          <a:p>
            <a:pPr marL="0" marR="0" lvl="0" indent="0" algn="ctr" defTabSz="914217"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dirty="0">
              <a:ln>
                <a:noFill/>
              </a:ln>
              <a:solidFill>
                <a:sysClr val="window" lastClr="FFFFFF"/>
              </a:solidFill>
              <a:effectLst/>
              <a:uLnTx/>
              <a:uFillTx/>
              <a:latin typeface="Calibri"/>
              <a:ea typeface="宋体"/>
              <a:cs typeface="+mn-cs"/>
            </a:endParaRPr>
          </a:p>
        </p:txBody>
      </p:sp>
      <p:sp>
        <p:nvSpPr>
          <p:cNvPr id="75" name="椭圆 74">
            <a:extLst>
              <a:ext uri="{FF2B5EF4-FFF2-40B4-BE49-F238E27FC236}">
                <a16:creationId xmlns:a16="http://schemas.microsoft.com/office/drawing/2014/main" xmlns="" id="{ECF24425-8A18-4216-85B8-344FCB8D1434}"/>
              </a:ext>
            </a:extLst>
          </p:cNvPr>
          <p:cNvSpPr/>
          <p:nvPr/>
        </p:nvSpPr>
        <p:spPr>
          <a:xfrm flipH="1">
            <a:off x="4163609" y="-1718536"/>
            <a:ext cx="1080141" cy="1079750"/>
          </a:xfrm>
          <a:prstGeom prst="ellipse">
            <a:avLst/>
          </a:prstGeom>
          <a:solidFill>
            <a:sysClr val="window" lastClr="FFFFFF">
              <a:alpha val="82000"/>
            </a:sysClr>
          </a:solidFill>
          <a:ln w="12700" cap="flat" cmpd="sng" algn="ctr">
            <a:noFill/>
            <a:prstDash val="solid"/>
            <a:miter lim="800000"/>
          </a:ln>
          <a:effectLst>
            <a:softEdge rad="190500"/>
          </a:effectLst>
        </p:spPr>
        <p:txBody>
          <a:bodyPr rtlCol="0" anchor="ctr"/>
          <a:lstStyle/>
          <a:p>
            <a:pPr marL="0" marR="0" lvl="0" indent="0" algn="ctr" defTabSz="914217"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76" name="椭圆 75">
            <a:extLst>
              <a:ext uri="{FF2B5EF4-FFF2-40B4-BE49-F238E27FC236}">
                <a16:creationId xmlns:a16="http://schemas.microsoft.com/office/drawing/2014/main" xmlns="" id="{35025311-19D0-4EE4-A875-2C3B836D002F}"/>
              </a:ext>
            </a:extLst>
          </p:cNvPr>
          <p:cNvSpPr/>
          <p:nvPr/>
        </p:nvSpPr>
        <p:spPr>
          <a:xfrm flipH="1">
            <a:off x="9911192" y="-1479959"/>
            <a:ext cx="720094" cy="719833"/>
          </a:xfrm>
          <a:prstGeom prst="ellipse">
            <a:avLst/>
          </a:prstGeom>
          <a:solidFill>
            <a:sysClr val="window" lastClr="FFFFFF">
              <a:alpha val="82000"/>
            </a:sysClr>
          </a:solidFill>
          <a:ln w="12700" cap="flat" cmpd="sng" algn="ctr">
            <a:noFill/>
            <a:prstDash val="solid"/>
            <a:miter lim="800000"/>
          </a:ln>
          <a:effectLst>
            <a:softEdge rad="190500"/>
          </a:effectLst>
        </p:spPr>
        <p:txBody>
          <a:bodyPr rtlCol="0" anchor="ctr"/>
          <a:lstStyle/>
          <a:p>
            <a:pPr marL="0" marR="0" lvl="0" indent="0" algn="ctr" defTabSz="914217"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77" name="椭圆 76">
            <a:extLst>
              <a:ext uri="{FF2B5EF4-FFF2-40B4-BE49-F238E27FC236}">
                <a16:creationId xmlns:a16="http://schemas.microsoft.com/office/drawing/2014/main" xmlns="" id="{7AB33F42-22C9-4D6C-8592-2127B17CDBB3}"/>
              </a:ext>
            </a:extLst>
          </p:cNvPr>
          <p:cNvSpPr/>
          <p:nvPr/>
        </p:nvSpPr>
        <p:spPr>
          <a:xfrm flipH="1">
            <a:off x="9323288" y="-1452771"/>
            <a:ext cx="540070" cy="539875"/>
          </a:xfrm>
          <a:prstGeom prst="ellipse">
            <a:avLst/>
          </a:prstGeom>
          <a:solidFill>
            <a:sysClr val="window" lastClr="FFFFFF">
              <a:alpha val="82000"/>
            </a:sysClr>
          </a:solidFill>
          <a:ln w="12700" cap="flat" cmpd="sng" algn="ctr">
            <a:noFill/>
            <a:prstDash val="solid"/>
            <a:miter lim="800000"/>
          </a:ln>
          <a:effectLst>
            <a:softEdge rad="190500"/>
          </a:effectLst>
        </p:spPr>
        <p:txBody>
          <a:bodyPr rtlCol="0" anchor="ctr"/>
          <a:lstStyle/>
          <a:p>
            <a:pPr marL="0" marR="0" lvl="0" indent="0" algn="ctr" defTabSz="914217"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78" name="椭圆 77">
            <a:extLst>
              <a:ext uri="{FF2B5EF4-FFF2-40B4-BE49-F238E27FC236}">
                <a16:creationId xmlns:a16="http://schemas.microsoft.com/office/drawing/2014/main" xmlns="" id="{DE2181D1-9965-4EA7-B1D9-606BB6C5579F}"/>
              </a:ext>
            </a:extLst>
          </p:cNvPr>
          <p:cNvSpPr/>
          <p:nvPr/>
        </p:nvSpPr>
        <p:spPr>
          <a:xfrm flipH="1">
            <a:off x="11099235" y="-1434592"/>
            <a:ext cx="574121" cy="573913"/>
          </a:xfrm>
          <a:prstGeom prst="ellipse">
            <a:avLst/>
          </a:prstGeom>
          <a:solidFill>
            <a:sysClr val="window" lastClr="FFFFFF">
              <a:alpha val="82000"/>
            </a:sysClr>
          </a:solidFill>
          <a:ln w="12700" cap="flat" cmpd="sng" algn="ctr">
            <a:noFill/>
            <a:prstDash val="solid"/>
            <a:miter lim="800000"/>
          </a:ln>
          <a:effectLst>
            <a:softEdge rad="190500"/>
          </a:effectLst>
        </p:spPr>
        <p:txBody>
          <a:bodyPr rtlCol="0" anchor="ctr"/>
          <a:lstStyle/>
          <a:p>
            <a:pPr marL="0" marR="0" lvl="0" indent="0" algn="ctr" defTabSz="914217"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79" name="椭圆 78">
            <a:extLst>
              <a:ext uri="{FF2B5EF4-FFF2-40B4-BE49-F238E27FC236}">
                <a16:creationId xmlns:a16="http://schemas.microsoft.com/office/drawing/2014/main" xmlns="" id="{46667883-C3B0-4997-8981-7C2751CAEAE0}"/>
              </a:ext>
            </a:extLst>
          </p:cNvPr>
          <p:cNvSpPr/>
          <p:nvPr/>
        </p:nvSpPr>
        <p:spPr>
          <a:xfrm flipH="1">
            <a:off x="8208793" y="-1406999"/>
            <a:ext cx="756098" cy="755825"/>
          </a:xfrm>
          <a:prstGeom prst="ellipse">
            <a:avLst/>
          </a:prstGeom>
          <a:solidFill>
            <a:sysClr val="window" lastClr="FFFFFF">
              <a:alpha val="82000"/>
            </a:sysClr>
          </a:solidFill>
          <a:ln w="12700" cap="flat" cmpd="sng" algn="ctr">
            <a:noFill/>
            <a:prstDash val="solid"/>
            <a:miter lim="800000"/>
          </a:ln>
          <a:effectLst>
            <a:softEdge rad="190500"/>
          </a:effectLst>
        </p:spPr>
        <p:txBody>
          <a:bodyPr rtlCol="0" anchor="ctr"/>
          <a:lstStyle/>
          <a:p>
            <a:pPr marL="0" marR="0" lvl="0" indent="0" algn="ctr" defTabSz="914217"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80" name="椭圆 79">
            <a:extLst>
              <a:ext uri="{FF2B5EF4-FFF2-40B4-BE49-F238E27FC236}">
                <a16:creationId xmlns:a16="http://schemas.microsoft.com/office/drawing/2014/main" xmlns="" id="{BD0C4491-C618-45FF-B1DD-ABD3E994C97A}"/>
              </a:ext>
            </a:extLst>
          </p:cNvPr>
          <p:cNvSpPr/>
          <p:nvPr/>
        </p:nvSpPr>
        <p:spPr>
          <a:xfrm flipH="1">
            <a:off x="9051527" y="-1397869"/>
            <a:ext cx="360047" cy="359917"/>
          </a:xfrm>
          <a:prstGeom prst="ellipse">
            <a:avLst/>
          </a:prstGeom>
          <a:solidFill>
            <a:sysClr val="window" lastClr="FFFFFF">
              <a:alpha val="82000"/>
            </a:sysClr>
          </a:solidFill>
          <a:ln w="12700" cap="flat" cmpd="sng" algn="ctr">
            <a:noFill/>
            <a:prstDash val="solid"/>
            <a:miter lim="800000"/>
          </a:ln>
          <a:effectLst>
            <a:softEdge rad="190500"/>
          </a:effectLst>
        </p:spPr>
        <p:txBody>
          <a:bodyPr rtlCol="0" anchor="ctr"/>
          <a:lstStyle/>
          <a:p>
            <a:pPr marL="0" marR="0" lvl="0" indent="0" algn="ctr" defTabSz="914217"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81" name="椭圆 80">
            <a:extLst>
              <a:ext uri="{FF2B5EF4-FFF2-40B4-BE49-F238E27FC236}">
                <a16:creationId xmlns:a16="http://schemas.microsoft.com/office/drawing/2014/main" xmlns="" id="{62ADCB90-C9E0-4CE4-BDB0-8E391F439757}"/>
              </a:ext>
            </a:extLst>
          </p:cNvPr>
          <p:cNvSpPr/>
          <p:nvPr/>
        </p:nvSpPr>
        <p:spPr>
          <a:xfrm flipH="1">
            <a:off x="11453953" y="-1434592"/>
            <a:ext cx="720094" cy="719833"/>
          </a:xfrm>
          <a:prstGeom prst="ellipse">
            <a:avLst/>
          </a:prstGeom>
          <a:solidFill>
            <a:sysClr val="window" lastClr="FFFFFF">
              <a:alpha val="82000"/>
            </a:sysClr>
          </a:solidFill>
          <a:ln w="12700" cap="flat" cmpd="sng" algn="ctr">
            <a:noFill/>
            <a:prstDash val="solid"/>
            <a:miter lim="800000"/>
          </a:ln>
          <a:effectLst>
            <a:softEdge rad="190500"/>
          </a:effectLst>
        </p:spPr>
        <p:txBody>
          <a:bodyPr rtlCol="0" anchor="ctr"/>
          <a:lstStyle/>
          <a:p>
            <a:pPr marL="0" marR="0" lvl="0" indent="0" algn="ctr" defTabSz="914217"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82" name="椭圆 81">
            <a:extLst>
              <a:ext uri="{FF2B5EF4-FFF2-40B4-BE49-F238E27FC236}">
                <a16:creationId xmlns:a16="http://schemas.microsoft.com/office/drawing/2014/main" xmlns="" id="{F190B75E-121E-4C14-B017-B04CBCA0BCCF}"/>
              </a:ext>
            </a:extLst>
          </p:cNvPr>
          <p:cNvSpPr/>
          <p:nvPr/>
        </p:nvSpPr>
        <p:spPr>
          <a:xfrm flipH="1">
            <a:off x="1092501" y="-1406999"/>
            <a:ext cx="574121" cy="573913"/>
          </a:xfrm>
          <a:prstGeom prst="ellipse">
            <a:avLst/>
          </a:prstGeom>
          <a:solidFill>
            <a:sysClr val="window" lastClr="FFFFFF">
              <a:alpha val="82000"/>
            </a:sysClr>
          </a:solidFill>
          <a:ln w="12700" cap="flat" cmpd="sng" algn="ctr">
            <a:noFill/>
            <a:prstDash val="solid"/>
            <a:miter lim="800000"/>
          </a:ln>
          <a:effectLst>
            <a:softEdge rad="190500"/>
          </a:effectLst>
        </p:spPr>
        <p:txBody>
          <a:bodyPr rtlCol="0" anchor="ctr"/>
          <a:lstStyle/>
          <a:p>
            <a:pPr marL="0" marR="0" lvl="0" indent="0" algn="ctr" defTabSz="914217"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83" name="椭圆 82">
            <a:extLst>
              <a:ext uri="{FF2B5EF4-FFF2-40B4-BE49-F238E27FC236}">
                <a16:creationId xmlns:a16="http://schemas.microsoft.com/office/drawing/2014/main" xmlns="" id="{9C2422DB-1F05-441B-A04B-F54B92D6CFF2}"/>
              </a:ext>
            </a:extLst>
          </p:cNvPr>
          <p:cNvSpPr/>
          <p:nvPr/>
        </p:nvSpPr>
        <p:spPr>
          <a:xfrm flipH="1">
            <a:off x="19014" y="-1735316"/>
            <a:ext cx="1080141" cy="1079750"/>
          </a:xfrm>
          <a:prstGeom prst="ellipse">
            <a:avLst/>
          </a:prstGeom>
          <a:solidFill>
            <a:sysClr val="window" lastClr="FFFFFF">
              <a:alpha val="82000"/>
            </a:sysClr>
          </a:solidFill>
          <a:ln w="12700" cap="flat" cmpd="sng" algn="ctr">
            <a:noFill/>
            <a:prstDash val="solid"/>
            <a:miter lim="800000"/>
          </a:ln>
          <a:effectLst>
            <a:softEdge rad="254000"/>
          </a:effectLst>
        </p:spPr>
        <p:txBody>
          <a:bodyPr rtlCol="0" anchor="ctr"/>
          <a:lstStyle/>
          <a:p>
            <a:pPr marL="0" marR="0" lvl="0" indent="0" algn="ctr" defTabSz="914217"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84" name="椭圆 83">
            <a:extLst>
              <a:ext uri="{FF2B5EF4-FFF2-40B4-BE49-F238E27FC236}">
                <a16:creationId xmlns:a16="http://schemas.microsoft.com/office/drawing/2014/main" xmlns="" id="{63CB9DE5-B084-4107-88D7-517C9C9CEFBE}"/>
              </a:ext>
            </a:extLst>
          </p:cNvPr>
          <p:cNvSpPr/>
          <p:nvPr/>
        </p:nvSpPr>
        <p:spPr>
          <a:xfrm flipH="1">
            <a:off x="3567927" y="-1352217"/>
            <a:ext cx="574121" cy="573913"/>
          </a:xfrm>
          <a:prstGeom prst="ellipse">
            <a:avLst/>
          </a:prstGeom>
          <a:solidFill>
            <a:sysClr val="window" lastClr="FFFFFF">
              <a:alpha val="82000"/>
            </a:sysClr>
          </a:solidFill>
          <a:ln w="12700" cap="flat" cmpd="sng" algn="ctr">
            <a:noFill/>
            <a:prstDash val="solid"/>
            <a:miter lim="800000"/>
          </a:ln>
          <a:effectLst>
            <a:softEdge rad="190500"/>
          </a:effectLst>
        </p:spPr>
        <p:txBody>
          <a:bodyPr rtlCol="0" anchor="ctr"/>
          <a:lstStyle/>
          <a:p>
            <a:pPr marL="0" marR="0" lvl="0" indent="0" algn="ctr" defTabSz="914217"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85" name="椭圆 84">
            <a:extLst>
              <a:ext uri="{FF2B5EF4-FFF2-40B4-BE49-F238E27FC236}">
                <a16:creationId xmlns:a16="http://schemas.microsoft.com/office/drawing/2014/main" xmlns="" id="{5F1DE8D3-D53D-48AB-8F0E-565761722872}"/>
              </a:ext>
            </a:extLst>
          </p:cNvPr>
          <p:cNvSpPr/>
          <p:nvPr/>
        </p:nvSpPr>
        <p:spPr>
          <a:xfrm flipH="1">
            <a:off x="5009321" y="-1429565"/>
            <a:ext cx="720094" cy="719833"/>
          </a:xfrm>
          <a:prstGeom prst="ellipse">
            <a:avLst/>
          </a:prstGeom>
          <a:solidFill>
            <a:sysClr val="window" lastClr="FFFFFF">
              <a:alpha val="82000"/>
            </a:sysClr>
          </a:solidFill>
          <a:ln w="12700" cap="flat" cmpd="sng" algn="ctr">
            <a:noFill/>
            <a:prstDash val="solid"/>
            <a:miter lim="800000"/>
          </a:ln>
          <a:effectLst>
            <a:softEdge rad="190500"/>
          </a:effectLst>
        </p:spPr>
        <p:txBody>
          <a:bodyPr rtlCol="0" anchor="ctr"/>
          <a:lstStyle/>
          <a:p>
            <a:pPr marL="0" marR="0" lvl="0" indent="0" algn="ctr" defTabSz="914217"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86" name="椭圆 85">
            <a:extLst>
              <a:ext uri="{FF2B5EF4-FFF2-40B4-BE49-F238E27FC236}">
                <a16:creationId xmlns:a16="http://schemas.microsoft.com/office/drawing/2014/main" xmlns="" id="{BDFF8A83-23E8-4906-8CD4-AC83100E1D87}"/>
              </a:ext>
            </a:extLst>
          </p:cNvPr>
          <p:cNvSpPr/>
          <p:nvPr/>
        </p:nvSpPr>
        <p:spPr>
          <a:xfrm flipH="1">
            <a:off x="10259239" y="-1681278"/>
            <a:ext cx="1080141" cy="1079750"/>
          </a:xfrm>
          <a:prstGeom prst="ellipse">
            <a:avLst/>
          </a:prstGeom>
          <a:solidFill>
            <a:sysClr val="window" lastClr="FFFFFF">
              <a:alpha val="82000"/>
            </a:sysClr>
          </a:solidFill>
          <a:ln w="12700" cap="flat" cmpd="sng" algn="ctr">
            <a:noFill/>
            <a:prstDash val="solid"/>
            <a:miter lim="800000"/>
          </a:ln>
          <a:effectLst>
            <a:softEdge rad="190500"/>
          </a:effectLst>
        </p:spPr>
        <p:txBody>
          <a:bodyPr rtlCol="0" anchor="ctr"/>
          <a:lstStyle/>
          <a:p>
            <a:pPr marL="0" marR="0" lvl="0" indent="0" algn="ctr" defTabSz="914217"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87" name="椭圆 86">
            <a:extLst>
              <a:ext uri="{FF2B5EF4-FFF2-40B4-BE49-F238E27FC236}">
                <a16:creationId xmlns:a16="http://schemas.microsoft.com/office/drawing/2014/main" xmlns="" id="{4542037D-65C8-40A4-B288-76A47E487520}"/>
              </a:ext>
            </a:extLst>
          </p:cNvPr>
          <p:cNvSpPr/>
          <p:nvPr/>
        </p:nvSpPr>
        <p:spPr>
          <a:xfrm flipH="1">
            <a:off x="2248408" y="-1585202"/>
            <a:ext cx="720094" cy="719833"/>
          </a:xfrm>
          <a:prstGeom prst="ellipse">
            <a:avLst/>
          </a:prstGeom>
          <a:solidFill>
            <a:sysClr val="window" lastClr="FFFFFF">
              <a:alpha val="82000"/>
            </a:sysClr>
          </a:solidFill>
          <a:ln w="12700" cap="flat" cmpd="sng" algn="ctr">
            <a:noFill/>
            <a:prstDash val="solid"/>
            <a:miter lim="800000"/>
          </a:ln>
          <a:effectLst>
            <a:softEdge rad="190500"/>
          </a:effectLst>
        </p:spPr>
        <p:txBody>
          <a:bodyPr rtlCol="0" anchor="ctr"/>
          <a:lstStyle/>
          <a:p>
            <a:pPr marL="0" marR="0" lvl="0" indent="0" algn="ctr" defTabSz="914217"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88" name="椭圆 87">
            <a:extLst>
              <a:ext uri="{FF2B5EF4-FFF2-40B4-BE49-F238E27FC236}">
                <a16:creationId xmlns:a16="http://schemas.microsoft.com/office/drawing/2014/main" xmlns="" id="{E9811F8D-ACBC-44E4-A405-5BDD96A6E8C0}"/>
              </a:ext>
            </a:extLst>
          </p:cNvPr>
          <p:cNvSpPr/>
          <p:nvPr/>
        </p:nvSpPr>
        <p:spPr>
          <a:xfrm flipH="1">
            <a:off x="6533122" y="-1462138"/>
            <a:ext cx="720094" cy="719833"/>
          </a:xfrm>
          <a:prstGeom prst="ellipse">
            <a:avLst/>
          </a:prstGeom>
          <a:solidFill>
            <a:sysClr val="window" lastClr="FFFFFF">
              <a:alpha val="82000"/>
            </a:sysClr>
          </a:solidFill>
          <a:ln w="12700" cap="flat" cmpd="sng" algn="ctr">
            <a:noFill/>
            <a:prstDash val="solid"/>
            <a:miter lim="800000"/>
          </a:ln>
          <a:effectLst>
            <a:softEdge rad="190500"/>
          </a:effectLst>
        </p:spPr>
        <p:txBody>
          <a:bodyPr rtlCol="0" anchor="ctr"/>
          <a:lstStyle/>
          <a:p>
            <a:pPr marL="0" marR="0" lvl="0" indent="0" algn="ctr" defTabSz="914217"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89" name="椭圆 88">
            <a:extLst>
              <a:ext uri="{FF2B5EF4-FFF2-40B4-BE49-F238E27FC236}">
                <a16:creationId xmlns:a16="http://schemas.microsoft.com/office/drawing/2014/main" xmlns="" id="{9BE16094-607C-415D-A67E-0BE1E98E3587}"/>
              </a:ext>
            </a:extLst>
          </p:cNvPr>
          <p:cNvSpPr/>
          <p:nvPr/>
        </p:nvSpPr>
        <p:spPr>
          <a:xfrm flipH="1">
            <a:off x="5682927" y="-1500122"/>
            <a:ext cx="972127" cy="971775"/>
          </a:xfrm>
          <a:prstGeom prst="ellipse">
            <a:avLst/>
          </a:prstGeom>
          <a:solidFill>
            <a:sysClr val="window" lastClr="FFFFFF">
              <a:alpha val="82000"/>
            </a:sysClr>
          </a:solidFill>
          <a:ln w="12700" cap="flat" cmpd="sng" algn="ctr">
            <a:noFill/>
            <a:prstDash val="solid"/>
            <a:miter lim="800000"/>
          </a:ln>
          <a:effectLst>
            <a:softEdge rad="190500"/>
          </a:effectLst>
        </p:spPr>
        <p:txBody>
          <a:bodyPr rtlCol="0" anchor="ctr"/>
          <a:lstStyle/>
          <a:p>
            <a:pPr marL="0" marR="0" lvl="0" indent="0" algn="ctr" defTabSz="914217"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90" name="椭圆 89">
            <a:extLst>
              <a:ext uri="{FF2B5EF4-FFF2-40B4-BE49-F238E27FC236}">
                <a16:creationId xmlns:a16="http://schemas.microsoft.com/office/drawing/2014/main" xmlns="" id="{ACD906B2-5F46-4CA4-B9D1-DD5289B81D23}"/>
              </a:ext>
            </a:extLst>
          </p:cNvPr>
          <p:cNvSpPr/>
          <p:nvPr/>
        </p:nvSpPr>
        <p:spPr>
          <a:xfrm flipH="1">
            <a:off x="529207" y="-1321362"/>
            <a:ext cx="720094" cy="719833"/>
          </a:xfrm>
          <a:prstGeom prst="ellipse">
            <a:avLst/>
          </a:prstGeom>
          <a:solidFill>
            <a:sysClr val="window" lastClr="FFFFFF">
              <a:alpha val="82000"/>
            </a:sysClr>
          </a:solidFill>
          <a:ln w="12700" cap="flat" cmpd="sng" algn="ctr">
            <a:noFill/>
            <a:prstDash val="solid"/>
            <a:miter lim="800000"/>
          </a:ln>
          <a:effectLst>
            <a:softEdge rad="190500"/>
          </a:effectLst>
        </p:spPr>
        <p:txBody>
          <a:bodyPr rtlCol="0" anchor="ctr"/>
          <a:lstStyle/>
          <a:p>
            <a:pPr marL="0" marR="0" lvl="0" indent="0" algn="ctr" defTabSz="914217"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91" name="椭圆 90">
            <a:extLst>
              <a:ext uri="{FF2B5EF4-FFF2-40B4-BE49-F238E27FC236}">
                <a16:creationId xmlns:a16="http://schemas.microsoft.com/office/drawing/2014/main" xmlns="" id="{423EAF2E-2FEC-40E0-9AAE-1B7F3EFF2E71}"/>
              </a:ext>
            </a:extLst>
          </p:cNvPr>
          <p:cNvSpPr/>
          <p:nvPr/>
        </p:nvSpPr>
        <p:spPr>
          <a:xfrm flipH="1">
            <a:off x="7230887" y="-1709287"/>
            <a:ext cx="1080141" cy="1079750"/>
          </a:xfrm>
          <a:prstGeom prst="ellipse">
            <a:avLst/>
          </a:prstGeom>
          <a:solidFill>
            <a:sysClr val="window" lastClr="FFFFFF">
              <a:alpha val="82000"/>
            </a:sysClr>
          </a:solidFill>
          <a:ln w="12700" cap="flat" cmpd="sng" algn="ctr">
            <a:noFill/>
            <a:prstDash val="solid"/>
            <a:miter lim="800000"/>
          </a:ln>
          <a:effectLst>
            <a:softEdge rad="190500"/>
          </a:effectLst>
        </p:spPr>
        <p:txBody>
          <a:bodyPr rtlCol="0" anchor="ctr"/>
          <a:lstStyle/>
          <a:p>
            <a:pPr marL="0" marR="0" lvl="0" indent="0" algn="ctr" defTabSz="914217"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spTree>
    <p:extLst>
      <p:ext uri="{BB962C8B-B14F-4D97-AF65-F5344CB8AC3E}">
        <p14:creationId xmlns:p14="http://schemas.microsoft.com/office/powerpoint/2010/main" val="2645026769"/>
      </p:ext>
    </p:extLst>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9"/>
                                            </p:tgtEl>
                                          </p:cBhvr>
                                        </p:cmd>
                                      </p:childTnLst>
                                    </p:cTn>
                                  </p:par>
                                  <p:par>
                                    <p:cTn id="7" presetID="47" presetClass="entr" presetSubtype="0" fill="hold" nodeType="withEffect">
                                      <p:stCondLst>
                                        <p:cond delay="0"/>
                                      </p:stCondLst>
                                      <p:childTnLst>
                                        <p:set>
                                          <p:cBhvr>
                                            <p:cTn id="8" dur="1" fill="hold">
                                              <p:stCondLst>
                                                <p:cond delay="0"/>
                                              </p:stCondLst>
                                            </p:cTn>
                                            <p:tgtEl>
                                              <p:spTgt spid="5"/>
                                            </p:tgtEl>
                                            <p:attrNameLst>
                                              <p:attrName>style.visibility</p:attrName>
                                            </p:attrNameLst>
                                          </p:cBhvr>
                                          <p:to>
                                            <p:strVal val="visible"/>
                                          </p:to>
                                        </p:set>
                                        <p:animEffect transition="in" filter="fade">
                                          <p:cBhvr>
                                            <p:cTn id="9" dur="1000"/>
                                            <p:tgtEl>
                                              <p:spTgt spid="5"/>
                                            </p:tgtEl>
                                          </p:cBhvr>
                                        </p:animEffect>
                                        <p:anim calcmode="lin" valueType="num">
                                          <p:cBhvr>
                                            <p:cTn id="10" dur="1000" fill="hold"/>
                                            <p:tgtEl>
                                              <p:spTgt spid="5"/>
                                            </p:tgtEl>
                                            <p:attrNameLst>
                                              <p:attrName>ppt_x</p:attrName>
                                            </p:attrNameLst>
                                          </p:cBhvr>
                                          <p:tavLst>
                                            <p:tav tm="0">
                                              <p:val>
                                                <p:strVal val="#ppt_x"/>
                                              </p:val>
                                            </p:tav>
                                            <p:tav tm="100000">
                                              <p:val>
                                                <p:strVal val="#ppt_x"/>
                                              </p:val>
                                            </p:tav>
                                          </p:tavLst>
                                        </p:anim>
                                        <p:anim calcmode="lin" valueType="num">
                                          <p:cBhvr>
                                            <p:cTn id="11" dur="1000" fill="hold"/>
                                            <p:tgtEl>
                                              <p:spTgt spid="5"/>
                                            </p:tgtEl>
                                            <p:attrNameLst>
                                              <p:attrName>ppt_y</p:attrName>
                                            </p:attrNameLst>
                                          </p:cBhvr>
                                          <p:tavLst>
                                            <p:tav tm="0">
                                              <p:val>
                                                <p:strVal val="#ppt_y-.1"/>
                                              </p:val>
                                            </p:tav>
                                            <p:tav tm="100000">
                                              <p:val>
                                                <p:strVal val="#ppt_y"/>
                                              </p:val>
                                            </p:tav>
                                          </p:tavLst>
                                        </p:anim>
                                      </p:childTnLst>
                                    </p:cTn>
                                  </p:par>
                                  <p:par>
                                    <p:cTn id="12" presetID="2" presetClass="entr" presetSubtype="8" decel="100000" fill="hold" nodeType="withEffect">
                                      <p:stCondLst>
                                        <p:cond delay="1000"/>
                                      </p:stCondLst>
                                      <p:childTnLst>
                                        <p:set>
                                          <p:cBhvr>
                                            <p:cTn id="13" dur="1" fill="hold">
                                              <p:stCondLst>
                                                <p:cond delay="0"/>
                                              </p:stCondLst>
                                            </p:cTn>
                                            <p:tgtEl>
                                              <p:spTgt spid="7"/>
                                            </p:tgtEl>
                                            <p:attrNameLst>
                                              <p:attrName>style.visibility</p:attrName>
                                            </p:attrNameLst>
                                          </p:cBhvr>
                                          <p:to>
                                            <p:strVal val="visible"/>
                                          </p:to>
                                        </p:set>
                                        <p:anim calcmode="lin" valueType="num">
                                          <p:cBhvr additive="base">
                                            <p:cTn id="14" dur="1500" fill="hold"/>
                                            <p:tgtEl>
                                              <p:spTgt spid="7"/>
                                            </p:tgtEl>
                                            <p:attrNameLst>
                                              <p:attrName>ppt_x</p:attrName>
                                            </p:attrNameLst>
                                          </p:cBhvr>
                                          <p:tavLst>
                                            <p:tav tm="0">
                                              <p:val>
                                                <p:strVal val="0-#ppt_w/2"/>
                                              </p:val>
                                            </p:tav>
                                            <p:tav tm="100000">
                                              <p:val>
                                                <p:strVal val="#ppt_x"/>
                                              </p:val>
                                            </p:tav>
                                          </p:tavLst>
                                        </p:anim>
                                        <p:anim calcmode="lin" valueType="num">
                                          <p:cBhvr additive="base">
                                            <p:cTn id="15" dur="1500" fill="hold"/>
                                            <p:tgtEl>
                                              <p:spTgt spid="7"/>
                                            </p:tgtEl>
                                            <p:attrNameLst>
                                              <p:attrName>ppt_y</p:attrName>
                                            </p:attrNameLst>
                                          </p:cBhvr>
                                          <p:tavLst>
                                            <p:tav tm="0">
                                              <p:val>
                                                <p:strVal val="#ppt_y"/>
                                              </p:val>
                                            </p:tav>
                                            <p:tav tm="100000">
                                              <p:val>
                                                <p:strVal val="#ppt_y"/>
                                              </p:val>
                                            </p:tav>
                                          </p:tavLst>
                                        </p:anim>
                                      </p:childTnLst>
                                    </p:cTn>
                                  </p:par>
                                  <p:par>
                                    <p:cTn id="16" presetID="2" presetClass="entr" presetSubtype="8" decel="100000" fill="hold" grpId="0" nodeType="withEffect">
                                      <p:stCondLst>
                                        <p:cond delay="1500"/>
                                      </p:stCondLst>
                                      <p:childTnLst>
                                        <p:set>
                                          <p:cBhvr>
                                            <p:cTn id="17" dur="1" fill="hold">
                                              <p:stCondLst>
                                                <p:cond delay="0"/>
                                              </p:stCondLst>
                                            </p:cTn>
                                            <p:tgtEl>
                                              <p:spTgt spid="10"/>
                                            </p:tgtEl>
                                            <p:attrNameLst>
                                              <p:attrName>style.visibility</p:attrName>
                                            </p:attrNameLst>
                                          </p:cBhvr>
                                          <p:to>
                                            <p:strVal val="visible"/>
                                          </p:to>
                                        </p:set>
                                        <p:anim calcmode="lin" valueType="num">
                                          <p:cBhvr additive="base">
                                            <p:cTn id="18" dur="1500" fill="hold"/>
                                            <p:tgtEl>
                                              <p:spTgt spid="10"/>
                                            </p:tgtEl>
                                            <p:attrNameLst>
                                              <p:attrName>ppt_x</p:attrName>
                                            </p:attrNameLst>
                                          </p:cBhvr>
                                          <p:tavLst>
                                            <p:tav tm="0">
                                              <p:val>
                                                <p:strVal val="0-#ppt_w/2"/>
                                              </p:val>
                                            </p:tav>
                                            <p:tav tm="100000">
                                              <p:val>
                                                <p:strVal val="#ppt_x"/>
                                              </p:val>
                                            </p:tav>
                                          </p:tavLst>
                                        </p:anim>
                                        <p:anim calcmode="lin" valueType="num">
                                          <p:cBhvr additive="base">
                                            <p:cTn id="19" dur="1500" fill="hold"/>
                                            <p:tgtEl>
                                              <p:spTgt spid="10"/>
                                            </p:tgtEl>
                                            <p:attrNameLst>
                                              <p:attrName>ppt_y</p:attrName>
                                            </p:attrNameLst>
                                          </p:cBhvr>
                                          <p:tavLst>
                                            <p:tav tm="0">
                                              <p:val>
                                                <p:strVal val="#ppt_y"/>
                                              </p:val>
                                            </p:tav>
                                            <p:tav tm="100000">
                                              <p:val>
                                                <p:strVal val="#ppt_y"/>
                                              </p:val>
                                            </p:tav>
                                          </p:tavLst>
                                        </p:anim>
                                      </p:childTnLst>
                                    </p:cTn>
                                  </p:par>
                                  <p:par>
                                    <p:cTn id="20" presetID="2" presetClass="entr" presetSubtype="4" fill="hold" grpId="0" nodeType="withEffect">
                                      <p:stCondLst>
                                        <p:cond delay="3000"/>
                                      </p:stCondLst>
                                      <p:iterate type="lt">
                                        <p:tmPct val="10000"/>
                                      </p:iterate>
                                      <p:childTnLst>
                                        <p:set>
                                          <p:cBhvr>
                                            <p:cTn id="21" dur="1" fill="hold">
                                              <p:stCondLst>
                                                <p:cond delay="0"/>
                                              </p:stCondLst>
                                            </p:cTn>
                                            <p:tgtEl>
                                              <p:spTgt spid="11"/>
                                            </p:tgtEl>
                                            <p:attrNameLst>
                                              <p:attrName>style.visibility</p:attrName>
                                            </p:attrNameLst>
                                          </p:cBhvr>
                                          <p:to>
                                            <p:strVal val="visible"/>
                                          </p:to>
                                        </p:set>
                                        <p:anim calcmode="lin" valueType="num">
                                          <p:cBhvr>
                                            <p:cTn id="22" dur="500" fill="hold"/>
                                            <p:tgtEl>
                                              <p:spTgt spid="11"/>
                                            </p:tgtEl>
                                            <p:attrNameLst>
                                              <p:attrName>ppt_x</p:attrName>
                                            </p:attrNameLst>
                                          </p:cBhvr>
                                          <p:tavLst>
                                            <p:tav tm="0">
                                              <p:val>
                                                <p:strVal val="#ppt_x"/>
                                              </p:val>
                                            </p:tav>
                                            <p:tav tm="100000">
                                              <p:val>
                                                <p:strVal val="#ppt_x"/>
                                              </p:val>
                                            </p:tav>
                                          </p:tavLst>
                                        </p:anim>
                                        <p:anim calcmode="lin" valueType="num">
                                          <p:cBhvr>
                                            <p:cTn id="23" dur="500" fill="hold"/>
                                            <p:tgtEl>
                                              <p:spTgt spid="11"/>
                                            </p:tgtEl>
                                            <p:attrNameLst>
                                              <p:attrName>ppt_y</p:attrName>
                                            </p:attrNameLst>
                                          </p:cBhvr>
                                          <p:tavLst>
                                            <p:tav tm="0">
                                              <p:val>
                                                <p:strVal val="1+#ppt_h/2"/>
                                              </p:val>
                                            </p:tav>
                                            <p:tav tm="100000">
                                              <p:val>
                                                <p:strVal val="#ppt_y"/>
                                              </p:val>
                                            </p:tav>
                                          </p:tavLst>
                                        </p:anim>
                                      </p:childTnLst>
                                    </p:cTn>
                                  </p:par>
                                  <p:par>
                                    <p:cTn id="24" presetID="26" presetClass="emph" presetSubtype="0" fill="hold" grpId="1" nodeType="withEffect">
                                      <p:stCondLst>
                                        <p:cond delay="3500"/>
                                      </p:stCondLst>
                                      <p:iterate type="lt">
                                        <p:tmPct val="10000"/>
                                      </p:iterate>
                                      <p:childTnLst>
                                        <p:animEffect transition="out" filter="fade">
                                          <p:cBhvr>
                                            <p:cTn id="25" dur="500" tmFilter="0, 0; .2, .5; .8, .5; 1, 0"/>
                                            <p:tgtEl>
                                              <p:spTgt spid="11"/>
                                            </p:tgtEl>
                                          </p:cBhvr>
                                        </p:animEffect>
                                        <p:animScale>
                                          <p:cBhvr>
                                            <p:cTn id="26" dur="250" autoRev="1" fill="hold"/>
                                            <p:tgtEl>
                                              <p:spTgt spid="11"/>
                                            </p:tgtEl>
                                          </p:cBhvr>
                                          <p:by x="105000" y="105000"/>
                                        </p:animScale>
                                      </p:childTnLst>
                                    </p:cTn>
                                  </p:par>
                                  <p:par>
                                    <p:cTn id="27" presetID="2" presetClass="entr" presetSubtype="6" fill="hold" nodeType="withEffect" p14:presetBounceEnd="66000">
                                      <p:stCondLst>
                                        <p:cond delay="4500"/>
                                      </p:stCondLst>
                                      <p:childTnLst>
                                        <p:set>
                                          <p:cBhvr>
                                            <p:cTn id="28" dur="1" fill="hold">
                                              <p:stCondLst>
                                                <p:cond delay="0"/>
                                              </p:stCondLst>
                                            </p:cTn>
                                            <p:tgtEl>
                                              <p:spTgt spid="12"/>
                                            </p:tgtEl>
                                            <p:attrNameLst>
                                              <p:attrName>style.visibility</p:attrName>
                                            </p:attrNameLst>
                                          </p:cBhvr>
                                          <p:to>
                                            <p:strVal val="visible"/>
                                          </p:to>
                                        </p:set>
                                        <p:anim calcmode="lin" valueType="num" p14:bounceEnd="66000">
                                          <p:cBhvr additive="base">
                                            <p:cTn id="29" dur="2000" fill="hold"/>
                                            <p:tgtEl>
                                              <p:spTgt spid="12"/>
                                            </p:tgtEl>
                                            <p:attrNameLst>
                                              <p:attrName>ppt_x</p:attrName>
                                            </p:attrNameLst>
                                          </p:cBhvr>
                                          <p:tavLst>
                                            <p:tav tm="0">
                                              <p:val>
                                                <p:strVal val="1+#ppt_w/2"/>
                                              </p:val>
                                            </p:tav>
                                            <p:tav tm="100000">
                                              <p:val>
                                                <p:strVal val="#ppt_x"/>
                                              </p:val>
                                            </p:tav>
                                          </p:tavLst>
                                        </p:anim>
                                        <p:anim calcmode="lin" valueType="num" p14:bounceEnd="66000">
                                          <p:cBhvr additive="base">
                                            <p:cTn id="30" dur="2000" fill="hold"/>
                                            <p:tgtEl>
                                              <p:spTgt spid="12"/>
                                            </p:tgtEl>
                                            <p:attrNameLst>
                                              <p:attrName>ppt_y</p:attrName>
                                            </p:attrNameLst>
                                          </p:cBhvr>
                                          <p:tavLst>
                                            <p:tav tm="0">
                                              <p:val>
                                                <p:strVal val="1+#ppt_h/2"/>
                                              </p:val>
                                            </p:tav>
                                            <p:tav tm="100000">
                                              <p:val>
                                                <p:strVal val="#ppt_y"/>
                                              </p:val>
                                            </p:tav>
                                          </p:tavLst>
                                        </p:anim>
                                      </p:childTnLst>
                                    </p:cTn>
                                  </p:par>
                                  <p:par>
                                    <p:cTn id="31" presetID="0" presetClass="path" presetSubtype="0" repeatCount="indefinite" accel="100000" fill="hold" grpId="0" nodeType="withEffect">
                                      <p:stCondLst>
                                        <p:cond delay="0"/>
                                      </p:stCondLst>
                                      <p:childTnLst>
                                        <p:animMotion origin="layout" path="M -1.25E-6 -1.85185E-6 L -1.25E-6 0.00023 C 0.00091 0.00533 0.00195 0.01088 0.00339 0.01621 C 0.00456 0.02037 0.00638 0.02431 0.00794 0.02847 C 0.0086 0.03079 0.00899 0.03334 0.01016 0.03449 L 0.01367 0.03866 C 0.01979 0.04653 0.01615 0.04375 0.02175 0.04722 C 0.02787 0.05834 0.01888 0.04259 0.02865 0.05533 C 0.02995 0.05671 0.03073 0.05972 0.03216 0.06134 C 0.03503 0.06459 0.03841 0.06667 0.04141 0.06945 C 0.04297 0.07107 0.04427 0.07408 0.04596 0.07546 C 0.04818 0.07778 0.05287 0.07963 0.05287 0.08009 L 0.05977 0.0882 C 0.06094 0.08982 0.06198 0.09121 0.06328 0.09213 C 0.06719 0.09491 0.07149 0.09607 0.07487 0.10046 C 0.0763 0.10255 0.07774 0.10486 0.07943 0.10625 C 0.08047 0.10787 0.08177 0.10787 0.08294 0.10857 C 0.08503 0.10996 0.08945 0.11343 0.09219 0.11482 C 0.09401 0.11597 0.09596 0.11597 0.09792 0.11667 C 0.09948 0.11806 0.10104 0.11945 0.10248 0.1206 C 0.10378 0.12199 0.10469 0.12384 0.10599 0.12523 C 0.10781 0.12662 0.1099 0.12755 0.11172 0.12917 C 0.12031 0.13588 0.11276 0.13079 0.11979 0.13542 C 0.12136 0.13935 0.12396 0.14259 0.12448 0.14746 C 0.12578 0.15972 0.12721 0.15509 0.12682 0.16389 C 0.12643 0.17269 0.12617 0.18195 0.12565 0.19051 C 0.12539 0.19283 0.12513 0.19468 0.12448 0.19676 C 0.12383 0.19838 0.12292 0.19931 0.12214 0.2007 C 0.11992 0.2125 0.12253 0.20232 0.11862 0.21111 C 0.11706 0.21505 0.11641 0.2206 0.11406 0.22361 C 0.11289 0.225 0.11185 0.22662 0.11055 0.22755 C 0.10951 0.22847 0.1082 0.22847 0.10716 0.2294 C 0.10469 0.23218 0.10248 0.23519 0.10026 0.23773 L 0.09675 0.24167 C 0.09596 0.24398 0.09544 0.2463 0.0944 0.24815 C 0.09219 0.25209 0.09037 0.25255 0.0875 0.2544 C 0.08672 0.25579 0.0862 0.25741 0.08516 0.25834 C 0.08386 0.25972 0.08216 0.25972 0.0806 0.26042 C 0.07943 0.26088 0.07826 0.26134 0.07708 0.26227 C 0.07591 0.26366 0.07487 0.26551 0.0737 0.26644 C 0.07253 0.26759 0.07136 0.26759 0.07018 0.26852 C 0.0586 0.27871 0.0763 0.26597 0.06211 0.27662 C 0.06107 0.27778 0.05977 0.27801 0.05873 0.27871 C 0.05195 0.28496 0.05873 0.28171 0.05052 0.28681 C 0.04909 0.2882 0.04753 0.2882 0.04596 0.28912 L 0.04141 0.29746 C 0.04063 0.29861 0.04011 0.30093 0.03906 0.30139 C 0.03789 0.30185 0.03672 0.30232 0.03555 0.30324 C 0.03086 0.30787 0.03333 0.30648 0.02982 0.31181 C 0.02878 0.3132 0.02748 0.31435 0.0263 0.31574 C 0.02487 0.31968 0.0237 0.32454 0.02175 0.32824 L 0.01706 0.33634 C 0.01498 0.34815 0.01745 0.33773 0.01367 0.34653 C 0.01198 0.35046 0.00899 0.35903 0.00899 0.35926 L 0.0069 0.37107 L 0.0056 0.37732 C 0.00599 0.3956 0.0056 0.41435 0.0069 0.43264 C 0.0069 0.43472 0.00899 0.43704 0.00899 0.43727 L 0.00899 0.43704 " pathEditMode="relative" rAng="0" ptsTypes="AAAAAAAAAAAAAAAAAAAAAAAAAAAAAAAAAAAAAAAAAAAAAAAAAAAAAAAAAAA">
                                          <p:cBhvr>
                                            <p:cTn id="32" dur="3000" fill="hold"/>
                                            <p:tgtEl>
                                              <p:spTgt spid="52"/>
                                            </p:tgtEl>
                                            <p:attrNameLst>
                                              <p:attrName>ppt_x</p:attrName>
                                              <p:attrName>ppt_y</p:attrName>
                                            </p:attrNameLst>
                                          </p:cBhvr>
                                          <p:rCtr x="6341" y="21852"/>
                                        </p:animMotion>
                                      </p:childTnLst>
                                    </p:cTn>
                                  </p:par>
                                  <p:par>
                                    <p:cTn id="33" presetID="10" presetClass="exit" presetSubtype="0" repeatCount="indefinite" fill="hold" grpId="1" nodeType="withEffect">
                                      <p:stCondLst>
                                        <p:cond delay="1500"/>
                                      </p:stCondLst>
                                      <p:childTnLst>
                                        <p:animEffect transition="out" filter="fade">
                                          <p:cBhvr>
                                            <p:cTn id="34" dur="1500"/>
                                            <p:tgtEl>
                                              <p:spTgt spid="52"/>
                                            </p:tgtEl>
                                          </p:cBhvr>
                                        </p:animEffect>
                                        <p:set>
                                          <p:cBhvr>
                                            <p:cTn id="35" dur="1" fill="hold">
                                              <p:stCondLst>
                                                <p:cond delay="1499"/>
                                              </p:stCondLst>
                                            </p:cTn>
                                            <p:tgtEl>
                                              <p:spTgt spid="52"/>
                                            </p:tgtEl>
                                            <p:attrNameLst>
                                              <p:attrName>style.visibility</p:attrName>
                                            </p:attrNameLst>
                                          </p:cBhvr>
                                          <p:to>
                                            <p:strVal val="hidden"/>
                                          </p:to>
                                        </p:set>
                                      </p:childTnLst>
                                    </p:cTn>
                                  </p:par>
                                  <p:par>
                                    <p:cTn id="36" presetID="0" presetClass="path" presetSubtype="0" repeatCount="indefinite" accel="100000" fill="hold" grpId="0" nodeType="withEffect">
                                      <p:stCondLst>
                                        <p:cond delay="600"/>
                                      </p:stCondLst>
                                      <p:childTnLst>
                                        <p:animMotion origin="layout" path="M 1.04167E-6 -3.7037E-7 L 1.04167E-6 0.00023 C -0.00078 0.0037 -0.00143 0.00741 -0.00234 0.01111 C -0.00274 0.0125 -0.00352 0.01366 -0.00391 0.01528 C -0.00456 0.01782 -0.00456 0.02107 -0.00547 0.02361 L -0.00859 0.03194 C -0.00912 0.0331 -0.0099 0.03449 -0.01016 0.03611 C -0.01042 0.0375 -0.01055 0.03889 -0.01094 0.04028 C -0.01159 0.0419 -0.01263 0.04282 -0.01328 0.04444 C -0.01393 0.0456 -0.01419 0.04722 -0.01484 0.04861 C -0.01628 0.05139 -0.01797 0.05417 -0.01953 0.05671 C -0.02031 0.0581 -0.02096 0.05995 -0.02188 0.06111 C -0.02266 0.06204 -0.02357 0.06273 -0.02422 0.06389 C -0.02591 0.06644 -0.02734 0.06944 -0.02891 0.07222 C -0.02969 0.07361 -0.03034 0.07546 -0.03125 0.07639 C -0.03229 0.07732 -0.03346 0.07778 -0.03438 0.07894 C -0.03646 0.08194 -0.03776 0.08611 -0.03984 0.08866 C -0.04375 0.09398 -0.04193 0.09167 -0.04531 0.09583 C -0.04805 0.10532 -0.04544 0.09745 -0.04922 0.10532 C -0.05013 0.10718 -0.05065 0.10949 -0.05156 0.11111 C -0.05247 0.11204 -0.05378 0.11273 -0.05469 0.11343 C -0.05586 0.11505 -0.05677 0.11644 -0.05781 0.11806 C -0.05859 0.11875 -0.05951 0.11944 -0.06016 0.12083 C -0.06237 0.12338 -0.06393 0.12755 -0.06641 0.12917 C -0.06719 0.1294 -0.0681 0.1294 -0.06875 0.13056 C -0.07682 0.13843 -0.07057 0.13426 -0.07578 0.1375 C -0.0819 0.14815 -0.07865 0.14352 -0.08516 0.15116 L -0.0875 0.15417 C -0.08776 0.15556 -0.08776 0.15718 -0.08828 0.1581 C -0.08945 0.16065 -0.09154 0.16157 -0.09297 0.1625 C -0.09375 0.16389 -0.09479 0.16482 -0.09531 0.16644 C -0.09609 0.16852 -0.09636 0.1713 -0.09688 0.17361 C -0.0974 0.175 -0.09792 0.17616 -0.09844 0.17755 C -0.0987 0.17917 -0.09896 0.18148 -0.09922 0.18333 C -0.09948 0.18449 -0.1 0.18588 -0.1 0.1875 C -0.1 0.19398 -0.09974 0.20023 -0.09922 0.20694 C -0.09922 0.20764 -0.09818 0.21528 -0.09766 0.21667 C -0.09714 0.21852 -0.09596 0.21991 -0.09531 0.22222 C -0.09466 0.22407 -0.09453 0.22685 -0.09375 0.2287 C -0.09219 0.2331 -0.08828 0.24167 -0.08828 0.2419 C -0.08802 0.24306 -0.08789 0.24444 -0.0875 0.24583 C -0.08711 0.24722 -0.08646 0.24815 -0.08594 0.24977 C -0.08542 0.25116 -0.08503 0.2537 -0.08438 0.25556 C -0.08399 0.25694 -0.08333 0.2581 -0.08281 0.25972 C -0.08125 0.26482 -0.08151 0.2662 -0.07891 0.27083 C -0.07826 0.27199 -0.07734 0.27245 -0.07656 0.27361 C -0.07526 0.27546 -0.07409 0.27824 -0.07266 0.28056 C -0.0599 0.29931 -0.07591 0.26921 -0.05469 0.30694 C -0.05313 0.30972 -0.05143 0.31157 -0.05 0.31528 C -0.04909 0.31736 -0.04857 0.31991 -0.04766 0.32222 C -0.04675 0.325 -0.04557 0.32778 -0.04453 0.33056 C -0.0418 0.33727 -0.04219 0.33727 -0.03594 0.34444 C -0.03464 0.34583 -0.03333 0.34699 -0.03203 0.34861 C -0.03125 0.34931 -0.03047 0.35046 -0.02969 0.35093 C -0.02865 0.35232 -0.02761 0.35324 -0.02656 0.35394 C -0.02578 0.35463 -0.025 0.35463 -0.02422 0.35532 C -0.02266 0.35694 -0.02109 0.35857 -0.01953 0.36111 C -0.01875 0.36157 -0.0181 0.36296 -0.01719 0.36389 C -0.00794 0.36898 -0.01602 0.36366 -0.01016 0.36898 C -0.00807 0.3713 -0.0056 0.37199 -0.00391 0.375 L 0.00312 0.38704 C 0.00417 0.38935 0.00508 0.39144 0.00625 0.39306 C 0.00755 0.39444 0.01081 0.39769 0.01172 0.4 C 0.01693 0.40903 0.00937 0.39931 0.01562 0.40671 C 0.01641 0.41088 0.0168 0.41551 0.01797 0.41875 C 0.02148 0.43194 0.01745 0.41574 0.02109 0.43542 C 0.02135 0.43704 0.02174 0.43843 0.02187 0.44005 C 0.022 0.44144 0.02187 0.44398 0.02187 0.44583 L 0.02187 0.44607 L 0.02187 0.44583 L 0.02187 0.44607 " pathEditMode="relative" rAng="0" ptsTypes="AAAAAAAAAAAAAAAAAAAAAAAAAAAAAAAAAAAAAAAAAAAAAAAAAAAAAAAAAAAAAAAAAAAAAAA">
                                          <p:cBhvr>
                                            <p:cTn id="37" dur="3000" fill="hold"/>
                                            <p:tgtEl>
                                              <p:spTgt spid="53"/>
                                            </p:tgtEl>
                                            <p:attrNameLst>
                                              <p:attrName>ppt_x</p:attrName>
                                              <p:attrName>ppt_y</p:attrName>
                                            </p:attrNameLst>
                                          </p:cBhvr>
                                          <p:rCtr x="-3906" y="22292"/>
                                        </p:animMotion>
                                      </p:childTnLst>
                                    </p:cTn>
                                  </p:par>
                                  <p:par>
                                    <p:cTn id="38" presetID="10" presetClass="exit" presetSubtype="0" repeatCount="indefinite" fill="hold" grpId="1" nodeType="withEffect">
                                      <p:stCondLst>
                                        <p:cond delay="2100"/>
                                      </p:stCondLst>
                                      <p:childTnLst>
                                        <p:animEffect transition="out" filter="fade">
                                          <p:cBhvr>
                                            <p:cTn id="39" dur="1500"/>
                                            <p:tgtEl>
                                              <p:spTgt spid="53"/>
                                            </p:tgtEl>
                                          </p:cBhvr>
                                        </p:animEffect>
                                        <p:set>
                                          <p:cBhvr>
                                            <p:cTn id="40" dur="1" fill="hold">
                                              <p:stCondLst>
                                                <p:cond delay="1499"/>
                                              </p:stCondLst>
                                            </p:cTn>
                                            <p:tgtEl>
                                              <p:spTgt spid="53"/>
                                            </p:tgtEl>
                                            <p:attrNameLst>
                                              <p:attrName>style.visibility</p:attrName>
                                            </p:attrNameLst>
                                          </p:cBhvr>
                                          <p:to>
                                            <p:strVal val="hidden"/>
                                          </p:to>
                                        </p:set>
                                      </p:childTnLst>
                                    </p:cTn>
                                  </p:par>
                                  <p:par>
                                    <p:cTn id="41" presetID="0" presetClass="path" presetSubtype="0" repeatCount="indefinite" accel="100000" fill="hold" grpId="0" nodeType="withEffect">
                                      <p:stCondLst>
                                        <p:cond delay="1300"/>
                                      </p:stCondLst>
                                      <p:childTnLst>
                                        <p:animMotion origin="layout" path="M -0.00039 -4.07407E-6 L -0.00039 0.00047 C -0.00195 0.01274 -0.00352 0.02408 -0.00495 0.03774 C -0.00547 0.04167 -0.00586 0.04699 -0.00651 0.05186 C -0.01445 0.10949 -0.00495 0.03681 -0.0125 0.08449 C -0.01315 0.08912 -0.01341 0.09352 -0.01406 0.09815 C -0.01497 0.10533 -0.01615 0.11112 -0.01706 0.11783 C -0.01771 0.1213 -0.0181 0.12732 -0.01862 0.13195 C -0.01966 0.1375 -0.02109 0.14584 -0.02174 0.15047 C -0.0224 0.1551 -0.0224 0.15949 -0.02331 0.16436 C -0.02422 0.16899 -0.02578 0.17362 -0.02643 0.17917 C -0.02786 0.1875 -0.02852 0.19815 -0.02956 0.20625 L -0.03112 0.2213 L -0.03268 0.23496 C -0.03294 0.25116 -0.0332 0.28727 -0.03268 0.31366 C -0.03216 0.33912 -0.03034 0.37547 -0.02956 0.39074 C -0.02917 0.3963 -0.02865 0.40093 -0.02799 0.40533 C -0.02708 0.41158 -0.02578 0.41713 -0.02487 0.42408 C -0.02109 0.45162 -0.0263 0.42547 -0.02018 0.45209 C -0.01966 0.45996 -0.01966 0.46829 -0.01862 0.47524 C -0.01797 0.48125 -0.01628 0.48403 -0.01563 0.49028 C -0.01419 0.49977 -0.01354 0.5088 -0.0125 0.51783 C -0.01198 0.52199 -0.0112 0.52755 -0.01094 0.53195 C -0.01029 0.54144 -0.00938 0.55973 -0.00781 0.57037 C -0.00716 0.57524 -0.00573 0.5794 -0.00495 0.58334 C -0.00417 0.58889 -0.00417 0.59375 -0.00352 0.59792 C -0.00169 0.60857 0.00104 0.6169 0.00273 0.62709 C 0.00378 0.63172 0.00456 0.64005 0.00586 0.64514 C 0.0099 0.6632 0.01042 0.65741 0.01523 0.66991 C 0.01693 0.67223 0.01836 0.67894 0.01992 0.68287 L 0.02305 0.71204 C 0.02357 0.71644 0.02539 0.72107 0.02461 0.72547 L 0.02305 0.73612 L 0.02305 0.73635 " pathEditMode="relative" rAng="0" ptsTypes="AAAAAAAAAAAAAAAAAAAAAAAAAAAAAAAAAA">
                                          <p:cBhvr>
                                            <p:cTn id="42" dur="3000" fill="hold"/>
                                            <p:tgtEl>
                                              <p:spTgt spid="54"/>
                                            </p:tgtEl>
                                            <p:attrNameLst>
                                              <p:attrName>ppt_x</p:attrName>
                                              <p:attrName>ppt_y</p:attrName>
                                            </p:attrNameLst>
                                          </p:cBhvr>
                                          <p:rCtr x="-352" y="36806"/>
                                        </p:animMotion>
                                      </p:childTnLst>
                                    </p:cTn>
                                  </p:par>
                                  <p:par>
                                    <p:cTn id="43" presetID="10" presetClass="exit" presetSubtype="0" repeatCount="indefinite" fill="hold" grpId="1" nodeType="withEffect">
                                      <p:stCondLst>
                                        <p:cond delay="2800"/>
                                      </p:stCondLst>
                                      <p:childTnLst>
                                        <p:animEffect transition="out" filter="fade">
                                          <p:cBhvr>
                                            <p:cTn id="44" dur="1500"/>
                                            <p:tgtEl>
                                              <p:spTgt spid="54"/>
                                            </p:tgtEl>
                                          </p:cBhvr>
                                        </p:animEffect>
                                        <p:set>
                                          <p:cBhvr>
                                            <p:cTn id="45" dur="1" fill="hold">
                                              <p:stCondLst>
                                                <p:cond delay="1499"/>
                                              </p:stCondLst>
                                            </p:cTn>
                                            <p:tgtEl>
                                              <p:spTgt spid="54"/>
                                            </p:tgtEl>
                                            <p:attrNameLst>
                                              <p:attrName>style.visibility</p:attrName>
                                            </p:attrNameLst>
                                          </p:cBhvr>
                                          <p:to>
                                            <p:strVal val="hidden"/>
                                          </p:to>
                                        </p:set>
                                      </p:childTnLst>
                                    </p:cTn>
                                  </p:par>
                                  <p:par>
                                    <p:cTn id="46" presetID="0" presetClass="path" presetSubtype="0" repeatCount="indefinite" accel="100000" fill="hold" grpId="0" nodeType="withEffect">
                                      <p:stCondLst>
                                        <p:cond delay="2300"/>
                                      </p:stCondLst>
                                      <p:childTnLst>
                                        <p:animMotion origin="layout" path="M -2.91667E-6 -3.33333E-6 L -2.91667E-6 0.00116 C 0.00091 0.01505 0.00196 0.02871 0.00339 0.04398 C 0.00456 0.05463 0.00638 0.06528 0.00795 0.07662 C 0.0086 0.08287 0.00899 0.08982 0.01016 0.09306 L 0.01367 0.10417 C 0.01979 0.12593 0.01615 0.11806 0.02175 0.12732 C 0.02787 0.15787 0.01888 0.11505 0.02865 0.14977 C 0.02995 0.15324 0.03073 0.16158 0.03216 0.16598 C 0.03503 0.17477 0.03841 0.18079 0.04141 0.1882 C 0.04297 0.1926 0.04427 0.2007 0.04597 0.20463 C 0.04818 0.21065 0.05287 0.21598 0.05287 0.21736 L 0.05977 0.23912 C 0.06094 0.24352 0.06198 0.24746 0.06328 0.25 C 0.06719 0.25764 0.07149 0.26042 0.07487 0.27223 C 0.07631 0.27824 0.07774 0.28426 0.07943 0.28843 C 0.08047 0.2926 0.08177 0.2926 0.08295 0.29468 C 0.08503 0.29815 0.08946 0.30741 0.09219 0.31158 C 0.09401 0.31459 0.09597 0.31459 0.09792 0.31644 C 0.09948 0.32014 0.10104 0.32385 0.10248 0.32732 C 0.10378 0.33079 0.10469 0.33611 0.10599 0.33982 C 0.10782 0.34375 0.1099 0.34607 0.11172 0.35047 C 0.12032 0.36875 0.11276 0.35486 0.11979 0.36736 C 0.12136 0.37848 0.12396 0.38727 0.12448 0.4 C 0.12578 0.43357 0.12722 0.42084 0.12683 0.44491 C 0.12644 0.46875 0.12617 0.49422 0.12565 0.51713 C 0.12539 0.52361 0.12513 0.52848 0.12448 0.53426 C 0.12383 0.53866 0.12292 0.54144 0.12214 0.54491 C 0.11992 0.57709 0.12253 0.54954 0.11862 0.57338 C 0.11706 0.58449 0.11641 0.59908 0.11407 0.60718 C 0.11289 0.61111 0.11185 0.61551 0.11055 0.61806 C 0.10951 0.62037 0.10821 0.62037 0.10716 0.62315 C 0.10469 0.63079 0.10248 0.63843 0.10026 0.64607 L 0.09675 0.65602 C 0.09597 0.66227 0.09545 0.66922 0.0944 0.67408 C 0.09219 0.68473 0.09037 0.68611 0.0875 0.69074 C 0.08672 0.69491 0.0862 0.69908 0.08516 0.70186 C 0.08386 0.70533 0.08216 0.70533 0.0806 0.70741 C 0.07943 0.70834 0.07826 0.70973 0.07709 0.71227 C 0.07591 0.71621 0.07487 0.72153 0.0737 0.72408 C 0.07253 0.72686 0.07136 0.72686 0.07019 0.72963 C 0.0586 0.75718 0.07631 0.72223 0.06211 0.75162 C 0.06107 0.75463 0.05977 0.7551 0.05873 0.75718 C 0.05196 0.77408 0.05873 0.76528 0.05052 0.77917 C 0.04909 0.78311 0.04753 0.78311 0.04597 0.78565 L 0.04141 0.80834 C 0.04063 0.81158 0.04011 0.8176 0.03907 0.81852 C 0.03789 0.82037 0.03672 0.82107 0.03555 0.82361 C 0.03086 0.83635 0.03334 0.83287 0.02982 0.84723 C 0.02878 0.8507 0.02748 0.85417 0.02631 0.85787 C 0.02487 0.86852 0.0237 0.88195 0.02175 0.89167 L 0.01706 0.91366 C 0.01498 0.94584 0.01745 0.9176 0.01367 0.94144 C 0.01198 0.95209 0.00899 0.97523 0.00899 0.97616 L 0.0069 1.00834 L 0.0056 1.02523 C 0.00599 1.075 0.0056 1.12616 0.0069 1.17547 C 0.0069 1.18125 0.00899 1.18773 0.00899 1.18889 L 0.00899 1.18773 " pathEditMode="relative" rAng="0" ptsTypes="AAAAAAAAAAAAAAAAAAAAAAAAAAAAAAAAAAAAAAAAAAAAAAAAAAAAAAAAAAA">
                                          <p:cBhvr>
                                            <p:cTn id="47" dur="3000" fill="hold"/>
                                            <p:tgtEl>
                                              <p:spTgt spid="55"/>
                                            </p:tgtEl>
                                            <p:attrNameLst>
                                              <p:attrName>ppt_x</p:attrName>
                                              <p:attrName>ppt_y</p:attrName>
                                            </p:attrNameLst>
                                          </p:cBhvr>
                                          <p:rCtr x="6354" y="59444"/>
                                        </p:animMotion>
                                      </p:childTnLst>
                                    </p:cTn>
                                  </p:par>
                                  <p:par>
                                    <p:cTn id="48" presetID="10" presetClass="exit" presetSubtype="0" repeatCount="indefinite" fill="hold" grpId="1" nodeType="withEffect">
                                      <p:stCondLst>
                                        <p:cond delay="3700"/>
                                      </p:stCondLst>
                                      <p:childTnLst>
                                        <p:animEffect transition="out" filter="fade">
                                          <p:cBhvr>
                                            <p:cTn id="49" dur="1500"/>
                                            <p:tgtEl>
                                              <p:spTgt spid="55"/>
                                            </p:tgtEl>
                                          </p:cBhvr>
                                        </p:animEffect>
                                        <p:set>
                                          <p:cBhvr>
                                            <p:cTn id="50" dur="1" fill="hold">
                                              <p:stCondLst>
                                                <p:cond delay="1499"/>
                                              </p:stCondLst>
                                            </p:cTn>
                                            <p:tgtEl>
                                              <p:spTgt spid="55"/>
                                            </p:tgtEl>
                                            <p:attrNameLst>
                                              <p:attrName>style.visibility</p:attrName>
                                            </p:attrNameLst>
                                          </p:cBhvr>
                                          <p:to>
                                            <p:strVal val="hidden"/>
                                          </p:to>
                                        </p:set>
                                      </p:childTnLst>
                                    </p:cTn>
                                  </p:par>
                                  <p:par>
                                    <p:cTn id="51" presetID="0" presetClass="path" presetSubtype="0" repeatCount="indefinite" accel="100000" fill="hold" grpId="0" nodeType="withEffect">
                                      <p:stCondLst>
                                        <p:cond delay="2900"/>
                                      </p:stCondLst>
                                      <p:childTnLst>
                                        <p:animMotion origin="layout" path="M 1.04167E-6 4.44444E-6 L 1.04167E-6 0.00023 C 0.00091 0.00532 0.00195 0.01088 0.00338 0.0162 C 0.00456 0.02037 0.00638 0.0243 0.00794 0.02847 C 0.00859 0.03078 0.00898 0.03333 0.01016 0.03449 L 0.01367 0.03865 C 0.01979 0.04652 0.01614 0.04375 0.02174 0.04722 C 0.02786 0.05833 0.01888 0.04259 0.02864 0.05532 C 0.02995 0.05671 0.03073 0.05972 0.03216 0.06134 C 0.03503 0.06458 0.03841 0.06666 0.04141 0.06944 C 0.04297 0.07106 0.04427 0.07407 0.04596 0.07546 C 0.04818 0.07777 0.05286 0.07963 0.05286 0.08009 L 0.05976 0.08819 C 0.06094 0.08981 0.06198 0.0912 0.06328 0.09213 C 0.06719 0.0949 0.07148 0.09606 0.07487 0.10046 C 0.0763 0.10254 0.07773 0.10486 0.07943 0.10625 C 0.08047 0.10787 0.08177 0.10787 0.08294 0.10856 C 0.08503 0.10995 0.08945 0.11342 0.09219 0.11481 C 0.09401 0.11597 0.09596 0.11597 0.09792 0.11666 C 0.09948 0.11805 0.10104 0.11944 0.10247 0.1206 C 0.10378 0.12199 0.10469 0.12384 0.10599 0.12523 C 0.10781 0.12662 0.10989 0.12754 0.11172 0.12916 C 0.12031 0.13588 0.11276 0.13078 0.11979 0.13541 C 0.12135 0.13935 0.12396 0.14259 0.12448 0.14745 C 0.12578 0.15972 0.12721 0.15509 0.12682 0.16388 C 0.12643 0.17268 0.12617 0.18194 0.12565 0.1905 C 0.12539 0.19282 0.12513 0.19467 0.12448 0.19675 C 0.12383 0.19838 0.12292 0.1993 0.12213 0.20069 C 0.11992 0.2125 0.12253 0.20231 0.11862 0.21111 C 0.11706 0.21504 0.11641 0.2206 0.11406 0.22361 C 0.11289 0.225 0.11185 0.22662 0.11055 0.22754 C 0.1095 0.22847 0.1082 0.22847 0.10716 0.22939 C 0.10469 0.23217 0.10247 0.23518 0.10026 0.23773 L 0.09674 0.24166 C 0.09596 0.24398 0.09544 0.24629 0.0944 0.24814 C 0.09219 0.25208 0.09036 0.25254 0.0875 0.25439 C 0.08672 0.25578 0.0862 0.2574 0.08516 0.25833 C 0.08385 0.25972 0.08216 0.25972 0.0806 0.26041 C 0.07943 0.26088 0.07825 0.26134 0.07708 0.26226 C 0.07591 0.26365 0.07487 0.2655 0.0737 0.26643 C 0.07253 0.26759 0.07135 0.26759 0.07018 0.26851 C 0.05859 0.2787 0.0763 0.26597 0.06211 0.27662 C 0.06107 0.27777 0.05976 0.278 0.05872 0.2787 C 0.05195 0.28495 0.05872 0.28171 0.05052 0.2868 C 0.04909 0.28819 0.04753 0.28819 0.04596 0.28912 L 0.04141 0.29745 C 0.04062 0.29861 0.0401 0.30092 0.03906 0.30138 C 0.03789 0.30185 0.03672 0.30231 0.03555 0.30324 C 0.03086 0.30787 0.03333 0.30648 0.02982 0.3118 C 0.02878 0.31319 0.02747 0.31435 0.0263 0.31574 C 0.02487 0.31967 0.0237 0.32453 0.02174 0.32824 L 0.01706 0.33634 C 0.01497 0.34814 0.01745 0.33773 0.01367 0.34652 C 0.01198 0.35046 0.00898 0.35902 0.00898 0.35925 L 0.0069 0.37106 L 0.0056 0.37731 C 0.00599 0.3956 0.0056 0.41435 0.0069 0.43263 C 0.0069 0.43472 0.00898 0.43703 0.00898 0.43726 L 0.00898 0.43703 " pathEditMode="relative" rAng="0" ptsTypes="AAAAAAAAAAAAAAAAAAAAAAAAAAAAAAAAAAAAAAAAAAAAAAAAAAAAAAAAAAA">
                                          <p:cBhvr>
                                            <p:cTn id="52" dur="3000" fill="hold"/>
                                            <p:tgtEl>
                                              <p:spTgt spid="56"/>
                                            </p:tgtEl>
                                            <p:attrNameLst>
                                              <p:attrName>ppt_x</p:attrName>
                                              <p:attrName>ppt_y</p:attrName>
                                            </p:attrNameLst>
                                          </p:cBhvr>
                                          <p:rCtr x="6341" y="21852"/>
                                        </p:animMotion>
                                      </p:childTnLst>
                                    </p:cTn>
                                  </p:par>
                                  <p:par>
                                    <p:cTn id="53" presetID="10" presetClass="exit" presetSubtype="0" repeatCount="indefinite" fill="hold" grpId="1" nodeType="withEffect">
                                      <p:stCondLst>
                                        <p:cond delay="4300"/>
                                      </p:stCondLst>
                                      <p:childTnLst>
                                        <p:animEffect transition="out" filter="fade">
                                          <p:cBhvr>
                                            <p:cTn id="54" dur="1500"/>
                                            <p:tgtEl>
                                              <p:spTgt spid="56"/>
                                            </p:tgtEl>
                                          </p:cBhvr>
                                        </p:animEffect>
                                        <p:set>
                                          <p:cBhvr>
                                            <p:cTn id="55" dur="1" fill="hold">
                                              <p:stCondLst>
                                                <p:cond delay="1499"/>
                                              </p:stCondLst>
                                            </p:cTn>
                                            <p:tgtEl>
                                              <p:spTgt spid="56"/>
                                            </p:tgtEl>
                                            <p:attrNameLst>
                                              <p:attrName>style.visibility</p:attrName>
                                            </p:attrNameLst>
                                          </p:cBhvr>
                                          <p:to>
                                            <p:strVal val="hidden"/>
                                          </p:to>
                                        </p:set>
                                      </p:childTnLst>
                                    </p:cTn>
                                  </p:par>
                                  <p:par>
                                    <p:cTn id="56" presetID="0" presetClass="path" presetSubtype="0" repeatCount="indefinite" accel="100000" fill="hold" grpId="0" nodeType="withEffect">
                                      <p:stCondLst>
                                        <p:cond delay="1300"/>
                                      </p:stCondLst>
                                      <p:childTnLst>
                                        <p:animMotion origin="layout" path="M -4.375E-6 1.11111E-6 L -4.375E-6 0.00069 C 0.00092 0.01157 0.00196 0.02338 0.00339 0.03495 C 0.00456 0.04398 0.00638 0.05255 0.00795 0.06157 C 0.0086 0.06667 0.00899 0.07222 0.01016 0.07477 L 0.01368 0.0838 C 0.0198 0.10069 0.01615 0.09467 0.02175 0.10231 C 0.02787 0.12639 0.01888 0.09213 0.02865 0.11991 C 0.02995 0.12292 0.03073 0.1294 0.03217 0.13287 C 0.03503 0.13981 0.03842 0.14444 0.04141 0.15046 C 0.04297 0.15393 0.04428 0.16042 0.04597 0.16342 C 0.04818 0.16852 0.05287 0.17245 0.05287 0.17361 L 0.05977 0.19097 C 0.06094 0.19467 0.06198 0.19768 0.06329 0.19954 C 0.06719 0.20555 0.07149 0.2081 0.07487 0.21759 C 0.07631 0.22222 0.07774 0.22731 0.07943 0.23032 C 0.08047 0.2338 0.08178 0.2338 0.08295 0.23518 C 0.08503 0.23819 0.08946 0.24583 0.09219 0.24884 C 0.09401 0.25139 0.09597 0.25139 0.09792 0.25278 C 0.09948 0.25579 0.10105 0.2588 0.10248 0.26134 C 0.10378 0.26435 0.10469 0.26829 0.10599 0.2713 C 0.10782 0.2743 0.1099 0.27639 0.11172 0.27986 C 0.12032 0.29444 0.11276 0.28333 0.1198 0.29352 C 0.12136 0.30208 0.12396 0.30903 0.12448 0.31944 C 0.12579 0.34606 0.12722 0.33611 0.12683 0.35509 C 0.12644 0.3743 0.12618 0.39421 0.12566 0.41296 C 0.1254 0.41782 0.12513 0.42199 0.12448 0.42639 C 0.12383 0.42986 0.12292 0.43194 0.12214 0.43495 C 0.11993 0.46065 0.12253 0.43842 0.11862 0.45764 C 0.11706 0.46597 0.11641 0.47801 0.11407 0.48472 C 0.1129 0.48773 0.11185 0.4912 0.11055 0.49305 C 0.10951 0.49514 0.10821 0.49514 0.10717 0.49722 C 0.10469 0.50324 0.10248 0.50972 0.10026 0.51528 L 0.09675 0.52384 C 0.09597 0.5287 0.09545 0.5338 0.09441 0.53773 C 0.09219 0.5463 0.09037 0.54745 0.0875 0.55139 C 0.08672 0.5544 0.0862 0.55787 0.08516 0.55995 C 0.08386 0.56296 0.08217 0.56296 0.0806 0.56435 C 0.07943 0.56551 0.07826 0.56643 0.07709 0.56852 C 0.07592 0.57153 0.07487 0.57546 0.0737 0.57755 C 0.07253 0.57986 0.07136 0.57986 0.07019 0.58194 C 0.0586 0.60417 0.07631 0.57639 0.06211 0.59954 C 0.06107 0.60208 0.05977 0.60255 0.05873 0.60417 C 0.05196 0.61759 0.05873 0.61065 0.05053 0.62153 C 0.04909 0.62454 0.04753 0.62454 0.04597 0.62662 L 0.04141 0.64467 C 0.04063 0.64722 0.04011 0.65231 0.03907 0.65324 C 0.0379 0.65417 0.03672 0.65532 0.03555 0.65717 C 0.03086 0.66736 0.03334 0.66435 0.02982 0.67592 C 0.02878 0.67893 0.02748 0.68125 0.02631 0.68426 C 0.02487 0.69282 0.0237 0.70347 0.02175 0.71134 L 0.01706 0.72893 C 0.01498 0.75463 0.01745 0.73194 0.01368 0.75116 C 0.01198 0.75972 0.00899 0.77824 0.00899 0.7787 L 0.00691 0.8044 L 0.0056 0.81782 C 0.00599 0.85741 0.0056 0.89815 0.00691 0.93773 C 0.00691 0.94236 0.00899 0.94722 0.00899 0.94792 L 0.00899 0.94722 " pathEditMode="relative" rAng="0" ptsTypes="AAAAAAAAAAAAAAAAAAAAAAAAAAAAAAAAAAAAAAAAAAAAAAAAAAAAAAAAAAA">
                                          <p:cBhvr>
                                            <p:cTn id="57" dur="3000" fill="hold"/>
                                            <p:tgtEl>
                                              <p:spTgt spid="57"/>
                                            </p:tgtEl>
                                            <p:attrNameLst>
                                              <p:attrName>ppt_x</p:attrName>
                                              <p:attrName>ppt_y</p:attrName>
                                            </p:attrNameLst>
                                          </p:cBhvr>
                                          <p:rCtr x="6354" y="47384"/>
                                        </p:animMotion>
                                      </p:childTnLst>
                                    </p:cTn>
                                  </p:par>
                                  <p:par>
                                    <p:cTn id="58" presetID="10" presetClass="exit" presetSubtype="0" repeatCount="indefinite" fill="hold" grpId="1" nodeType="withEffect">
                                      <p:stCondLst>
                                        <p:cond delay="3000"/>
                                      </p:stCondLst>
                                      <p:childTnLst>
                                        <p:animEffect transition="out" filter="fade">
                                          <p:cBhvr>
                                            <p:cTn id="59" dur="1500"/>
                                            <p:tgtEl>
                                              <p:spTgt spid="57"/>
                                            </p:tgtEl>
                                          </p:cBhvr>
                                        </p:animEffect>
                                        <p:set>
                                          <p:cBhvr>
                                            <p:cTn id="60" dur="1" fill="hold">
                                              <p:stCondLst>
                                                <p:cond delay="1499"/>
                                              </p:stCondLst>
                                            </p:cTn>
                                            <p:tgtEl>
                                              <p:spTgt spid="57"/>
                                            </p:tgtEl>
                                            <p:attrNameLst>
                                              <p:attrName>style.visibility</p:attrName>
                                            </p:attrNameLst>
                                          </p:cBhvr>
                                          <p:to>
                                            <p:strVal val="hidden"/>
                                          </p:to>
                                        </p:set>
                                      </p:childTnLst>
                                    </p:cTn>
                                  </p:par>
                                  <p:par>
                                    <p:cTn id="61" presetID="0" presetClass="path" presetSubtype="0" repeatCount="indefinite" accel="100000" fill="hold" grpId="0" nodeType="withEffect">
                                      <p:stCondLst>
                                        <p:cond delay="1100"/>
                                      </p:stCondLst>
                                      <p:childTnLst>
                                        <p:animMotion origin="layout" path="M 4.58333E-6 1.11111E-6 L 4.58333E-6 0.00023 C -0.00079 0.0037 -0.00144 0.00741 -0.00235 0.01111 C -0.00274 0.0125 -0.00352 0.01366 -0.00391 0.01528 C -0.00456 0.01782 -0.00456 0.02106 -0.00547 0.02361 L -0.0086 0.03194 C -0.00912 0.0331 -0.0099 0.03449 -0.01016 0.03611 C -0.01042 0.0375 -0.01055 0.03889 -0.01094 0.04028 C -0.01159 0.0419 -0.01263 0.04282 -0.01329 0.04444 C -0.01394 0.0456 -0.0142 0.04722 -0.01485 0.04861 C -0.01628 0.05139 -0.01797 0.05417 -0.01954 0.05671 C -0.02032 0.0581 -0.02097 0.05995 -0.02188 0.06111 C -0.02266 0.06204 -0.02357 0.06273 -0.02422 0.06389 C -0.02592 0.06643 -0.02735 0.06944 -0.02891 0.07222 C -0.02969 0.07361 -0.03034 0.07546 -0.03125 0.07639 C -0.0323 0.07731 -0.03347 0.07778 -0.03438 0.07893 C -0.03646 0.08194 -0.03776 0.08611 -0.03985 0.08866 C -0.04375 0.09398 -0.04193 0.09167 -0.04532 0.09583 C -0.04805 0.10532 -0.04545 0.09745 -0.04922 0.10532 C -0.05013 0.10717 -0.05066 0.10949 -0.05157 0.11111 C -0.05248 0.11204 -0.05378 0.11273 -0.05469 0.11342 C -0.05586 0.11505 -0.05678 0.11643 -0.05782 0.11805 C -0.0586 0.11875 -0.05951 0.11944 -0.06016 0.12083 C -0.06237 0.12338 -0.06394 0.12755 -0.06641 0.12917 C -0.06719 0.1294 -0.0681 0.1294 -0.06875 0.13055 C -0.07683 0.13842 -0.07058 0.13426 -0.07579 0.1375 C -0.08191 0.14815 -0.07865 0.14352 -0.08516 0.15116 L -0.0875 0.15417 C -0.08776 0.15555 -0.08776 0.15717 -0.08829 0.1581 C -0.08946 0.16065 -0.09154 0.16157 -0.09297 0.1625 C -0.09375 0.16389 -0.0948 0.16481 -0.09532 0.16643 C -0.0961 0.16852 -0.09636 0.1713 -0.09688 0.17361 C -0.0974 0.175 -0.09792 0.17616 -0.09844 0.17755 C -0.0987 0.17917 -0.09896 0.18148 -0.09922 0.18333 C -0.09948 0.18449 -0.1 0.18588 -0.1 0.1875 C -0.1 0.19398 -0.09974 0.20023 -0.09922 0.20694 C -0.09922 0.20764 -0.09818 0.21528 -0.09766 0.21667 C -0.09714 0.21852 -0.09597 0.21991 -0.09532 0.22222 C -0.09467 0.22407 -0.09454 0.22685 -0.09375 0.2287 C -0.09219 0.2331 -0.08829 0.24167 -0.08829 0.2419 C -0.08803 0.24305 -0.0879 0.24444 -0.0875 0.24583 C -0.08711 0.24722 -0.08646 0.24815 -0.08594 0.24977 C -0.08542 0.25116 -0.08503 0.2537 -0.08438 0.25555 C -0.08399 0.25694 -0.08334 0.2581 -0.08282 0.25972 C -0.08125 0.26481 -0.08151 0.2662 -0.07891 0.27083 C -0.07826 0.27199 -0.07735 0.27245 -0.07657 0.27361 C -0.07526 0.27546 -0.07409 0.27824 -0.07266 0.28055 C -0.0599 0.2993 -0.07592 0.26921 -0.05469 0.30694 C -0.05313 0.30972 -0.05144 0.31157 -0.05 0.31528 C -0.04909 0.31736 -0.04857 0.31991 -0.04766 0.32222 C -0.04675 0.325 -0.04558 0.32778 -0.04454 0.33055 C -0.0418 0.33727 -0.04219 0.33727 -0.03594 0.34444 C -0.03464 0.34583 -0.03334 0.34699 -0.03204 0.34861 C -0.03125 0.3493 -0.03047 0.35046 -0.02969 0.35092 C -0.02865 0.35231 -0.02761 0.35324 -0.02657 0.35393 C -0.02579 0.35463 -0.025 0.35463 -0.02422 0.35532 C -0.02266 0.35694 -0.0211 0.35856 -0.01954 0.36111 C -0.01875 0.36157 -0.0181 0.36296 -0.01719 0.36389 C -0.00795 0.36898 -0.01602 0.36366 -0.01016 0.36898 C -0.00808 0.3713 -0.0056 0.37199 -0.00391 0.375 L 0.00312 0.38704 C 0.00416 0.38935 0.00507 0.39143 0.00625 0.39305 C 0.00755 0.39444 0.0108 0.39768 0.01171 0.4 C 0.01692 0.40903 0.00937 0.3993 0.01562 0.40671 C 0.0164 0.41088 0.01679 0.41551 0.01796 0.41875 C 0.02148 0.43194 0.01744 0.41574 0.02109 0.43542 C 0.02135 0.43704 0.02174 0.43842 0.02187 0.44005 C 0.022 0.44143 0.02187 0.44398 0.02187 0.44583 L 0.02187 0.44606 L 0.02187 0.44583 L 0.02187 0.44606 " pathEditMode="relative" rAng="0" ptsTypes="AAAAAAAAAAAAAAAAAAAAAAAAAAAAAAAAAAAAAAAAAAAAAAAAAAAAAAAAAAAAAAAAAAAAAAA">
                                          <p:cBhvr>
                                            <p:cTn id="62" dur="3000" fill="hold"/>
                                            <p:tgtEl>
                                              <p:spTgt spid="58"/>
                                            </p:tgtEl>
                                            <p:attrNameLst>
                                              <p:attrName>ppt_x</p:attrName>
                                              <p:attrName>ppt_y</p:attrName>
                                            </p:attrNameLst>
                                          </p:cBhvr>
                                          <p:rCtr x="-3906" y="22292"/>
                                        </p:animMotion>
                                      </p:childTnLst>
                                    </p:cTn>
                                  </p:par>
                                  <p:par>
                                    <p:cTn id="63" presetID="10" presetClass="exit" presetSubtype="0" repeatCount="indefinite" fill="hold" grpId="1" nodeType="withEffect">
                                      <p:stCondLst>
                                        <p:cond delay="2600"/>
                                      </p:stCondLst>
                                      <p:childTnLst>
                                        <p:animEffect transition="out" filter="fade">
                                          <p:cBhvr>
                                            <p:cTn id="64" dur="1500"/>
                                            <p:tgtEl>
                                              <p:spTgt spid="58"/>
                                            </p:tgtEl>
                                          </p:cBhvr>
                                        </p:animEffect>
                                        <p:set>
                                          <p:cBhvr>
                                            <p:cTn id="65" dur="1" fill="hold">
                                              <p:stCondLst>
                                                <p:cond delay="1499"/>
                                              </p:stCondLst>
                                            </p:cTn>
                                            <p:tgtEl>
                                              <p:spTgt spid="58"/>
                                            </p:tgtEl>
                                            <p:attrNameLst>
                                              <p:attrName>style.visibility</p:attrName>
                                            </p:attrNameLst>
                                          </p:cBhvr>
                                          <p:to>
                                            <p:strVal val="hidden"/>
                                          </p:to>
                                        </p:set>
                                      </p:childTnLst>
                                    </p:cTn>
                                  </p:par>
                                  <p:par>
                                    <p:cTn id="66" presetID="0" presetClass="path" presetSubtype="0" repeatCount="indefinite" accel="100000" fill="hold" grpId="0" nodeType="withEffect">
                                      <p:stCondLst>
                                        <p:cond delay="2100"/>
                                      </p:stCondLst>
                                      <p:childTnLst>
                                        <p:animMotion origin="layout" path="M 1.875E-6 -1.38778E-17 L 1.875E-6 0.00023 C -0.00078 0.0037 -0.00143 0.00741 -0.00235 0.01111 C -0.00274 0.0125 -0.00352 0.01366 -0.00391 0.01528 C -0.00456 0.01782 -0.00456 0.02106 -0.00547 0.02361 L -0.0086 0.03194 C -0.00912 0.0331 -0.0099 0.03449 -0.01016 0.03611 C -0.01042 0.0375 -0.01055 0.03889 -0.01094 0.04028 C -0.01159 0.0419 -0.01263 0.04282 -0.01328 0.04444 C -0.01393 0.0456 -0.01419 0.04722 -0.01485 0.04861 C -0.01628 0.05139 -0.01797 0.05417 -0.01953 0.05671 C -0.02031 0.0581 -0.02097 0.05995 -0.02188 0.06111 C -0.02266 0.06204 -0.02357 0.06273 -0.02422 0.06389 C -0.02591 0.06644 -0.02735 0.06944 -0.02891 0.07222 C -0.02969 0.07361 -0.03034 0.07546 -0.03125 0.07639 C -0.03229 0.07731 -0.03347 0.07778 -0.03438 0.07894 C -0.03646 0.08194 -0.03776 0.08611 -0.03985 0.08866 C -0.04375 0.09398 -0.04193 0.09167 -0.04531 0.09583 C -0.04805 0.10532 -0.04544 0.09745 -0.04922 0.10532 C -0.05013 0.10718 -0.05065 0.10949 -0.05156 0.11111 C -0.05248 0.11204 -0.05378 0.11273 -0.05469 0.11343 C -0.05586 0.11505 -0.05677 0.11644 -0.05781 0.11806 C -0.0586 0.11875 -0.05951 0.11944 -0.06016 0.12083 C -0.06237 0.12338 -0.06393 0.12755 -0.06641 0.12917 C -0.06719 0.1294 -0.0681 0.1294 -0.06875 0.13056 C -0.07682 0.13843 -0.07057 0.13426 -0.07578 0.1375 C -0.0819 0.14815 -0.07865 0.14352 -0.08516 0.15116 L -0.0875 0.15417 C -0.08776 0.15556 -0.08776 0.15718 -0.08828 0.1581 C -0.08945 0.16065 -0.09154 0.16157 -0.09297 0.1625 C -0.09375 0.16389 -0.09479 0.16481 -0.09531 0.16644 C -0.0961 0.16852 -0.09636 0.1713 -0.09688 0.17361 C -0.0974 0.175 -0.09792 0.17616 -0.09844 0.17755 C -0.0987 0.17917 -0.09896 0.18148 -0.09922 0.18333 C -0.09948 0.18449 -0.1 0.18588 -0.1 0.1875 C -0.1 0.19398 -0.09974 0.20023 -0.09922 0.20694 C -0.09922 0.20764 -0.09818 0.21528 -0.09766 0.21667 C -0.09714 0.21852 -0.09597 0.21991 -0.09531 0.22222 C -0.09466 0.22407 -0.09453 0.22685 -0.09375 0.2287 C -0.09219 0.2331 -0.08828 0.24167 -0.08828 0.2419 C -0.08802 0.24306 -0.08789 0.24444 -0.0875 0.24583 C -0.08711 0.24722 -0.08646 0.24815 -0.08594 0.24977 C -0.08542 0.25116 -0.08503 0.2537 -0.08438 0.25556 C -0.08399 0.25694 -0.08334 0.2581 -0.08281 0.25972 C -0.08125 0.26481 -0.08151 0.2662 -0.07891 0.27083 C -0.07826 0.27199 -0.07735 0.27245 -0.07656 0.27361 C -0.07526 0.27546 -0.07409 0.27824 -0.07266 0.28056 C -0.0599 0.29931 -0.07591 0.26921 -0.05469 0.30694 C -0.05313 0.30972 -0.05143 0.31157 -0.05 0.31528 C -0.04909 0.31736 -0.04857 0.31991 -0.04766 0.32222 C -0.04675 0.325 -0.04557 0.32778 -0.04453 0.33056 C -0.0418 0.33727 -0.04219 0.33727 -0.03594 0.34444 C -0.03464 0.34583 -0.03334 0.34699 -0.03203 0.34861 C -0.03125 0.34931 -0.03047 0.35046 -0.02969 0.35093 C -0.02865 0.35231 -0.02761 0.35324 -0.02656 0.35394 C -0.02578 0.35463 -0.025 0.35463 -0.02422 0.35532 C -0.02266 0.35694 -0.0211 0.35856 -0.01953 0.36111 C -0.01875 0.36157 -0.0181 0.36296 -0.01719 0.36389 C -0.00794 0.36898 -0.01602 0.36366 -0.01016 0.36898 C -0.00807 0.3713 -0.0056 0.37199 -0.00391 0.375 L 0.00312 0.38704 C 0.00416 0.38935 0.00508 0.39144 0.00625 0.39306 C 0.00755 0.39444 0.01081 0.39769 0.01172 0.4 C 0.01693 0.40903 0.00937 0.39931 0.01562 0.40671 C 0.0164 0.41088 0.0168 0.41551 0.01797 0.41875 C 0.02148 0.43194 0.01745 0.41574 0.02109 0.43542 C 0.02135 0.43704 0.02174 0.43843 0.02187 0.44005 C 0.022 0.44144 0.02187 0.44398 0.02187 0.44583 L 0.02187 0.44606 L 0.02187 0.44583 L 0.02187 0.44606 " pathEditMode="relative" rAng="0" ptsTypes="AAAAAAAAAAAAAAAAAAAAAAAAAAAAAAAAAAAAAAAAAAAAAAAAAAAAAAAAAAAAAAAAAAAAAAA">
                                          <p:cBhvr>
                                            <p:cTn id="67" dur="3000" fill="hold"/>
                                            <p:tgtEl>
                                              <p:spTgt spid="59"/>
                                            </p:tgtEl>
                                            <p:attrNameLst>
                                              <p:attrName>ppt_x</p:attrName>
                                              <p:attrName>ppt_y</p:attrName>
                                            </p:attrNameLst>
                                          </p:cBhvr>
                                          <p:rCtr x="-3906" y="22292"/>
                                        </p:animMotion>
                                      </p:childTnLst>
                                    </p:cTn>
                                  </p:par>
                                  <p:par>
                                    <p:cTn id="68" presetID="10" presetClass="exit" presetSubtype="0" repeatCount="indefinite" fill="hold" grpId="1" nodeType="withEffect">
                                      <p:stCondLst>
                                        <p:cond delay="3300"/>
                                      </p:stCondLst>
                                      <p:childTnLst>
                                        <p:animEffect transition="out" filter="fade">
                                          <p:cBhvr>
                                            <p:cTn id="69" dur="1500"/>
                                            <p:tgtEl>
                                              <p:spTgt spid="59"/>
                                            </p:tgtEl>
                                          </p:cBhvr>
                                        </p:animEffect>
                                        <p:set>
                                          <p:cBhvr>
                                            <p:cTn id="70" dur="1" fill="hold">
                                              <p:stCondLst>
                                                <p:cond delay="1499"/>
                                              </p:stCondLst>
                                            </p:cTn>
                                            <p:tgtEl>
                                              <p:spTgt spid="59"/>
                                            </p:tgtEl>
                                            <p:attrNameLst>
                                              <p:attrName>style.visibility</p:attrName>
                                            </p:attrNameLst>
                                          </p:cBhvr>
                                          <p:to>
                                            <p:strVal val="hidden"/>
                                          </p:to>
                                        </p:set>
                                      </p:childTnLst>
                                    </p:cTn>
                                  </p:par>
                                  <p:par>
                                    <p:cTn id="71" presetID="0" presetClass="path" presetSubtype="0" repeatCount="indefinite" accel="100000" fill="hold" grpId="0" nodeType="withEffect">
                                      <p:stCondLst>
                                        <p:cond delay="1300"/>
                                      </p:stCondLst>
                                      <p:childTnLst>
                                        <p:animMotion origin="layout" path="M -0.0004 -1.85185E-6 L -0.0004 0.00023 C -0.00196 0.01389 -0.00352 0.02685 -0.00495 0.04213 C -0.00547 0.04676 -0.00586 0.05278 -0.00651 0.0581 C -0.01446 0.12292 -0.00495 0.04144 -0.0125 0.09468 C -0.01316 0.09954 -0.01342 0.1044 -0.01407 0.10972 C -0.01498 0.11806 -0.01615 0.12477 -0.01706 0.13171 C -0.01771 0.13611 -0.0181 0.14283 -0.01862 0.14815 C -0.01967 0.15394 -0.0211 0.16366 -0.02175 0.16875 C -0.0224 0.17408 -0.0224 0.17894 -0.02331 0.18426 C -0.02422 0.18959 -0.02579 0.19491 -0.02644 0.20116 C -0.02787 0.21042 -0.02852 0.22222 -0.02956 0.23148 L -0.03112 0.24838 L -0.03269 0.26366 C -0.03295 0.28171 -0.03321 0.32246 -0.03269 0.35185 C -0.03217 0.38056 -0.03034 0.4213 -0.02956 0.43843 C -0.02917 0.44468 -0.02865 0.45 -0.028 0.45486 C -0.02709 0.46181 -0.02579 0.46806 -0.02487 0.47593 C -0.0211 0.50671 -0.02631 0.47732 -0.02019 0.50718 C -0.01967 0.51621 -0.01967 0.52546 -0.01862 0.53334 C -0.01797 0.53982 -0.01628 0.54306 -0.01563 0.55 C -0.0142 0.56065 -0.01355 0.57084 -0.0125 0.58102 C -0.01198 0.58588 -0.0112 0.5919 -0.01094 0.59676 C -0.01029 0.60741 -0.00938 0.62824 -0.00782 0.64005 C -0.00717 0.64537 -0.00573 0.65023 -0.00495 0.65463 C -0.00417 0.66088 -0.00417 0.66621 -0.00352 0.67107 C -0.0017 0.68287 0.00104 0.69213 0.00273 0.70371 C 0.00377 0.7088 0.00455 0.71806 0.00585 0.72384 C 0.00989 0.74421 0.01041 0.7375 0.01523 0.75162 C 0.01692 0.7544 0.01835 0.76181 0.01992 0.76621 L 0.02304 0.79884 C 0.02356 0.80371 0.02539 0.80903 0.0246 0.81389 L 0.02304 0.82593 L 0.02304 0.82616 " pathEditMode="relative" rAng="0" ptsTypes="AAAAAAAAAAAAAAAAAAAAAAAAAAAAAAAAAA">
                                          <p:cBhvr>
                                            <p:cTn id="72" dur="3000" fill="hold"/>
                                            <p:tgtEl>
                                              <p:spTgt spid="60"/>
                                            </p:tgtEl>
                                            <p:attrNameLst>
                                              <p:attrName>ppt_x</p:attrName>
                                              <p:attrName>ppt_y</p:attrName>
                                            </p:attrNameLst>
                                          </p:cBhvr>
                                          <p:rCtr x="-352" y="41296"/>
                                        </p:animMotion>
                                      </p:childTnLst>
                                    </p:cTn>
                                  </p:par>
                                  <p:par>
                                    <p:cTn id="73" presetID="10" presetClass="exit" presetSubtype="0" repeatCount="indefinite" fill="hold" grpId="1" nodeType="withEffect">
                                      <p:stCondLst>
                                        <p:cond delay="2800"/>
                                      </p:stCondLst>
                                      <p:childTnLst>
                                        <p:animEffect transition="out" filter="fade">
                                          <p:cBhvr>
                                            <p:cTn id="74" dur="1500"/>
                                            <p:tgtEl>
                                              <p:spTgt spid="60"/>
                                            </p:tgtEl>
                                          </p:cBhvr>
                                        </p:animEffect>
                                        <p:set>
                                          <p:cBhvr>
                                            <p:cTn id="75" dur="1" fill="hold">
                                              <p:stCondLst>
                                                <p:cond delay="1499"/>
                                              </p:stCondLst>
                                            </p:cTn>
                                            <p:tgtEl>
                                              <p:spTgt spid="60"/>
                                            </p:tgtEl>
                                            <p:attrNameLst>
                                              <p:attrName>style.visibility</p:attrName>
                                            </p:attrNameLst>
                                          </p:cBhvr>
                                          <p:to>
                                            <p:strVal val="hidden"/>
                                          </p:to>
                                        </p:set>
                                      </p:childTnLst>
                                    </p:cTn>
                                  </p:par>
                                  <p:par>
                                    <p:cTn id="76" presetID="0" presetClass="path" presetSubtype="0" repeatCount="indefinite" accel="100000" fill="hold" grpId="0" nodeType="withEffect">
                                      <p:stCondLst>
                                        <p:cond delay="1300"/>
                                      </p:stCondLst>
                                      <p:childTnLst>
                                        <p:animMotion origin="layout" path="M -0.00039 3.7037E-7 L -0.00039 0.00046 C -0.00196 0.01389 -0.00352 0.02639 -0.00495 0.04167 C -0.00547 0.04606 -0.00586 0.05231 -0.00651 0.05741 C -0.01446 0.12153 -0.00495 0.04097 -0.0125 0.09375 C -0.01316 0.09884 -0.01342 0.1037 -0.01407 0.10903 C -0.01498 0.1169 -0.01615 0.12338 -0.01706 0.13032 C -0.01771 0.13472 -0.0181 0.1412 -0.01862 0.14653 C -0.01967 0.15255 -0.0211 0.16181 -0.02175 0.1669 C -0.0224 0.17222 -0.0224 0.17708 -0.02331 0.18218 C -0.02422 0.1875 -0.02579 0.19282 -0.02644 0.19884 C -0.02787 0.20787 -0.02852 0.21968 -0.02956 0.22893 L -0.03112 0.2456 L -0.03269 0.26088 C -0.03295 0.2787 -0.03321 0.31875 -0.03269 0.34792 C -0.03217 0.37639 -0.03034 0.41643 -0.02956 0.43356 C -0.02917 0.43958 -0.02865 0.44491 -0.028 0.44977 C -0.02709 0.45671 -0.02579 0.46273 -0.02487 0.4706 C -0.0211 0.50116 -0.02631 0.47199 -0.02019 0.50162 C -0.01967 0.51042 -0.01967 0.51944 -0.01862 0.52731 C -0.01797 0.5338 -0.01628 0.53681 -0.01563 0.54398 C -0.0142 0.5544 -0.01355 0.56435 -0.0125 0.57454 C -0.01198 0.57917 -0.0112 0.58542 -0.01094 0.59005 C -0.01029 0.60069 -0.00938 0.62106 -0.00782 0.63287 C -0.00717 0.63819 -0.00573 0.64282 -0.00495 0.64722 C -0.00417 0.65347 -0.00417 0.65856 -0.00352 0.66343 C -0.0017 0.67523 0.00104 0.68426 0.00273 0.6956 C 0.00377 0.70093 0.00455 0.71018 0.00586 0.71574 C 0.00989 0.73588 0.01041 0.7294 0.01523 0.74329 C 0.01692 0.74583 0.01836 0.75324 0.01992 0.75764 L 0.02304 0.79005 C 0.02356 0.79468 0.02539 0.8 0.02461 0.80486 L 0.02304 0.81667 L 0.02304 0.8169 " pathEditMode="relative" rAng="0" ptsTypes="AAAAAAAAAAAAAAAAAAAAAAAAAAAAAAAAAA">
                                          <p:cBhvr>
                                            <p:cTn id="77" dur="3000" fill="hold"/>
                                            <p:tgtEl>
                                              <p:spTgt spid="61"/>
                                            </p:tgtEl>
                                            <p:attrNameLst>
                                              <p:attrName>ppt_x</p:attrName>
                                              <p:attrName>ppt_y</p:attrName>
                                            </p:attrNameLst>
                                          </p:cBhvr>
                                          <p:rCtr x="-352" y="40833"/>
                                        </p:animMotion>
                                      </p:childTnLst>
                                    </p:cTn>
                                  </p:par>
                                  <p:par>
                                    <p:cTn id="78" presetID="10" presetClass="exit" presetSubtype="0" repeatCount="indefinite" fill="hold" grpId="1" nodeType="withEffect">
                                      <p:stCondLst>
                                        <p:cond delay="2800"/>
                                      </p:stCondLst>
                                      <p:childTnLst>
                                        <p:animEffect transition="out" filter="fade">
                                          <p:cBhvr>
                                            <p:cTn id="79" dur="1500"/>
                                            <p:tgtEl>
                                              <p:spTgt spid="61"/>
                                            </p:tgtEl>
                                          </p:cBhvr>
                                        </p:animEffect>
                                        <p:set>
                                          <p:cBhvr>
                                            <p:cTn id="80" dur="1" fill="hold">
                                              <p:stCondLst>
                                                <p:cond delay="1499"/>
                                              </p:stCondLst>
                                            </p:cTn>
                                            <p:tgtEl>
                                              <p:spTgt spid="61"/>
                                            </p:tgtEl>
                                            <p:attrNameLst>
                                              <p:attrName>style.visibility</p:attrName>
                                            </p:attrNameLst>
                                          </p:cBhvr>
                                          <p:to>
                                            <p:strVal val="hidden"/>
                                          </p:to>
                                        </p:set>
                                      </p:childTnLst>
                                    </p:cTn>
                                  </p:par>
                                  <p:par>
                                    <p:cTn id="81" presetID="0" presetClass="path" presetSubtype="0" repeatCount="indefinite" accel="100000" fill="hold" grpId="0" nodeType="withEffect">
                                      <p:stCondLst>
                                        <p:cond delay="600"/>
                                      </p:stCondLst>
                                      <p:childTnLst>
                                        <p:animMotion origin="layout" path="M 3.33333E-6 1.85185E-6 L 3.33333E-6 0.00046 C -0.00078 0.00694 -0.00144 0.01342 -0.00235 0.02014 C -0.00274 0.02268 -0.00352 0.02477 -0.00391 0.02778 C -0.00456 0.03241 -0.00456 0.03819 -0.00547 0.04282 L -0.0086 0.0581 C -0.00912 0.06018 -0.0099 0.06273 -0.01016 0.06574 C -0.01042 0.06829 -0.01055 0.07083 -0.01094 0.07338 C -0.01159 0.07616 -0.01263 0.07801 -0.01328 0.08079 C -0.01394 0.08287 -0.0142 0.08588 -0.01485 0.08842 C -0.01628 0.09352 -0.01797 0.09861 -0.01953 0.10324 C -0.02032 0.10579 -0.02097 0.10903 -0.02188 0.11134 C -0.02266 0.11296 -0.02357 0.11412 -0.02422 0.1162 C -0.02591 0.12083 -0.02735 0.12639 -0.02891 0.13148 C -0.02969 0.13403 -0.03034 0.13727 -0.03125 0.13912 C -0.03229 0.14074 -0.03347 0.14166 -0.03438 0.14375 C -0.03646 0.14907 -0.03776 0.15671 -0.03985 0.16134 C -0.04375 0.17106 -0.04193 0.1669 -0.04532 0.17454 C -0.04805 0.1919 -0.04545 0.17754 -0.04922 0.1919 C -0.05013 0.19514 -0.05065 0.1993 -0.05157 0.20231 C -0.05248 0.20393 -0.05378 0.20532 -0.05469 0.20648 C -0.05586 0.20949 -0.05677 0.21204 -0.05782 0.21504 C -0.0586 0.2162 -0.05951 0.21759 -0.06016 0.22014 C -0.06237 0.22477 -0.06394 0.23217 -0.06641 0.23518 C -0.06719 0.23565 -0.0681 0.23565 -0.06875 0.23773 C -0.07683 0.25208 -0.07058 0.24444 -0.07578 0.25046 C -0.0819 0.26991 -0.07865 0.26134 -0.08503 0.27523 L -0.08737 0.28079 C -0.08776 0.28333 -0.08776 0.28634 -0.08828 0.28796 C -0.08933 0.29259 -0.09154 0.29421 -0.09297 0.29606 C -0.09375 0.29838 -0.09479 0.30023 -0.09532 0.30324 C -0.0961 0.30694 -0.09636 0.31204 -0.09688 0.3162 C -0.0974 0.31875 -0.09792 0.32083 -0.09844 0.32338 C -0.0987 0.32639 -0.09896 0.33055 -0.09922 0.33403 C -0.09948 0.33611 -0.1 0.33866 -0.1 0.34143 C -0.1 0.35324 -0.09974 0.36481 -0.09922 0.37685 C -0.09922 0.37824 -0.09818 0.39213 -0.09766 0.39467 C -0.09714 0.39791 -0.09597 0.40046 -0.09532 0.40486 C -0.09466 0.4081 -0.09453 0.41319 -0.09375 0.41666 C -0.09219 0.42454 -0.08828 0.44028 -0.08828 0.44051 C -0.08789 0.44282 -0.08776 0.44537 -0.08737 0.44768 C -0.08698 0.45023 -0.08633 0.45208 -0.08594 0.45486 C -0.08529 0.45741 -0.08503 0.46204 -0.08425 0.46551 C -0.08399 0.46805 -0.08334 0.47014 -0.08269 0.47315 C -0.08125 0.48241 -0.08151 0.48495 -0.07891 0.49329 C -0.07826 0.49537 -0.07735 0.49629 -0.07657 0.49838 C -0.07526 0.50185 -0.07409 0.50694 -0.07266 0.51111 C -0.0599 0.54514 -0.07591 0.49028 -0.05469 0.55903 C -0.05313 0.56412 -0.05144 0.56759 -0.05 0.5743 C -0.04909 0.57801 -0.04857 0.58287 -0.04766 0.58704 C -0.04675 0.59213 -0.04558 0.59699 -0.04453 0.60208 C -0.0418 0.61435 -0.04219 0.61435 -0.03594 0.62754 C -0.03464 0.63009 -0.03334 0.63217 -0.03203 0.63495 C -0.03125 0.63634 -0.03047 0.63842 -0.02969 0.63935 C -0.02865 0.6419 -0.02761 0.64352 -0.02657 0.64467 C -0.02578 0.64606 -0.025 0.64606 -0.02422 0.64722 C -0.02266 0.65023 -0.0211 0.65324 -0.01953 0.65787 C -0.01875 0.65856 -0.0181 0.66111 -0.01719 0.66296 C -0.00795 0.67222 -0.01602 0.6625 -0.01016 0.67222 C -0.00808 0.67639 -0.0056 0.67754 -0.00391 0.6831 L 0.00312 0.70509 C 0.00416 0.70926 0.00507 0.71319 0.00625 0.71597 C 0.00755 0.71852 0.0108 0.72454 0.01172 0.7287 C 0.01692 0.74514 0.00937 0.72731 0.01562 0.74097 C 0.0164 0.74861 0.01679 0.75694 0.01797 0.76296 C 0.02148 0.7868 0.01744 0.75741 0.02109 0.79329 C 0.02135 0.79606 0.02174 0.79861 0.02187 0.80162 C 0.022 0.80416 0.02187 0.80879 0.02187 0.81227 L 0.02187 0.81273 L 0.02187 0.81227 L 0.02187 0.81273 " pathEditMode="relative" rAng="0" ptsTypes="AAAAAAAAAAAAAAAAAAAAAAAAAAAAAAAAAAAAAAAAAAAAAAAAAAAAAAAAAAAAAAAAAAAAAAA">
                                          <p:cBhvr>
                                            <p:cTn id="82" dur="3000" fill="hold"/>
                                            <p:tgtEl>
                                              <p:spTgt spid="62"/>
                                            </p:tgtEl>
                                            <p:attrNameLst>
                                              <p:attrName>ppt_x</p:attrName>
                                              <p:attrName>ppt_y</p:attrName>
                                            </p:attrNameLst>
                                          </p:cBhvr>
                                          <p:rCtr x="-3906" y="40625"/>
                                        </p:animMotion>
                                      </p:childTnLst>
                                    </p:cTn>
                                  </p:par>
                                  <p:par>
                                    <p:cTn id="83" presetID="10" presetClass="exit" presetSubtype="0" repeatCount="indefinite" fill="hold" grpId="1" nodeType="withEffect">
                                      <p:stCondLst>
                                        <p:cond delay="2100"/>
                                      </p:stCondLst>
                                      <p:childTnLst>
                                        <p:animEffect transition="out" filter="fade">
                                          <p:cBhvr>
                                            <p:cTn id="84" dur="1500"/>
                                            <p:tgtEl>
                                              <p:spTgt spid="62"/>
                                            </p:tgtEl>
                                          </p:cBhvr>
                                        </p:animEffect>
                                        <p:set>
                                          <p:cBhvr>
                                            <p:cTn id="85" dur="1" fill="hold">
                                              <p:stCondLst>
                                                <p:cond delay="1499"/>
                                              </p:stCondLst>
                                            </p:cTn>
                                            <p:tgtEl>
                                              <p:spTgt spid="62"/>
                                            </p:tgtEl>
                                            <p:attrNameLst>
                                              <p:attrName>style.visibility</p:attrName>
                                            </p:attrNameLst>
                                          </p:cBhvr>
                                          <p:to>
                                            <p:strVal val="hidden"/>
                                          </p:to>
                                        </p:set>
                                      </p:childTnLst>
                                    </p:cTn>
                                  </p:par>
                                  <p:par>
                                    <p:cTn id="86" presetID="0" presetClass="path" presetSubtype="0" repeatCount="indefinite" accel="100000" fill="hold" grpId="0" nodeType="withEffect">
                                      <p:stCondLst>
                                        <p:cond delay="2800"/>
                                      </p:stCondLst>
                                      <p:childTnLst>
                                        <p:animMotion origin="layout" path="M -4.58333E-6 -4.44444E-6 L -4.58333E-6 0.00024 C 0.00092 0.00533 0.00196 0.01088 0.00339 0.01621 C 0.00456 0.02037 0.00638 0.02431 0.00795 0.02848 C 0.0086 0.03079 0.00899 0.03334 0.01016 0.0345 L 0.01368 0.03866 C 0.0198 0.04653 0.01615 0.04375 0.02175 0.04723 C 0.02787 0.05834 0.01888 0.0426 0.02865 0.05533 C 0.02995 0.05672 0.03073 0.05973 0.03217 0.06135 C 0.03503 0.06459 0.03842 0.06667 0.04141 0.06945 C 0.04297 0.07107 0.04428 0.07408 0.04597 0.07547 C 0.04818 0.07778 0.05287 0.07963 0.05287 0.0801 L 0.05977 0.0882 C 0.06094 0.08982 0.06198 0.09121 0.06329 0.09213 C 0.06719 0.09491 0.07149 0.09607 0.07487 0.10047 C 0.07631 0.10255 0.07774 0.10487 0.07943 0.10625 C 0.08047 0.10787 0.08178 0.10787 0.08295 0.10857 C 0.08503 0.10996 0.08946 0.11343 0.09219 0.11482 C 0.09402 0.11598 0.09597 0.11598 0.09792 0.11667 C 0.09948 0.11806 0.10105 0.11945 0.10248 0.12061 C 0.10378 0.122 0.10469 0.12385 0.10599 0.12524 C 0.10782 0.12662 0.1099 0.12755 0.11172 0.12917 C 0.12032 0.13588 0.11277 0.13079 0.1198 0.13542 C 0.12136 0.13936 0.12396 0.1426 0.12448 0.14746 C 0.12579 0.15973 0.12722 0.1551 0.12683 0.16389 C 0.12644 0.17269 0.12618 0.18195 0.12566 0.19051 C 0.1254 0.19283 0.12513 0.19468 0.12448 0.19676 C 0.12383 0.19838 0.12292 0.19931 0.12214 0.2007 C 0.11993 0.2125 0.12253 0.20232 0.11862 0.21112 C 0.11706 0.21505 0.11641 0.22061 0.11407 0.22362 C 0.1129 0.225 0.11185 0.22662 0.11055 0.22755 C 0.10951 0.22848 0.10821 0.22848 0.10717 0.2294 C 0.10469 0.23218 0.10248 0.23519 0.10027 0.23774 L 0.09675 0.24167 C 0.09597 0.24399 0.09545 0.2463 0.09441 0.24815 C 0.09219 0.25209 0.09037 0.25255 0.0875 0.2544 C 0.08672 0.25579 0.0862 0.25741 0.08516 0.25834 C 0.08386 0.25973 0.08217 0.25973 0.0806 0.26042 C 0.07943 0.26088 0.07826 0.26135 0.07709 0.26227 C 0.07592 0.26366 0.07487 0.26551 0.0737 0.26644 C 0.07253 0.2676 0.07136 0.2676 0.07019 0.26852 C 0.0586 0.27871 0.07631 0.26598 0.06211 0.27662 C 0.06107 0.27778 0.05977 0.27801 0.05873 0.27871 C 0.05196 0.28496 0.05873 0.28172 0.05053 0.28681 C 0.04909 0.2882 0.04753 0.2882 0.04597 0.28912 L 0.04141 0.29746 C 0.04063 0.29862 0.04011 0.30093 0.03907 0.30139 C 0.0379 0.30186 0.03672 0.30232 0.03555 0.30325 C 0.03086 0.30787 0.03334 0.30649 0.02982 0.31181 C 0.02878 0.3132 0.02748 0.31436 0.02631 0.31575 C 0.02487 0.31968 0.0237 0.32454 0.02175 0.32825 L 0.01706 0.33635 C 0.01498 0.34815 0.01745 0.33774 0.01368 0.34653 C 0.01198 0.35047 0.00899 0.35903 0.00899 0.35926 L 0.00691 0.37107 L 0.0056 0.37732 C 0.00599 0.39561 0.0056 0.41436 0.00691 0.43264 C 0.00691 0.43473 0.00899 0.43704 0.00899 0.43727 L 0.00899 0.43704 " pathEditMode="relative" rAng="0" ptsTypes="AAAAAAAAAAAAAAAAAAAAAAAAAAAAAAAAAAAAAAAAAAAAAAAAAAAAAAAAAAA">
                                          <p:cBhvr>
                                            <p:cTn id="87" dur="3000" fill="hold"/>
                                            <p:tgtEl>
                                              <p:spTgt spid="63"/>
                                            </p:tgtEl>
                                            <p:attrNameLst>
                                              <p:attrName>ppt_x</p:attrName>
                                              <p:attrName>ppt_y</p:attrName>
                                            </p:attrNameLst>
                                          </p:cBhvr>
                                          <p:rCtr x="6341" y="21852"/>
                                        </p:animMotion>
                                      </p:childTnLst>
                                    </p:cTn>
                                  </p:par>
                                  <p:par>
                                    <p:cTn id="88" presetID="10" presetClass="exit" presetSubtype="0" repeatCount="indefinite" fill="hold" grpId="1" nodeType="withEffect">
                                      <p:stCondLst>
                                        <p:cond delay="4200"/>
                                      </p:stCondLst>
                                      <p:childTnLst>
                                        <p:animEffect transition="out" filter="fade">
                                          <p:cBhvr>
                                            <p:cTn id="89" dur="1500"/>
                                            <p:tgtEl>
                                              <p:spTgt spid="63"/>
                                            </p:tgtEl>
                                          </p:cBhvr>
                                        </p:animEffect>
                                        <p:set>
                                          <p:cBhvr>
                                            <p:cTn id="90" dur="1" fill="hold">
                                              <p:stCondLst>
                                                <p:cond delay="1499"/>
                                              </p:stCondLst>
                                            </p:cTn>
                                            <p:tgtEl>
                                              <p:spTgt spid="63"/>
                                            </p:tgtEl>
                                            <p:attrNameLst>
                                              <p:attrName>style.visibility</p:attrName>
                                            </p:attrNameLst>
                                          </p:cBhvr>
                                          <p:to>
                                            <p:strVal val="hidden"/>
                                          </p:to>
                                        </p:set>
                                      </p:childTnLst>
                                    </p:cTn>
                                  </p:par>
                                  <p:par>
                                    <p:cTn id="91" presetID="0" presetClass="path" presetSubtype="0" repeatCount="indefinite" accel="100000" fill="hold" grpId="0" nodeType="withEffect">
                                      <p:stCondLst>
                                        <p:cond delay="1500"/>
                                      </p:stCondLst>
                                      <p:childTnLst>
                                        <p:animMotion origin="layout" path="M -1.45833E-6 1.48148E-6 L -1.45833E-6 0.00046 C -0.00078 0.00787 -0.00143 0.01597 -0.00234 0.02384 C -0.00273 0.02685 -0.00351 0.0294 -0.0039 0.03287 C -0.00456 0.03842 -0.00456 0.04537 -0.00547 0.05092 L -0.00859 0.06875 C -0.00911 0.07129 -0.00989 0.0743 -0.01015 0.07778 C -0.01042 0.08079 -0.01055 0.08379 -0.01094 0.0868 C -0.01159 0.09028 -0.01263 0.09236 -0.01328 0.09583 C -0.01393 0.09815 -0.01419 0.10185 -0.01484 0.10486 C -0.01627 0.11065 -0.01797 0.11667 -0.01953 0.12222 C -0.02031 0.12523 -0.02096 0.12917 -0.02187 0.13171 C -0.02265 0.13379 -0.02357 0.13518 -0.02422 0.13773 C -0.02591 0.14329 -0.02734 0.14977 -0.0289 0.15579 C -0.02969 0.15879 -0.03034 0.16273 -0.03125 0.16458 C -0.03229 0.16667 -0.03346 0.16759 -0.03437 0.17014 C -0.03646 0.17662 -0.03776 0.18565 -0.03984 0.1912 C -0.04375 0.20254 -0.04193 0.19768 -0.04531 0.20671 C -0.04805 0.22708 -0.04544 0.21018 -0.04922 0.22708 C -0.05013 0.23102 -0.05065 0.23611 -0.05156 0.23958 C -0.05247 0.24167 -0.05377 0.24305 -0.05469 0.24467 C -0.05586 0.24815 -0.05677 0.25116 -0.05781 0.25463 C -0.05859 0.25602 -0.0595 0.25764 -0.06015 0.26065 C -0.06237 0.26597 -0.06393 0.275 -0.0664 0.27847 C -0.06719 0.27893 -0.0681 0.27893 -0.06875 0.28148 C -0.07682 0.29861 -0.07057 0.28958 -0.07578 0.29653 C -0.0819 0.31944 -0.07864 0.30949 -0.08502 0.32592 L -0.08737 0.33241 C -0.08776 0.33542 -0.08776 0.33889 -0.08828 0.34097 C -0.08932 0.34653 -0.09153 0.34838 -0.09297 0.35046 C -0.09375 0.35347 -0.09479 0.35532 -0.09531 0.35903 C -0.09609 0.36342 -0.09635 0.36944 -0.09687 0.3743 C -0.09739 0.37731 -0.09792 0.37986 -0.09844 0.38287 C -0.0987 0.38634 -0.09896 0.39143 -0.09922 0.39537 C -0.09948 0.39792 -0.1 0.40092 -0.1 0.4044 C -0.1 0.41829 -0.09974 0.43194 -0.09922 0.44629 C -0.09922 0.44792 -0.09818 0.46435 -0.09765 0.46736 C -0.09713 0.47129 -0.09596 0.4743 -0.09531 0.47917 C -0.09466 0.48333 -0.09453 0.48935 -0.09375 0.49329 C -0.09219 0.50278 -0.08828 0.52129 -0.08828 0.52176 C -0.08789 0.5243 -0.08776 0.52731 -0.08737 0.53009 C -0.08698 0.5331 -0.08633 0.53518 -0.08594 0.53866 C -0.08528 0.54167 -0.08502 0.54722 -0.08424 0.55116 C -0.08398 0.55417 -0.08333 0.55671 -0.08268 0.56018 C -0.08125 0.57106 -0.08151 0.57407 -0.0789 0.58403 C -0.07825 0.58657 -0.07734 0.58773 -0.07656 0.59004 C -0.07526 0.59421 -0.07409 0.60023 -0.07265 0.60509 C -0.05989 0.6456 -0.07591 0.58055 -0.05469 0.66204 C -0.05312 0.66805 -0.05143 0.67199 -0.05 0.68009 C -0.04909 0.68449 -0.04857 0.69004 -0.04765 0.69491 C -0.04674 0.70092 -0.04557 0.70694 -0.04453 0.71296 C -0.0418 0.72754 -0.04219 0.72754 -0.03594 0.74282 C -0.03463 0.74583 -0.03333 0.74838 -0.03203 0.75185 C -0.03125 0.75347 -0.03047 0.75602 -0.02969 0.75694 C -0.02864 0.75995 -0.0276 0.7618 -0.02656 0.76342 C -0.02578 0.76481 -0.025 0.76481 -0.02422 0.76643 C -0.02265 0.76991 -0.02109 0.77338 -0.01953 0.77893 C -0.01875 0.77986 -0.0181 0.78287 -0.01719 0.78495 C -0.00794 0.79583 -0.01601 0.78449 -0.01015 0.79583 C -0.00807 0.80092 -0.0056 0.80231 -0.0039 0.80879 L 0.00313 0.83472 C 0.00417 0.83981 0.00508 0.84421 0.00625 0.84768 C 0.00755 0.85069 0.01081 0.85787 0.01172 0.86273 C 0.01693 0.88217 0.00938 0.86134 0.01563 0.87731 C 0.01641 0.88634 0.0168 0.89629 0.01797 0.90324 C 0.02149 0.93171 0.01745 0.89676 0.0211 0.93912 C 0.02136 0.94259 0.02175 0.9456 0.02188 0.94907 C 0.02201 0.95208 0.02188 0.95764 0.02188 0.96157 L 0.02188 0.96227 L 0.02188 0.96157 L 0.02188 0.96227 " pathEditMode="relative" rAng="0" ptsTypes="AAAAAAAAAAAAAAAAAAAAAAAAAAAAAAAAAAAAAAAAAAAAAAAAAAAAAAAAAAAAAAAAAAAAAAA">
                                          <p:cBhvr>
                                            <p:cTn id="92" dur="3000" fill="hold"/>
                                            <p:tgtEl>
                                              <p:spTgt spid="64"/>
                                            </p:tgtEl>
                                            <p:attrNameLst>
                                              <p:attrName>ppt_x</p:attrName>
                                              <p:attrName>ppt_y</p:attrName>
                                            </p:attrNameLst>
                                          </p:cBhvr>
                                          <p:rCtr x="-3906" y="48102"/>
                                        </p:animMotion>
                                      </p:childTnLst>
                                    </p:cTn>
                                  </p:par>
                                  <p:par>
                                    <p:cTn id="93" presetID="10" presetClass="exit" presetSubtype="0" repeatCount="indefinite" fill="hold" grpId="1" nodeType="withEffect">
                                      <p:stCondLst>
                                        <p:cond delay="3100"/>
                                      </p:stCondLst>
                                      <p:childTnLst>
                                        <p:animEffect transition="out" filter="fade">
                                          <p:cBhvr>
                                            <p:cTn id="94" dur="1500"/>
                                            <p:tgtEl>
                                              <p:spTgt spid="64"/>
                                            </p:tgtEl>
                                          </p:cBhvr>
                                        </p:animEffect>
                                        <p:set>
                                          <p:cBhvr>
                                            <p:cTn id="95" dur="1" fill="hold">
                                              <p:stCondLst>
                                                <p:cond delay="1499"/>
                                              </p:stCondLst>
                                            </p:cTn>
                                            <p:tgtEl>
                                              <p:spTgt spid="64"/>
                                            </p:tgtEl>
                                            <p:attrNameLst>
                                              <p:attrName>style.visibility</p:attrName>
                                            </p:attrNameLst>
                                          </p:cBhvr>
                                          <p:to>
                                            <p:strVal val="hidden"/>
                                          </p:to>
                                        </p:set>
                                      </p:childTnLst>
                                    </p:cTn>
                                  </p:par>
                                  <p:par>
                                    <p:cTn id="96" presetID="0" presetClass="path" presetSubtype="0" repeatCount="indefinite" accel="100000" fill="hold" grpId="0" nodeType="withEffect">
                                      <p:stCondLst>
                                        <p:cond delay="3100"/>
                                      </p:stCondLst>
                                      <p:childTnLst>
                                        <p:animMotion origin="layout" path="M -2.08333E-7 4.44444E-6 L -2.08333E-7 0.00046 C 0.00286 0.00671 0.00599 0.01226 0.00846 0.0206 C 0.00964 0.02523 0.0099 0.03217 0.01081 0.03773 C 0.01146 0.04189 0.01224 0.04652 0.01315 0.05023 C 0.01536 0.05949 0.02031 0.07569 0.02031 0.07615 C 0.0207 0.07986 0.02096 0.08449 0.02148 0.08796 C 0.02214 0.09259 0.02331 0.09629 0.02396 0.10092 C 0.02461 0.10601 0.02435 0.1125 0.02513 0.11759 C 0.02604 0.12407 0.0276 0.1287 0.02865 0.13472 C 0.02956 0.14027 0.03034 0.14583 0.03112 0.15185 C 0.03151 0.15555 0.03151 0.16064 0.03229 0.16435 C 0.0332 0.16944 0.03464 0.17245 0.03581 0.17662 C 0.03659 0.18541 0.03776 0.19328 0.03828 0.20208 C 0.03893 0.21458 0.03919 0.22476 0.04063 0.23588 C 0.04128 0.24189 0.04232 0.24699 0.04297 0.253 C 0.04388 0.26111 0.04544 0.27824 0.04544 0.2787 C 0.04492 0.30694 0.04466 0.34467 0.04297 0.37523 C 0.04271 0.37986 0.04219 0.38356 0.0418 0.38773 C 0.04141 0.39375 0.04102 0.3993 0.04063 0.40486 C 0.03984 0.41319 0.0388 0.42152 0.03828 0.43009 C 0.03776 0.43472 0.0375 0.4412 0.03698 0.44675 C 0.03633 0.45555 0.03529 0.46388 0.03464 0.47222 C 0.03281 0.49814 0.03398 0.48379 0.03112 0.51458 C 0.03073 0.51875 0.0306 0.52338 0.02982 0.52708 C 0.02904 0.53125 0.02813 0.53541 0.02747 0.54004 C 0.02695 0.54375 0.02682 0.54838 0.0263 0.55254 C 0.02565 0.55717 0.02461 0.56088 0.02396 0.56504 C 0.02305 0.5706 0.02253 0.57708 0.02148 0.58217 C 0.02057 0.58726 0.01901 0.59004 0.01797 0.59467 C 0.00964 0.63009 0.0224 0.5831 0.01198 0.6199 C 0.01159 0.62407 0.01146 0.62916 0.01081 0.63287 C 0.00859 0.64398 0.00586 0.65463 0.00365 0.66666 L 0.0013 0.67916 C -0.00221 0.72754 0.0026 0.66805 -0.00234 0.70856 C -0.00299 0.71412 -0.00312 0.72013 -0.00352 0.72569 C -0.00547 0.75625 -0.00378 0.7368 -0.00586 0.75949 C -0.00729 0.8037 -0.00794 0.80463 -0.00586 0.85648 C -0.00586 0.85763 -0.00508 0.85648 -0.00469 0.85648 L -0.00469 0.85694 " pathEditMode="relative" rAng="0" ptsTypes="AAAAAAAAAAAAAAAAAAAAAAAAAAAAAAAAAAAAAAAA">
                                          <p:cBhvr>
                                            <p:cTn id="97" dur="3000" fill="hold"/>
                                            <p:tgtEl>
                                              <p:spTgt spid="65"/>
                                            </p:tgtEl>
                                            <p:attrNameLst>
                                              <p:attrName>ppt_x</p:attrName>
                                              <p:attrName>ppt_y</p:attrName>
                                            </p:attrNameLst>
                                          </p:cBhvr>
                                          <p:rCtr x="1875" y="42894"/>
                                        </p:animMotion>
                                      </p:childTnLst>
                                    </p:cTn>
                                  </p:par>
                                  <p:par>
                                    <p:cTn id="98" presetID="10" presetClass="exit" presetSubtype="0" repeatCount="indefinite" fill="hold" grpId="1" nodeType="withEffect">
                                      <p:stCondLst>
                                        <p:cond delay="4500"/>
                                      </p:stCondLst>
                                      <p:childTnLst>
                                        <p:animEffect transition="out" filter="fade">
                                          <p:cBhvr>
                                            <p:cTn id="99" dur="1500"/>
                                            <p:tgtEl>
                                              <p:spTgt spid="65"/>
                                            </p:tgtEl>
                                          </p:cBhvr>
                                        </p:animEffect>
                                        <p:set>
                                          <p:cBhvr>
                                            <p:cTn id="100" dur="1" fill="hold">
                                              <p:stCondLst>
                                                <p:cond delay="1499"/>
                                              </p:stCondLst>
                                            </p:cTn>
                                            <p:tgtEl>
                                              <p:spTgt spid="65"/>
                                            </p:tgtEl>
                                            <p:attrNameLst>
                                              <p:attrName>style.visibility</p:attrName>
                                            </p:attrNameLst>
                                          </p:cBhvr>
                                          <p:to>
                                            <p:strVal val="hidden"/>
                                          </p:to>
                                        </p:set>
                                      </p:childTnLst>
                                    </p:cTn>
                                  </p:par>
                                  <p:par>
                                    <p:cTn id="101" presetID="0" presetClass="path" presetSubtype="0" repeatCount="indefinite" accel="100000" fill="hold" grpId="0" nodeType="withEffect">
                                      <p:stCondLst>
                                        <p:cond delay="3100"/>
                                      </p:stCondLst>
                                      <p:childTnLst>
                                        <p:animMotion origin="layout" path="M -2.70833E-6 2.59259E-6 L -2.70833E-6 0.00092 C 0.00287 0.00926 0.00599 0.01597 0.00847 0.02639 C 0.00964 0.03217 0.0099 0.04143 0.01081 0.04815 C 0.01146 0.0537 0.01224 0.05949 0.01315 0.06412 C 0.01537 0.07615 0.02032 0.09699 0.02032 0.09722 C 0.02071 0.10208 0.02097 0.1081 0.02149 0.11296 C 0.02214 0.11875 0.02331 0.12338 0.02396 0.1294 C 0.02461 0.13588 0.02435 0.14421 0.02513 0.15069 C 0.02604 0.15903 0.02761 0.16481 0.02865 0.17245 C 0.02956 0.17986 0.03034 0.1868 0.03112 0.19444 C 0.03151 0.19907 0.03151 0.20555 0.03229 0.21041 C 0.03321 0.2169 0.03464 0.22129 0.03581 0.22639 C 0.03659 0.2375 0.03776 0.24768 0.03828 0.25903 C 0.03894 0.275 0.0392 0.28819 0.04063 0.30231 C 0.04128 0.30995 0.04232 0.31643 0.04297 0.32407 C 0.04388 0.33472 0.04545 0.35671 0.04545 0.35717 C 0.04492 0.39352 0.04466 0.4419 0.04297 0.48125 C 0.04271 0.48703 0.04219 0.49166 0.0418 0.49722 C 0.04141 0.50486 0.04102 0.51157 0.04063 0.51898 C 0.03985 0.5294 0.0388 0.54004 0.03828 0.55139 C 0.03776 0.55671 0.0375 0.56551 0.03698 0.57268 C 0.03633 0.58403 0.03529 0.59444 0.03464 0.60555 C 0.03282 0.63842 0.03399 0.6199 0.03112 0.65972 C 0.03073 0.66504 0.0306 0.67083 0.02982 0.67569 C 0.02904 0.68102 0.02813 0.68657 0.02748 0.69236 C 0.02696 0.69699 0.02683 0.70278 0.0263 0.70833 C 0.02565 0.71412 0.02461 0.71875 0.02396 0.7243 C 0.02305 0.73125 0.02253 0.73958 0.02149 0.74606 C 0.02058 0.75254 0.01901 0.75625 0.01797 0.76203 C 0.00964 0.80787 0.0224 0.74722 0.01198 0.7949 C 0.01159 0.8 0.01146 0.80648 0.01081 0.81111 C 0.0086 0.82546 0.00586 0.83912 0.00365 0.8544 L 0.0013 0.87037 C -0.00221 0.93264 0.00261 0.85625 -0.00234 0.90833 C -0.00299 0.91551 -0.00312 0.92315 -0.00351 0.93032 C -0.00547 0.96921 -0.00377 0.94467 -0.00586 0.97361 C -0.00729 1.03032 -0.00794 1.03148 -0.00586 1.09791 C -0.00586 1.09953 -0.00508 1.09791 -0.00468 1.09791 L -0.00468 1.09838 " pathEditMode="relative" rAng="0" ptsTypes="AAAAAAAAAAAAAAAAAAAAAAAAAAAAAAAAAAAAAAAA">
                                          <p:cBhvr>
                                            <p:cTn id="102" dur="3000" fill="hold"/>
                                            <p:tgtEl>
                                              <p:spTgt spid="66"/>
                                            </p:tgtEl>
                                            <p:attrNameLst>
                                              <p:attrName>ppt_x</p:attrName>
                                              <p:attrName>ppt_y</p:attrName>
                                            </p:attrNameLst>
                                          </p:cBhvr>
                                          <p:rCtr x="1875" y="54977"/>
                                        </p:animMotion>
                                      </p:childTnLst>
                                    </p:cTn>
                                  </p:par>
                                  <p:par>
                                    <p:cTn id="103" presetID="10" presetClass="exit" presetSubtype="0" repeatCount="indefinite" fill="hold" grpId="1" nodeType="withEffect">
                                      <p:stCondLst>
                                        <p:cond delay="4500"/>
                                      </p:stCondLst>
                                      <p:childTnLst>
                                        <p:animEffect transition="out" filter="fade">
                                          <p:cBhvr>
                                            <p:cTn id="104" dur="1500"/>
                                            <p:tgtEl>
                                              <p:spTgt spid="66"/>
                                            </p:tgtEl>
                                          </p:cBhvr>
                                        </p:animEffect>
                                        <p:set>
                                          <p:cBhvr>
                                            <p:cTn id="105" dur="1" fill="hold">
                                              <p:stCondLst>
                                                <p:cond delay="1499"/>
                                              </p:stCondLst>
                                            </p:cTn>
                                            <p:tgtEl>
                                              <p:spTgt spid="66"/>
                                            </p:tgtEl>
                                            <p:attrNameLst>
                                              <p:attrName>style.visibility</p:attrName>
                                            </p:attrNameLst>
                                          </p:cBhvr>
                                          <p:to>
                                            <p:strVal val="hidden"/>
                                          </p:to>
                                        </p:set>
                                      </p:childTnLst>
                                    </p:cTn>
                                  </p:par>
                                  <p:par>
                                    <p:cTn id="106" presetID="0" presetClass="path" presetSubtype="0" repeatCount="indefinite" accel="100000" fill="hold" grpId="0" nodeType="withEffect">
                                      <p:stCondLst>
                                        <p:cond delay="1700"/>
                                      </p:stCondLst>
                                      <p:childTnLst>
                                        <p:animMotion origin="layout" path="M 2.08333E-6 1.11111E-6 L 2.08333E-6 0.00069 C 0.00286 0.0081 0.00599 0.01435 0.00846 0.02361 C 0.00963 0.0287 0.00989 0.03657 0.01081 0.04282 C 0.01146 0.04768 0.01224 0.05301 0.01315 0.05717 C 0.01536 0.06759 0.02031 0.08588 0.02031 0.08657 C 0.0207 0.09074 0.02096 0.09583 0.02148 0.10023 C 0.02213 0.10532 0.02331 0.10949 0.02396 0.11481 C 0.02461 0.1206 0.02435 0.12801 0.02513 0.1338 C 0.02604 0.14097 0.0276 0.1463 0.02864 0.15324 C 0.02956 0.15949 0.03034 0.16574 0.03112 0.17268 C 0.03151 0.17685 0.03151 0.18264 0.03229 0.1868 C 0.0332 0.19259 0.03463 0.1963 0.03581 0.20092 C 0.03659 0.21088 0.03776 0.21991 0.03828 0.22986 C 0.03893 0.24398 0.03919 0.25555 0.04062 0.26805 C 0.04127 0.275 0.04232 0.28079 0.04297 0.2875 C 0.04388 0.29699 0.04544 0.31643 0.04544 0.3169 C 0.04492 0.34884 0.04466 0.3919 0.04297 0.42662 C 0.04271 0.43194 0.04219 0.43611 0.04179 0.44074 C 0.0414 0.44768 0.04101 0.45393 0.04062 0.46018 C 0.03984 0.46967 0.0388 0.47917 0.03828 0.48912 C 0.03776 0.49421 0.0375 0.50162 0.03698 0.50787 C 0.03633 0.51805 0.03528 0.52731 0.03463 0.5368 C 0.03281 0.5662 0.03398 0.55 0.03112 0.58518 C 0.03073 0.58981 0.0306 0.59514 0.02982 0.5993 C 0.02903 0.60393 0.02812 0.6088 0.02747 0.61389 C 0.02695 0.61829 0.02682 0.62338 0.0263 0.62824 C 0.02565 0.63333 0.02461 0.63773 0.02396 0.64236 C 0.02304 0.64861 0.02252 0.65602 0.02148 0.6618 C 0.02057 0.66759 0.01901 0.6706 0.01797 0.67592 C 0.00963 0.71643 0.02239 0.66273 0.01198 0.70486 C 0.01159 0.70949 0.01146 0.71528 0.01081 0.71944 C 0.00859 0.73217 0.00586 0.74421 0.00364 0.75787 L 0.0013 0.77199 C -0.00222 0.82708 0.0026 0.75949 -0.00235 0.80555 C -0.003 0.8118 -0.00313 0.81875 -0.00352 0.825 C -0.00547 0.85972 -0.00378 0.8375 -0.00586 0.86342 C -0.00729 0.91366 -0.00794 0.91481 -0.00586 0.97361 C -0.00586 0.975 -0.00508 0.97361 -0.00469 0.97361 L -0.00469 0.97407 " pathEditMode="relative" rAng="0" ptsTypes="AAAAAAAAAAAAAAAAAAAAAAAAAAAAAAAAAAAAAAAA">
                                          <p:cBhvr>
                                            <p:cTn id="107" dur="3000" fill="hold"/>
                                            <p:tgtEl>
                                              <p:spTgt spid="67"/>
                                            </p:tgtEl>
                                            <p:attrNameLst>
                                              <p:attrName>ppt_x</p:attrName>
                                              <p:attrName>ppt_y</p:attrName>
                                            </p:attrNameLst>
                                          </p:cBhvr>
                                          <p:rCtr x="1875" y="48750"/>
                                        </p:animMotion>
                                      </p:childTnLst>
                                    </p:cTn>
                                  </p:par>
                                  <p:par>
                                    <p:cTn id="108" presetID="10" presetClass="exit" presetSubtype="0" repeatCount="indefinite" fill="hold" grpId="1" nodeType="withEffect">
                                      <p:stCondLst>
                                        <p:cond delay="3200"/>
                                      </p:stCondLst>
                                      <p:childTnLst>
                                        <p:animEffect transition="out" filter="fade">
                                          <p:cBhvr>
                                            <p:cTn id="109" dur="1500"/>
                                            <p:tgtEl>
                                              <p:spTgt spid="67"/>
                                            </p:tgtEl>
                                          </p:cBhvr>
                                        </p:animEffect>
                                        <p:set>
                                          <p:cBhvr>
                                            <p:cTn id="110" dur="1" fill="hold">
                                              <p:stCondLst>
                                                <p:cond delay="1499"/>
                                              </p:stCondLst>
                                            </p:cTn>
                                            <p:tgtEl>
                                              <p:spTgt spid="67"/>
                                            </p:tgtEl>
                                            <p:attrNameLst>
                                              <p:attrName>style.visibility</p:attrName>
                                            </p:attrNameLst>
                                          </p:cBhvr>
                                          <p:to>
                                            <p:strVal val="hidden"/>
                                          </p:to>
                                        </p:set>
                                      </p:childTnLst>
                                    </p:cTn>
                                  </p:par>
                                  <p:par>
                                    <p:cTn id="111" presetID="0" presetClass="path" presetSubtype="0" repeatCount="indefinite" accel="100000" fill="hold" grpId="0" nodeType="withEffect">
                                      <p:stCondLst>
                                        <p:cond delay="3100"/>
                                      </p:stCondLst>
                                      <p:childTnLst>
                                        <p:animMotion origin="layout" path="M 4.16667E-6 -1.85185E-6 L 4.16667E-6 0.00023 C 0.00286 0.00347 0.00599 0.00625 0.00846 0.01042 C 0.00963 0.01273 0.00989 0.01621 0.0108 0.01898 C 0.01145 0.02107 0.01224 0.02338 0.01315 0.02523 C 0.01536 0.02986 0.02031 0.03796 0.02031 0.0382 C 0.0207 0.04005 0.02096 0.04236 0.02148 0.04421 C 0.02213 0.04653 0.0233 0.04838 0.02395 0.0507 C 0.02461 0.05324 0.02434 0.05648 0.02513 0.05903 C 0.02604 0.06227 0.0276 0.06459 0.02864 0.06759 C 0.02955 0.07037 0.03033 0.07315 0.03112 0.07616 C 0.03151 0.07801 0.03151 0.08056 0.03229 0.08241 C 0.0332 0.08496 0.03463 0.08658 0.0358 0.08866 C 0.03658 0.09306 0.03776 0.09699 0.03828 0.10139 C 0.03893 0.10764 0.03919 0.11273 0.04062 0.11829 C 0.04127 0.1213 0.04231 0.12384 0.04296 0.12685 C 0.04388 0.13102 0.04544 0.13959 0.04544 0.13982 C 0.04492 0.15394 0.04466 0.17292 0.04296 0.1882 C 0.0427 0.19051 0.04218 0.19236 0.04179 0.19445 C 0.0414 0.19746 0.04101 0.20023 0.04062 0.20301 C 0.03984 0.20718 0.0388 0.21134 0.03828 0.21574 C 0.03776 0.21806 0.0375 0.2213 0.03698 0.22408 C 0.03632 0.22847 0.03528 0.23264 0.03463 0.23681 C 0.03281 0.24977 0.03398 0.24259 0.03112 0.2581 C 0.03073 0.26019 0.03059 0.2625 0.02981 0.26435 C 0.02903 0.26644 0.02812 0.26852 0.02747 0.27084 C 0.02695 0.27269 0.02682 0.275 0.0263 0.27709 C 0.02565 0.2794 0.02461 0.28125 0.02395 0.28334 C 0.02304 0.28611 0.02252 0.28935 0.02148 0.2919 C 0.02057 0.29445 0.01901 0.29584 0.01796 0.29815 C 0.00963 0.31597 0.02239 0.29236 0.01198 0.31088 C 0.01158 0.31296 0.01145 0.31551 0.0108 0.31736 C 0.00859 0.32292 0.00586 0.32824 0.00364 0.33426 L 0.0013 0.34051 C -0.00222 0.36482 0.0026 0.33496 -0.00235 0.35533 C -0.003 0.3581 -0.00313 0.36111 -0.00352 0.36389 C -0.00547 0.37917 -0.00378 0.36945 -0.00586 0.38079 C -0.0073 0.40301 -0.00795 0.40347 -0.00586 0.4294 C -0.00586 0.43009 -0.00508 0.4294 -0.00469 0.4294 L -0.00469 0.42963 " pathEditMode="relative" rAng="0" ptsTypes="AAAAAAAAAAAAAAAAAAAAAAAAAAAAAAAAAAAAAAAA">
                                          <p:cBhvr>
                                            <p:cTn id="112" dur="3000" fill="hold"/>
                                            <p:tgtEl>
                                              <p:spTgt spid="68"/>
                                            </p:tgtEl>
                                            <p:attrNameLst>
                                              <p:attrName>ppt_x</p:attrName>
                                              <p:attrName>ppt_y</p:attrName>
                                            </p:attrNameLst>
                                          </p:cBhvr>
                                          <p:rCtr x="1901" y="21481"/>
                                        </p:animMotion>
                                      </p:childTnLst>
                                    </p:cTn>
                                  </p:par>
                                  <p:par>
                                    <p:cTn id="113" presetID="10" presetClass="exit" presetSubtype="0" repeatCount="indefinite" fill="hold" grpId="1" nodeType="withEffect">
                                      <p:stCondLst>
                                        <p:cond delay="4500"/>
                                      </p:stCondLst>
                                      <p:childTnLst>
                                        <p:animEffect transition="out" filter="fade">
                                          <p:cBhvr>
                                            <p:cTn id="114" dur="1500"/>
                                            <p:tgtEl>
                                              <p:spTgt spid="68"/>
                                            </p:tgtEl>
                                          </p:cBhvr>
                                        </p:animEffect>
                                        <p:set>
                                          <p:cBhvr>
                                            <p:cTn id="115" dur="1" fill="hold">
                                              <p:stCondLst>
                                                <p:cond delay="1499"/>
                                              </p:stCondLst>
                                            </p:cTn>
                                            <p:tgtEl>
                                              <p:spTgt spid="68"/>
                                            </p:tgtEl>
                                            <p:attrNameLst>
                                              <p:attrName>style.visibility</p:attrName>
                                            </p:attrNameLst>
                                          </p:cBhvr>
                                          <p:to>
                                            <p:strVal val="hidden"/>
                                          </p:to>
                                        </p:set>
                                      </p:childTnLst>
                                    </p:cTn>
                                  </p:par>
                                  <p:par>
                                    <p:cTn id="116" presetID="0" presetClass="path" presetSubtype="0" repeatCount="indefinite" accel="100000" fill="hold" grpId="0" nodeType="withEffect">
                                      <p:stCondLst>
                                        <p:cond delay="1300"/>
                                      </p:stCondLst>
                                      <p:childTnLst>
                                        <p:animMotion origin="layout" path="M -0.0004 4.07407E-6 L -0.0004 0.00023 C -0.00196 0.01458 -0.00352 0.02801 -0.00495 0.04398 C -0.00547 0.04861 -0.00586 0.05509 -0.00652 0.06064 C -0.01446 0.12801 -0.00495 0.04305 -0.0125 0.09861 C -0.01316 0.10416 -0.01342 0.10926 -0.01407 0.11481 C -0.01498 0.12314 -0.01615 0.12986 -0.01706 0.13726 C -0.01771 0.14189 -0.0181 0.14884 -0.01862 0.15439 C -0.01967 0.16018 -0.0211 0.17037 -0.02175 0.17592 C -0.0224 0.18148 -0.0224 0.18657 -0.02331 0.19189 C -0.02422 0.19745 -0.02579 0.20301 -0.02644 0.20949 C -0.02787 0.21921 -0.02852 0.23148 -0.02956 0.2412 L -0.03112 0.25856 L -0.03269 0.27476 C -0.03295 0.29351 -0.03321 0.33588 -0.03269 0.36666 C -0.03217 0.39652 -0.03034 0.43888 -0.02956 0.45671 C -0.02917 0.46319 -0.02865 0.46875 -0.028 0.47384 C -0.02709 0.48101 -0.02579 0.4875 -0.02487 0.49583 C -0.0211 0.52801 -0.02631 0.49722 -0.02019 0.52847 C -0.01967 0.53773 -0.01967 0.54722 -0.01862 0.55555 C -0.01797 0.5625 -0.01628 0.56574 -0.01563 0.57314 C -0.0142 0.58402 -0.01355 0.59467 -0.0125 0.60532 C -0.01198 0.61018 -0.0112 0.61666 -0.01094 0.62176 C -0.01029 0.63287 -0.00938 0.65439 -0.00782 0.66689 C -0.00717 0.67222 -0.00573 0.67731 -0.00495 0.68194 C -0.00417 0.68842 -0.00417 0.69398 -0.00352 0.69907 C -0.0017 0.71134 0.00104 0.72106 0.00273 0.73287 C 0.00377 0.73842 0.00455 0.74814 0.00585 0.75416 C 0.00989 0.77523 0.01041 0.76828 0.01523 0.7831 C 0.01692 0.78588 0.01835 0.79375 0.01992 0.79814 L 0.02304 0.83217 C 0.02356 0.83726 0.02539 0.84282 0.0246 0.84791 L 0.02304 0.86041 L 0.02304 0.86064 " pathEditMode="relative" rAng="0" ptsTypes="AAAAAAAAAAAAAAAAAAAAAAAAAAAAAAAAAA">
                                          <p:cBhvr>
                                            <p:cTn id="117" dur="3000" fill="hold"/>
                                            <p:tgtEl>
                                              <p:spTgt spid="69"/>
                                            </p:tgtEl>
                                            <p:attrNameLst>
                                              <p:attrName>ppt_x</p:attrName>
                                              <p:attrName>ppt_y</p:attrName>
                                            </p:attrNameLst>
                                          </p:cBhvr>
                                          <p:rCtr x="-352" y="43009"/>
                                        </p:animMotion>
                                      </p:childTnLst>
                                    </p:cTn>
                                  </p:par>
                                  <p:par>
                                    <p:cTn id="118" presetID="10" presetClass="exit" presetSubtype="0" repeatCount="indefinite" fill="hold" grpId="1" nodeType="withEffect">
                                      <p:stCondLst>
                                        <p:cond delay="2800"/>
                                      </p:stCondLst>
                                      <p:childTnLst>
                                        <p:animEffect transition="out" filter="fade">
                                          <p:cBhvr>
                                            <p:cTn id="119" dur="1500"/>
                                            <p:tgtEl>
                                              <p:spTgt spid="69"/>
                                            </p:tgtEl>
                                          </p:cBhvr>
                                        </p:animEffect>
                                        <p:set>
                                          <p:cBhvr>
                                            <p:cTn id="120" dur="1" fill="hold">
                                              <p:stCondLst>
                                                <p:cond delay="1499"/>
                                              </p:stCondLst>
                                            </p:cTn>
                                            <p:tgtEl>
                                              <p:spTgt spid="69"/>
                                            </p:tgtEl>
                                            <p:attrNameLst>
                                              <p:attrName>style.visibility</p:attrName>
                                            </p:attrNameLst>
                                          </p:cBhvr>
                                          <p:to>
                                            <p:strVal val="hidden"/>
                                          </p:to>
                                        </p:set>
                                      </p:childTnLst>
                                    </p:cTn>
                                  </p:par>
                                  <p:par>
                                    <p:cTn id="121" presetID="0" presetClass="path" presetSubtype="0" repeatCount="indefinite" accel="100000" fill="hold" grpId="0" nodeType="withEffect">
                                      <p:stCondLst>
                                        <p:cond delay="1300"/>
                                      </p:stCondLst>
                                      <p:childTnLst>
                                        <p:animMotion origin="layout" path="M -0.00039 -4.81481E-6 L -0.00039 0.00047 C -0.00195 0.01575 -0.00351 0.0301 -0.00495 0.04746 C -0.00547 0.05232 -0.00586 0.05926 -0.00651 0.06528 C -0.01445 0.13797 -0.00495 0.0463 -0.0125 0.10625 C -0.01315 0.11227 -0.01341 0.1176 -0.01406 0.12362 C -0.01497 0.13241 -0.01614 0.14005 -0.01705 0.14792 C -0.01771 0.15278 -0.0181 0.16019 -0.01862 0.16621 C -0.01966 0.17315 -0.02109 0.18357 -0.02174 0.18936 C -0.02239 0.19538 -0.02239 0.2007 -0.0233 0.20672 C -0.02422 0.21274 -0.02578 0.21852 -0.02643 0.22547 C -0.02786 0.23588 -0.02851 0.24931 -0.02955 0.25973 L -0.03112 0.27848 L -0.03268 0.29584 C -0.03294 0.31621 -0.0332 0.36158 -0.03268 0.39468 C -0.03216 0.42686 -0.03034 0.47246 -0.02955 0.49167 C -0.02916 0.49862 -0.02864 0.50463 -0.02799 0.51019 C -0.02708 0.51806 -0.02578 0.525 -0.02487 0.5338 C -0.02109 0.56852 -0.0263 0.53542 -0.02018 0.56899 C -0.01966 0.57894 -0.01966 0.58936 -0.01862 0.59815 C -0.01797 0.60556 -0.01627 0.60903 -0.01562 0.6169 C -0.01419 0.62894 -0.01354 0.64028 -0.0125 0.65163 C -0.01198 0.65718 -0.0112 0.66389 -0.01094 0.66945 C -0.01028 0.68125 -0.00937 0.70463 -0.00781 0.71783 C -0.00716 0.72385 -0.00573 0.7294 -0.00495 0.73426 C -0.00416 0.74121 -0.00416 0.74723 -0.00351 0.75255 C -0.00169 0.76598 0.00104 0.77639 0.00274 0.78913 C 0.00378 0.79514 0.00456 0.80556 0.00586 0.81204 C 0.0099 0.83473 0.01042 0.82732 0.01524 0.84306 C 0.01693 0.84607 0.01836 0.85463 0.01992 0.8595 L 0.02305 0.89607 C 0.02357 0.90163 0.02539 0.90741 0.02461 0.91343 L 0.02305 0.92639 L 0.02305 0.92686 " pathEditMode="relative" rAng="0" ptsTypes="AAAAAAAAAAAAAAAAAAAAAAAAAAAAAAAAAA">
                                          <p:cBhvr>
                                            <p:cTn id="122" dur="3000" fill="hold"/>
                                            <p:tgtEl>
                                              <p:spTgt spid="70"/>
                                            </p:tgtEl>
                                            <p:attrNameLst>
                                              <p:attrName>ppt_x</p:attrName>
                                              <p:attrName>ppt_y</p:attrName>
                                            </p:attrNameLst>
                                          </p:cBhvr>
                                          <p:rCtr x="-352" y="46319"/>
                                        </p:animMotion>
                                      </p:childTnLst>
                                    </p:cTn>
                                  </p:par>
                                  <p:par>
                                    <p:cTn id="123" presetID="10" presetClass="exit" presetSubtype="0" repeatCount="indefinite" fill="hold" grpId="1" nodeType="withEffect">
                                      <p:stCondLst>
                                        <p:cond delay="2800"/>
                                      </p:stCondLst>
                                      <p:childTnLst>
                                        <p:animEffect transition="out" filter="fade">
                                          <p:cBhvr>
                                            <p:cTn id="124" dur="1500"/>
                                            <p:tgtEl>
                                              <p:spTgt spid="70"/>
                                            </p:tgtEl>
                                          </p:cBhvr>
                                        </p:animEffect>
                                        <p:set>
                                          <p:cBhvr>
                                            <p:cTn id="125" dur="1" fill="hold">
                                              <p:stCondLst>
                                                <p:cond delay="1499"/>
                                              </p:stCondLst>
                                            </p:cTn>
                                            <p:tgtEl>
                                              <p:spTgt spid="70"/>
                                            </p:tgtEl>
                                            <p:attrNameLst>
                                              <p:attrName>style.visibility</p:attrName>
                                            </p:attrNameLst>
                                          </p:cBhvr>
                                          <p:to>
                                            <p:strVal val="hidden"/>
                                          </p:to>
                                        </p:set>
                                      </p:childTnLst>
                                    </p:cTn>
                                  </p:par>
                                  <p:par>
                                    <p:cTn id="126" presetID="0" presetClass="path" presetSubtype="0" repeatCount="indefinite" accel="100000" fill="hold" grpId="0" nodeType="withEffect">
                                      <p:stCondLst>
                                        <p:cond delay="2300"/>
                                      </p:stCondLst>
                                      <p:childTnLst>
                                        <p:animMotion origin="layout" path="M 4.79167E-6 -2.22222E-6 L 4.79167E-6 0.00093 C 0.00091 0.01389 0.00195 0.02755 0.00338 0.04213 C 0.00455 0.05209 0.00638 0.06227 0.00794 0.07292 C 0.00859 0.07894 0.00898 0.08542 0.01015 0.08843 L 0.01367 0.09931 C 0.01979 0.11922 0.01614 0.11227 0.02174 0.12107 C 0.02786 0.14954 0.01888 0.10926 0.02864 0.1419 C 0.02994 0.1456 0.03072 0.15324 0.03216 0.15764 C 0.03502 0.16574 0.03841 0.17107 0.0414 0.17824 C 0.04296 0.18241 0.04427 0.19028 0.04596 0.19375 C 0.04817 0.19977 0.05286 0.2044 0.05286 0.20556 L 0.05976 0.22662 C 0.06093 0.23079 0.06197 0.23426 0.06328 0.23658 C 0.06718 0.24375 0.07148 0.24653 0.07487 0.2581 C 0.0763 0.26343 0.07773 0.26922 0.07942 0.27292 C 0.08046 0.27709 0.08177 0.27709 0.08294 0.27871 C 0.08502 0.28264 0.08945 0.29144 0.09218 0.29491 C 0.09401 0.29792 0.09596 0.29792 0.09791 0.29977 C 0.09947 0.30324 0.10104 0.30672 0.10247 0.30972 C 0.10377 0.31343 0.10468 0.31829 0.10598 0.32176 C 0.10781 0.32523 0.10989 0.32778 0.11171 0.33172 C 0.12031 0.34931 0.11276 0.33588 0.11979 0.34792 C 0.12135 0.3581 0.12395 0.36621 0.12447 0.37894 C 0.12578 0.41042 0.12721 0.39838 0.12682 0.42107 C 0.12643 0.44375 0.12617 0.46736 0.12565 0.48959 C 0.12539 0.49537 0.12513 0.50047 0.12447 0.50579 C 0.12382 0.50996 0.12291 0.51227 0.12213 0.51574 C 0.11992 0.54607 0.12252 0.51991 0.11862 0.54259 C 0.11705 0.55255 0.1164 0.56713 0.11406 0.57477 C 0.11289 0.57824 0.11184 0.58241 0.11054 0.58472 C 0.1095 0.58704 0.1082 0.58704 0.10716 0.58935 C 0.10468 0.59676 0.10247 0.6044 0.10026 0.61088 L 0.09674 0.62107 C 0.09596 0.62709 0.09544 0.6331 0.0944 0.63773 C 0.09218 0.64792 0.09036 0.64908 0.0875 0.65371 C 0.08671 0.65764 0.08619 0.66158 0.08515 0.66412 C 0.08385 0.66759 0.08216 0.66759 0.08059 0.66945 C 0.07942 0.6706 0.07825 0.67176 0.07708 0.67408 C 0.07591 0.67755 0.07487 0.68241 0.07369 0.68472 C 0.07252 0.68797 0.07135 0.68797 0.07018 0.69028 C 0.05859 0.71621 0.0763 0.68357 0.0621 0.71088 C 0.06106 0.71389 0.05976 0.71435 0.05872 0.71621 C 0.05195 0.73241 0.05872 0.72408 0.05052 0.73704 C 0.04908 0.74074 0.04752 0.74074 0.04596 0.74306 L 0.0414 0.76459 C 0.04062 0.76759 0.0401 0.77338 0.03906 0.77454 C 0.03789 0.7757 0.03671 0.77685 0.03554 0.7794 C 0.03085 0.79144 0.03333 0.78773 0.02981 0.80139 C 0.02877 0.80486 0.02747 0.80787 0.0263 0.81134 C 0.02487 0.82176 0.02369 0.83403 0.02174 0.84375 L 0.01705 0.86459 C 0.01497 0.89491 0.01744 0.86806 0.01367 0.89074 C 0.01197 0.9007 0.00898 0.92292 0.00898 0.92338 L 0.0069 0.95371 L 0.00559 0.96991 C 0.00598 1.0169 0.00559 1.06528 0.0069 1.11204 C 0.0069 1.11736 0.00898 1.12338 0.00898 1.12431 L 0.00898 1.12338 " pathEditMode="relative" rAng="0" ptsTypes="AAAAAAAAAAAAAAAAAAAAAAAAAAAAAAAAAAAAAAAAAAAAAAAAAAAAAAAAAAA">
                                          <p:cBhvr>
                                            <p:cTn id="127" dur="3000" fill="hold"/>
                                            <p:tgtEl>
                                              <p:spTgt spid="71"/>
                                            </p:tgtEl>
                                            <p:attrNameLst>
                                              <p:attrName>ppt_x</p:attrName>
                                              <p:attrName>ppt_y</p:attrName>
                                            </p:attrNameLst>
                                          </p:cBhvr>
                                          <p:rCtr x="6354" y="56204"/>
                                        </p:animMotion>
                                      </p:childTnLst>
                                    </p:cTn>
                                  </p:par>
                                  <p:par>
                                    <p:cTn id="128" presetID="10" presetClass="exit" presetSubtype="0" repeatCount="indefinite" fill="hold" grpId="1" nodeType="withEffect">
                                      <p:stCondLst>
                                        <p:cond delay="3700"/>
                                      </p:stCondLst>
                                      <p:childTnLst>
                                        <p:animEffect transition="out" filter="fade">
                                          <p:cBhvr>
                                            <p:cTn id="129" dur="1500"/>
                                            <p:tgtEl>
                                              <p:spTgt spid="71"/>
                                            </p:tgtEl>
                                          </p:cBhvr>
                                        </p:animEffect>
                                        <p:set>
                                          <p:cBhvr>
                                            <p:cTn id="130" dur="1" fill="hold">
                                              <p:stCondLst>
                                                <p:cond delay="1499"/>
                                              </p:stCondLst>
                                            </p:cTn>
                                            <p:tgtEl>
                                              <p:spTgt spid="71"/>
                                            </p:tgtEl>
                                            <p:attrNameLst>
                                              <p:attrName>style.visibility</p:attrName>
                                            </p:attrNameLst>
                                          </p:cBhvr>
                                          <p:to>
                                            <p:strVal val="hidden"/>
                                          </p:to>
                                        </p:set>
                                      </p:childTnLst>
                                    </p:cTn>
                                  </p:par>
                                  <p:par>
                                    <p:cTn id="131" presetID="0" presetClass="path" presetSubtype="0" repeatCount="indefinite" accel="100000" fill="hold" grpId="0" nodeType="withEffect">
                                      <p:stCondLst>
                                        <p:cond delay="2000"/>
                                      </p:stCondLst>
                                      <p:childTnLst>
                                        <p:animMotion origin="layout" path="M 4.375E-6 7.40741E-7 L 4.375E-6 0.00023 C 0.00091 0.00532 0.00195 0.01088 0.00338 0.0162 C 0.00455 0.02037 0.00638 0.0243 0.00794 0.02847 C 0.00859 0.03079 0.00898 0.03333 0.01015 0.03449 L 0.01367 0.03866 C 0.01979 0.04653 0.01614 0.04375 0.02174 0.04722 C 0.02786 0.05833 0.01888 0.04259 0.02864 0.05532 C 0.02994 0.05671 0.03072 0.05972 0.03216 0.06134 C 0.03502 0.06458 0.03841 0.06667 0.0414 0.06944 C 0.04296 0.07106 0.04427 0.07407 0.04596 0.07546 C 0.04817 0.07778 0.05286 0.07963 0.05286 0.08009 L 0.05976 0.08819 C 0.06093 0.08981 0.06197 0.0912 0.06328 0.09213 C 0.06718 0.09491 0.07148 0.09606 0.07487 0.10046 C 0.0763 0.10255 0.07773 0.10486 0.07942 0.10625 C 0.08046 0.10787 0.08177 0.10787 0.08294 0.10856 C 0.08502 0.10995 0.08945 0.11343 0.09218 0.11481 C 0.09401 0.11597 0.09596 0.11597 0.09791 0.11667 C 0.09947 0.11805 0.10104 0.11944 0.10247 0.1206 C 0.10377 0.12199 0.10468 0.12384 0.10599 0.12523 C 0.10781 0.12662 0.10989 0.12755 0.11171 0.12917 C 0.12031 0.13588 0.11276 0.13079 0.11979 0.13542 C 0.12135 0.13935 0.12395 0.14259 0.12447 0.14745 C 0.12578 0.15995 0.12721 0.15532 0.12682 0.16412 C 0.12643 0.17268 0.12617 0.18218 0.12565 0.19074 C 0.12539 0.19282 0.12513 0.19491 0.12447 0.19699 C 0.12382 0.19838 0.12291 0.19954 0.12213 0.20093 C 0.11992 0.2125 0.12252 0.20231 0.11862 0.21111 C 0.11705 0.21505 0.1164 0.22083 0.11406 0.22384 C 0.11289 0.225 0.11184 0.22662 0.11054 0.22778 C 0.1095 0.22847 0.1082 0.22847 0.10716 0.2294 C 0.10468 0.23218 0.10247 0.23518 0.10026 0.23773 L 0.09674 0.24167 C 0.09596 0.24398 0.09544 0.2463 0.0944 0.24815 C 0.09218 0.25208 0.09036 0.25255 0.0875 0.2544 C 0.08671 0.25579 0.08619 0.25741 0.08515 0.25833 C 0.08385 0.25972 0.08216 0.25972 0.08059 0.26042 C 0.07942 0.26088 0.07825 0.26134 0.07708 0.26227 C 0.07591 0.26366 0.07487 0.26551 0.07369 0.26643 C 0.07252 0.26759 0.07135 0.26759 0.07018 0.26852 C 0.05859 0.2787 0.0763 0.26597 0.06211 0.27662 C 0.06106 0.27778 0.05976 0.27801 0.05872 0.2787 C 0.05195 0.28495 0.05872 0.28171 0.05052 0.2868 C 0.04908 0.28819 0.04752 0.28819 0.04596 0.28912 L 0.0414 0.29745 C 0.04062 0.29861 0.0401 0.30093 0.03906 0.30139 C 0.03789 0.30185 0.03671 0.30231 0.03554 0.30324 C 0.03086 0.30787 0.03333 0.30648 0.02981 0.3118 C 0.02877 0.31319 0.02747 0.31435 0.0263 0.31574 C 0.02487 0.31968 0.02369 0.32454 0.02174 0.32824 L 0.01705 0.33634 C 0.01497 0.34815 0.01744 0.33773 0.01367 0.34653 C 0.01197 0.35046 0.00898 0.35903 0.00898 0.35926 L 0.0069 0.37106 L 0.00559 0.37731 C 0.00599 0.3956 0.00559 0.41435 0.0069 0.43264 C 0.0069 0.43472 0.00898 0.43704 0.00898 0.43727 L 0.00898 0.43704 " pathEditMode="relative" rAng="0" ptsTypes="AAAAAAAAAAAAAAAAAAAAAAAAAAAAAAAAAAAAAAAAAAAAAAAAAAAAAAAAAAA">
                                          <p:cBhvr>
                                            <p:cTn id="132" dur="3000" fill="hold"/>
                                            <p:tgtEl>
                                              <p:spTgt spid="72"/>
                                            </p:tgtEl>
                                            <p:attrNameLst>
                                              <p:attrName>ppt_x</p:attrName>
                                              <p:attrName>ppt_y</p:attrName>
                                            </p:attrNameLst>
                                          </p:cBhvr>
                                          <p:rCtr x="6341" y="21875"/>
                                        </p:animMotion>
                                      </p:childTnLst>
                                    </p:cTn>
                                  </p:par>
                                  <p:par>
                                    <p:cTn id="133" presetID="10" presetClass="exit" presetSubtype="0" repeatCount="indefinite" fill="hold" grpId="1" nodeType="withEffect">
                                      <p:stCondLst>
                                        <p:cond delay="3700"/>
                                      </p:stCondLst>
                                      <p:childTnLst>
                                        <p:animEffect transition="out" filter="fade">
                                          <p:cBhvr>
                                            <p:cTn id="134" dur="1500"/>
                                            <p:tgtEl>
                                              <p:spTgt spid="72"/>
                                            </p:tgtEl>
                                          </p:cBhvr>
                                        </p:animEffect>
                                        <p:set>
                                          <p:cBhvr>
                                            <p:cTn id="135" dur="1" fill="hold">
                                              <p:stCondLst>
                                                <p:cond delay="1499"/>
                                              </p:stCondLst>
                                            </p:cTn>
                                            <p:tgtEl>
                                              <p:spTgt spid="72"/>
                                            </p:tgtEl>
                                            <p:attrNameLst>
                                              <p:attrName>style.visibility</p:attrName>
                                            </p:attrNameLst>
                                          </p:cBhvr>
                                          <p:to>
                                            <p:strVal val="hidden"/>
                                          </p:to>
                                        </p:set>
                                      </p:childTnLst>
                                    </p:cTn>
                                  </p:par>
                                  <p:par>
                                    <p:cTn id="136" presetID="0" presetClass="path" presetSubtype="0" repeatCount="indefinite" accel="100000" fill="hold" grpId="0" nodeType="withEffect">
                                      <p:stCondLst>
                                        <p:cond delay="1400"/>
                                      </p:stCondLst>
                                      <p:childTnLst>
                                        <p:animMotion origin="layout" path="M 2.29167E-6 -3.7037E-7 L 2.29167E-6 0.00069 C -0.00078 0.0088 -0.00143 0.01736 -0.00235 0.02593 C -0.00274 0.02917 -0.00352 0.03194 -0.00391 0.03565 C -0.00456 0.04167 -0.00456 0.04907 -0.00547 0.05509 L -0.0086 0.07431 C -0.00912 0.07708 -0.0099 0.08032 -0.01016 0.08403 C -0.01042 0.08727 -0.01055 0.09051 -0.01094 0.09375 C -0.01159 0.09745 -0.01263 0.09977 -0.01328 0.10347 C -0.01393 0.10625 -0.01419 0.10995 -0.01485 0.11319 C -0.01628 0.11944 -0.01797 0.12593 -0.01953 0.13171 C -0.02031 0.13495 -0.02097 0.13935 -0.02188 0.1419 C -0.02266 0.14421 -0.02357 0.14583 -0.02422 0.14838 C -0.02591 0.1544 -0.02735 0.16134 -0.02891 0.16782 C -0.02969 0.17107 -0.03034 0.17546 -0.03125 0.17755 C -0.03229 0.17963 -0.03347 0.18079 -0.03438 0.18333 C -0.03646 0.19051 -0.03776 0.20023 -0.03985 0.20602 C -0.04375 0.21852 -0.04193 0.21296 -0.04531 0.22269 C -0.04805 0.24491 -0.04544 0.22639 -0.04922 0.24491 C -0.05013 0.24907 -0.05065 0.2544 -0.05156 0.25833 C -0.05248 0.26042 -0.05378 0.26204 -0.05469 0.26366 C -0.05586 0.26736 -0.05677 0.2706 -0.05781 0.27431 C -0.0586 0.27593 -0.05951 0.27755 -0.06016 0.28079 C -0.06237 0.28681 -0.06393 0.29653 -0.06641 0.30023 C -0.06719 0.30069 -0.0681 0.30069 -0.06875 0.30347 C -0.07683 0.32176 -0.07058 0.31204 -0.07578 0.31968 C -0.0819 0.34444 -0.07865 0.33357 -0.08516 0.35139 L -0.0875 0.35833 C -0.08776 0.36157 -0.08776 0.36528 -0.08828 0.36759 C -0.08946 0.37338 -0.09154 0.37569 -0.09297 0.37778 C -0.09375 0.38102 -0.09479 0.3831 -0.09531 0.38681 C -0.0961 0.39167 -0.09636 0.39815 -0.09688 0.4037 C -0.0974 0.40671 -0.09792 0.40949 -0.09844 0.41273 C -0.0987 0.41644 -0.09896 0.42199 -0.09922 0.42616 C -0.09948 0.42894 -0.1 0.43218 -0.1 0.43588 C -0.1 0.45093 -0.09974 0.46551 -0.09922 0.48102 C -0.09922 0.48264 -0.09818 0.50046 -0.09766 0.5037 C -0.09714 0.5081 -0.09597 0.51134 -0.09531 0.51667 C -0.09466 0.52083 -0.09453 0.52732 -0.09375 0.53171 C -0.09219 0.5419 -0.08828 0.56181 -0.08828 0.5625 C -0.08802 0.56505 -0.08789 0.56829 -0.0875 0.57153 C -0.08711 0.57477 -0.08646 0.57685 -0.08594 0.58079 C -0.08542 0.58403 -0.08503 0.58982 -0.08438 0.59421 C -0.08399 0.59745 -0.08334 0.6 -0.08281 0.60394 C -0.08125 0.61574 -0.08151 0.61898 -0.07891 0.62963 C -0.07826 0.63241 -0.07735 0.63333 -0.07656 0.63611 C -0.07526 0.64051 -0.07409 0.64699 -0.07266 0.65232 C -0.0599 0.69583 -0.07591 0.62593 -0.05469 0.71366 C -0.05313 0.72014 -0.05143 0.72431 -0.05 0.7331 C -0.04909 0.73796 -0.04857 0.74375 -0.04766 0.74907 C -0.04675 0.75556 -0.04558 0.76204 -0.04453 0.76852 C -0.0418 0.78426 -0.04219 0.78426 -0.03594 0.80093 C -0.03464 0.80417 -0.03334 0.80671 -0.03203 0.81065 C -0.03125 0.81204 -0.03047 0.81482 -0.02969 0.81597 C -0.02865 0.81921 -0.02761 0.8213 -0.02656 0.82292 C -0.02578 0.82454 -0.025 0.82454 -0.02422 0.82616 C -0.02266 0.82986 -0.0211 0.8338 -0.01953 0.83958 C -0.01875 0.84074 -0.0181 0.84398 -0.01719 0.84607 C -0.00794 0.85787 -0.01602 0.8456 -0.01016 0.85787 C -0.00808 0.86319 -0.0056 0.86482 -0.00391 0.87199 L 0.00312 0.9 C 0.00416 0.90532 0.00508 0.91019 0.00625 0.91389 C 0.00755 0.91713 0.01081 0.92454 0.01172 0.93009 C 0.01692 0.95093 0.00937 0.92847 0.01562 0.9456 C 0.0164 0.95532 0.01679 0.9662 0.01797 0.97361 C 0.02148 1.0044 0.01745 0.96667 0.02109 1.0125 C 0.02135 1.0162 0.02174 1.01944 0.02187 1.02315 C 0.022 1.02639 0.02187 1.03241 0.02187 1.03657 L 0.02187 1.03727 L 0.02187 1.03657 L 0.02187 1.03727 " pathEditMode="relative" rAng="0" ptsTypes="AAAAAAAAAAAAAAAAAAAAAAAAAAAAAAAAAAAAAAAAAAAAAAAAAAAAAAAAAAAAAAAAAAAAAAA">
                                          <p:cBhvr>
                                            <p:cTn id="137" dur="3000" fill="hold"/>
                                            <p:tgtEl>
                                              <p:spTgt spid="73"/>
                                            </p:tgtEl>
                                            <p:attrNameLst>
                                              <p:attrName>ppt_x</p:attrName>
                                              <p:attrName>ppt_y</p:attrName>
                                            </p:attrNameLst>
                                          </p:cBhvr>
                                          <p:rCtr x="-3906" y="51852"/>
                                        </p:animMotion>
                                      </p:childTnLst>
                                    </p:cTn>
                                  </p:par>
                                  <p:par>
                                    <p:cTn id="138" presetID="10" presetClass="exit" presetSubtype="0" repeatCount="indefinite" fill="hold" grpId="1" nodeType="withEffect">
                                      <p:stCondLst>
                                        <p:cond delay="3000"/>
                                      </p:stCondLst>
                                      <p:childTnLst>
                                        <p:animEffect transition="out" filter="fade">
                                          <p:cBhvr>
                                            <p:cTn id="139" dur="1500"/>
                                            <p:tgtEl>
                                              <p:spTgt spid="73"/>
                                            </p:tgtEl>
                                          </p:cBhvr>
                                        </p:animEffect>
                                        <p:set>
                                          <p:cBhvr>
                                            <p:cTn id="140" dur="1" fill="hold">
                                              <p:stCondLst>
                                                <p:cond delay="1499"/>
                                              </p:stCondLst>
                                            </p:cTn>
                                            <p:tgtEl>
                                              <p:spTgt spid="73"/>
                                            </p:tgtEl>
                                            <p:attrNameLst>
                                              <p:attrName>style.visibility</p:attrName>
                                            </p:attrNameLst>
                                          </p:cBhvr>
                                          <p:to>
                                            <p:strVal val="hidden"/>
                                          </p:to>
                                        </p:set>
                                      </p:childTnLst>
                                    </p:cTn>
                                  </p:par>
                                  <p:par>
                                    <p:cTn id="141" presetID="0" presetClass="path" presetSubtype="0" repeatCount="indefinite" accel="100000" fill="hold" grpId="0" nodeType="withEffect">
                                      <p:stCondLst>
                                        <p:cond delay="2700"/>
                                      </p:stCondLst>
                                      <p:childTnLst>
                                        <p:animMotion origin="layout" path="M -0.00039 -1.48148E-6 L -0.00039 0.00093 C -0.00195 0.02176 -0.00351 0.04097 -0.00494 0.06435 C -0.00546 0.07083 -0.00586 0.08033 -0.00651 0.08843 C -0.01445 0.18611 -0.00494 0.06296 -0.0125 0.14352 C -0.01315 0.15116 -0.01341 0.15857 -0.01406 0.16667 C -0.01497 0.17871 -0.01614 0.18889 -0.01705 0.19977 C -0.0177 0.20579 -0.01809 0.21574 -0.01862 0.22384 C -0.01966 0.23287 -0.02109 0.24722 -0.02174 0.25509 C -0.02239 0.2632 -0.02239 0.27014 -0.0233 0.27824 C -0.02421 0.28611 -0.02578 0.29421 -0.02643 0.30371 C -0.02786 0.31759 -0.02851 0.33565 -0.02955 0.34954 L -0.03112 0.375 L -0.03268 0.39838 C -0.03294 0.4257 -0.0332 0.48704 -0.03268 0.53171 C -0.03216 0.575 -0.03033 0.63611 -0.02955 0.66227 C -0.02916 0.67176 -0.02864 0.67963 -0.02799 0.68681 C -0.02708 0.69746 -0.02578 0.70695 -0.02487 0.71875 C -0.02109 0.76551 -0.0263 0.72083 -0.02018 0.76621 C -0.01966 0.77963 -0.01966 0.79375 -0.01862 0.80556 C -0.01796 0.81574 -0.01627 0.82037 -0.01562 0.83102 C -0.01419 0.84699 -0.01354 0.86204 -0.0125 0.87755 C -0.01197 0.88496 -0.01119 0.89421 -0.01093 0.90162 C -0.01028 0.91759 -0.00937 0.94884 -0.00781 0.9669 C -0.00716 0.975 -0.00572 0.98241 -0.00494 0.98889 C -0.00416 0.99838 -0.00416 1.00625 -0.00351 1.01343 C -0.00169 1.03148 0.00105 1.04537 0.00274 1.06296 C 0.00378 1.07083 0.00456 1.08472 0.00586 1.09375 C 0.0099 1.12431 0.01042 1.11412 0.01524 1.13542 C 0.01693 1.13958 0.01836 1.15093 0.01993 1.15764 L 0.02305 1.20671 C 0.02357 1.21412 0.02539 1.22222 0.02461 1.22963 L 0.02305 1.24769 L 0.02305 1.24838 " pathEditMode="relative" rAng="0" ptsTypes="AAAAAAAAAAAAAAAAAAAAAAAAAAAAAAAAAA">
                                          <p:cBhvr>
                                            <p:cTn id="142" dur="3000" fill="hold"/>
                                            <p:tgtEl>
                                              <p:spTgt spid="74"/>
                                            </p:tgtEl>
                                            <p:attrNameLst>
                                              <p:attrName>ppt_x</p:attrName>
                                              <p:attrName>ppt_y</p:attrName>
                                            </p:attrNameLst>
                                          </p:cBhvr>
                                          <p:rCtr x="-352" y="62407"/>
                                        </p:animMotion>
                                      </p:childTnLst>
                                    </p:cTn>
                                  </p:par>
                                  <p:par>
                                    <p:cTn id="143" presetID="10" presetClass="exit" presetSubtype="0" repeatCount="indefinite" fill="hold" grpId="1" nodeType="withEffect">
                                      <p:stCondLst>
                                        <p:cond delay="4000"/>
                                      </p:stCondLst>
                                      <p:childTnLst>
                                        <p:animEffect transition="out" filter="fade">
                                          <p:cBhvr>
                                            <p:cTn id="144" dur="1500"/>
                                            <p:tgtEl>
                                              <p:spTgt spid="74"/>
                                            </p:tgtEl>
                                          </p:cBhvr>
                                        </p:animEffect>
                                        <p:set>
                                          <p:cBhvr>
                                            <p:cTn id="145" dur="1" fill="hold">
                                              <p:stCondLst>
                                                <p:cond delay="1499"/>
                                              </p:stCondLst>
                                            </p:cTn>
                                            <p:tgtEl>
                                              <p:spTgt spid="74"/>
                                            </p:tgtEl>
                                            <p:attrNameLst>
                                              <p:attrName>style.visibility</p:attrName>
                                            </p:attrNameLst>
                                          </p:cBhvr>
                                          <p:to>
                                            <p:strVal val="hidden"/>
                                          </p:to>
                                        </p:set>
                                      </p:childTnLst>
                                    </p:cTn>
                                  </p:par>
                                  <p:par>
                                    <p:cTn id="146" presetID="0" presetClass="path" presetSubtype="0" repeatCount="indefinite" accel="100000" fill="hold" grpId="0" nodeType="withEffect">
                                      <p:stCondLst>
                                        <p:cond delay="1500"/>
                                      </p:stCondLst>
                                      <p:childTnLst>
                                        <p:animMotion origin="layout" path="M 2.91667E-6 -7.40741E-7 L 2.91667E-6 0.00046 C 0.00091 0.00556 0.00195 0.01111 0.00338 0.01667 C 0.00455 0.0206 0.00638 0.02454 0.00794 0.02894 C 0.00859 0.03125 0.00898 0.0338 0.01015 0.03495 L 0.01367 0.03912 C 0.01979 0.04699 0.01614 0.04421 0.02174 0.04769 C 0.02786 0.05903 0.01888 0.04306 0.02864 0.05602 C 0.02995 0.05741 0.03073 0.06042 0.03216 0.06204 C 0.03502 0.06528 0.03841 0.06736 0.0414 0.07014 C 0.04297 0.07176 0.04427 0.07477 0.04596 0.07616 C 0.04817 0.0787 0.05286 0.08056 0.05286 0.08102 L 0.05976 0.08912 C 0.06093 0.09074 0.06198 0.09213 0.06328 0.09306 C 0.06718 0.09583 0.07148 0.09699 0.07487 0.10139 C 0.0763 0.10347 0.07773 0.10602 0.07942 0.10741 C 0.08047 0.10903 0.08177 0.10903 0.08294 0.10972 C 0.08502 0.11111 0.08945 0.11458 0.09218 0.11597 C 0.09401 0.11713 0.09596 0.11713 0.09791 0.11782 C 0.09948 0.11921 0.10104 0.1206 0.10247 0.12176 C 0.10377 0.12315 0.10468 0.125 0.10599 0.12639 C 0.10781 0.12778 0.10989 0.1287 0.11172 0.13056 C 0.12031 0.13727 0.11276 0.13218 0.11979 0.13681 C 0.12135 0.14051 0.12396 0.14375 0.12448 0.14861 C 0.12578 0.16134 0.12721 0.15671 0.12682 0.16551 C 0.12643 0.17407 0.12617 0.1838 0.12565 0.19236 C 0.12539 0.19445 0.12513 0.19653 0.12448 0.19861 C 0.12383 0.2 0.12291 0.20116 0.12213 0.20255 C 0.11992 0.21435 0.12252 0.20394 0.11862 0.21296 C 0.11705 0.2169 0.1164 0.22245 0.11406 0.22546 C 0.11289 0.22685 0.11185 0.22847 0.11054 0.2294 C 0.1095 0.23032 0.1082 0.23032 0.10716 0.23125 C 0.10468 0.23426 0.10247 0.23727 0.10026 0.23982 L 0.09674 0.24375 C 0.09596 0.24607 0.09544 0.24838 0.0944 0.25023 C 0.09218 0.25417 0.09036 0.25463 0.0875 0.25648 C 0.08672 0.25787 0.0862 0.25972 0.08515 0.26065 C 0.08385 0.26204 0.08216 0.26204 0.0806 0.26273 C 0.07942 0.2632 0.07825 0.26366 0.07708 0.26458 C 0.07591 0.26597 0.07487 0.26782 0.0737 0.26875 C 0.07252 0.26991 0.07135 0.26991 0.07018 0.27083 C 0.05859 0.28102 0.0763 0.26829 0.06211 0.27894 C 0.06106 0.28009 0.05976 0.28032 0.05872 0.28102 C 0.05195 0.2875 0.05872 0.28403 0.05052 0.28935 C 0.04909 0.29074 0.04752 0.29074 0.04596 0.29167 L 0.0414 0.3 C 0.04062 0.30116 0.0401 0.30347 0.03906 0.30394 C 0.03789 0.3044 0.03672 0.30486 0.03554 0.30579 C 0.03086 0.31042 0.03333 0.30903 0.02981 0.31458 C 0.02877 0.31597 0.02747 0.31713 0.0263 0.31852 C 0.02487 0.32245 0.0237 0.32732 0.02174 0.33102 L 0.01705 0.33935 C 0.01497 0.35116 0.01745 0.34074 0.01367 0.34954 C 0.01198 0.35347 0.00898 0.36204 0.00898 0.36227 L 0.0069 0.37431 L 0.0056 0.38056 C 0.00599 0.39907 0.0056 0.41806 0.0069 0.43634 C 0.0069 0.43843 0.00898 0.44074 0.00898 0.4412 L 0.00898 0.44074 " pathEditMode="relative" rAng="0" ptsTypes="AAAAAAAAAAAAAAAAAAAAAAAAAAAAAAAAAAAAAAAAAAAAAAAAAAAAAAAAAAA">
                                          <p:cBhvr>
                                            <p:cTn id="147" dur="3000" fill="hold"/>
                                            <p:tgtEl>
                                              <p:spTgt spid="75"/>
                                            </p:tgtEl>
                                            <p:attrNameLst>
                                              <p:attrName>ppt_x</p:attrName>
                                              <p:attrName>ppt_y</p:attrName>
                                            </p:attrNameLst>
                                          </p:cBhvr>
                                          <p:rCtr x="6354" y="22060"/>
                                        </p:animMotion>
                                      </p:childTnLst>
                                    </p:cTn>
                                  </p:par>
                                  <p:par>
                                    <p:cTn id="148" presetID="10" presetClass="exit" presetSubtype="0" repeatCount="indefinite" fill="hold" grpId="1" nodeType="withEffect">
                                      <p:stCondLst>
                                        <p:cond delay="3000"/>
                                      </p:stCondLst>
                                      <p:childTnLst>
                                        <p:animEffect transition="out" filter="fade">
                                          <p:cBhvr>
                                            <p:cTn id="149" dur="1500"/>
                                            <p:tgtEl>
                                              <p:spTgt spid="75"/>
                                            </p:tgtEl>
                                          </p:cBhvr>
                                        </p:animEffect>
                                        <p:set>
                                          <p:cBhvr>
                                            <p:cTn id="150" dur="1" fill="hold">
                                              <p:stCondLst>
                                                <p:cond delay="1499"/>
                                              </p:stCondLst>
                                            </p:cTn>
                                            <p:tgtEl>
                                              <p:spTgt spid="75"/>
                                            </p:tgtEl>
                                            <p:attrNameLst>
                                              <p:attrName>style.visibility</p:attrName>
                                            </p:attrNameLst>
                                          </p:cBhvr>
                                          <p:to>
                                            <p:strVal val="hidden"/>
                                          </p:to>
                                        </p:set>
                                      </p:childTnLst>
                                    </p:cTn>
                                  </p:par>
                                  <p:par>
                                    <p:cTn id="151" presetID="0" presetClass="path" presetSubtype="0" repeatCount="indefinite" accel="100000" fill="hold" grpId="0" nodeType="withEffect">
                                      <p:stCondLst>
                                        <p:cond delay="4200"/>
                                      </p:stCondLst>
                                      <p:childTnLst>
                                        <p:animMotion origin="layout" path="M -3.33333E-6 -2.96296E-6 L -3.33333E-6 0.00023 C 0.00091 0.00533 0.00196 0.01088 0.00339 0.01621 C 0.00456 0.02037 0.00638 0.02431 0.00795 0.02848 C 0.0086 0.03079 0.00899 0.03334 0.01016 0.03449 L 0.01368 0.03866 C 0.0198 0.04653 0.01615 0.04375 0.02175 0.04723 C 0.02787 0.05834 0.01888 0.0426 0.02865 0.05533 C 0.02995 0.05672 0.03073 0.05973 0.03216 0.06135 C 0.03503 0.06459 0.03841 0.06667 0.04141 0.06945 C 0.04297 0.07107 0.04427 0.07408 0.04597 0.07547 C 0.04818 0.07778 0.05287 0.07963 0.05287 0.0801 L 0.05977 0.0882 C 0.06094 0.08982 0.06198 0.09121 0.06328 0.09213 C 0.06719 0.09491 0.07149 0.09607 0.07487 0.10047 C 0.07631 0.10255 0.07774 0.10486 0.07943 0.10625 C 0.08047 0.10787 0.08177 0.10787 0.08295 0.10857 C 0.08503 0.10996 0.08946 0.11343 0.09219 0.11482 C 0.09401 0.11598 0.09597 0.11598 0.09792 0.11667 C 0.09948 0.11806 0.10105 0.11945 0.10248 0.1206 C 0.10378 0.12199 0.10469 0.12385 0.10599 0.12523 C 0.10782 0.12662 0.1099 0.12755 0.11172 0.12917 C 0.12032 0.13588 0.11276 0.13079 0.1198 0.13542 C 0.12136 0.13935 0.12396 0.1426 0.12448 0.14746 C 0.12578 0.15996 0.12722 0.15533 0.12683 0.16412 C 0.12644 0.17269 0.12618 0.18218 0.12565 0.19074 C 0.12539 0.19283 0.12513 0.19491 0.12448 0.19699 C 0.12383 0.19838 0.12292 0.19954 0.12214 0.20093 C 0.11993 0.2125 0.12253 0.20232 0.11862 0.21111 C 0.11706 0.21505 0.11641 0.2206 0.11407 0.22361 C 0.11289 0.225 0.11185 0.22662 0.11055 0.22755 C 0.10951 0.22848 0.10821 0.22848 0.10716 0.2294 C 0.10469 0.23218 0.10248 0.23519 0.10026 0.23773 L 0.09675 0.24167 C 0.09597 0.24398 0.09545 0.2463 0.0944 0.24815 C 0.09219 0.25209 0.09037 0.25255 0.0875 0.2544 C 0.08672 0.25579 0.0862 0.25741 0.08516 0.25834 C 0.08386 0.25973 0.08216 0.25973 0.0806 0.26042 C 0.07943 0.26088 0.07826 0.26135 0.07709 0.26227 C 0.07591 0.26366 0.07487 0.26551 0.0737 0.26644 C 0.07253 0.2676 0.07136 0.2676 0.07019 0.26852 C 0.0586 0.27871 0.07631 0.26598 0.06211 0.27662 C 0.06107 0.27778 0.05977 0.27801 0.05873 0.27871 C 0.05196 0.28496 0.05873 0.28172 0.05052 0.28681 C 0.04909 0.2882 0.04753 0.2882 0.04597 0.28912 L 0.04141 0.29746 C 0.04063 0.29861 0.04011 0.30093 0.03907 0.30139 C 0.03789 0.30185 0.03672 0.30232 0.03555 0.30324 C 0.03086 0.30787 0.03334 0.30648 0.02982 0.31181 C 0.02878 0.3132 0.02748 0.31435 0.02631 0.31574 C 0.02487 0.31968 0.0237 0.32454 0.02175 0.32824 L 0.01706 0.33635 C 0.01498 0.34815 0.01745 0.33773 0.01368 0.34653 C 0.01198 0.35047 0.00899 0.35903 0.00899 0.35926 L 0.0069 0.37107 L 0.0056 0.37732 C 0.00599 0.3956 0.0056 0.41435 0.0069 0.43264 C 0.0069 0.43473 0.00899 0.43704 0.00899 0.43727 L 0.00899 0.43704 " pathEditMode="relative" rAng="0" ptsTypes="AAAAAAAAAAAAAAAAAAAAAAAAAAAAAAAAAAAAAAAAAAAAAAAAAAAAAAAAAAA">
                                          <p:cBhvr>
                                            <p:cTn id="152" dur="3000" fill="hold"/>
                                            <p:tgtEl>
                                              <p:spTgt spid="76"/>
                                            </p:tgtEl>
                                            <p:attrNameLst>
                                              <p:attrName>ppt_x</p:attrName>
                                              <p:attrName>ppt_y</p:attrName>
                                            </p:attrNameLst>
                                          </p:cBhvr>
                                          <p:rCtr x="6341" y="21852"/>
                                        </p:animMotion>
                                      </p:childTnLst>
                                    </p:cTn>
                                  </p:par>
                                  <p:par>
                                    <p:cTn id="153" presetID="10" presetClass="exit" presetSubtype="0" repeatCount="indefinite" fill="hold" grpId="1" nodeType="withEffect">
                                      <p:stCondLst>
                                        <p:cond delay="5500"/>
                                      </p:stCondLst>
                                      <p:childTnLst>
                                        <p:animEffect transition="out" filter="fade">
                                          <p:cBhvr>
                                            <p:cTn id="154" dur="1500"/>
                                            <p:tgtEl>
                                              <p:spTgt spid="76"/>
                                            </p:tgtEl>
                                          </p:cBhvr>
                                        </p:animEffect>
                                        <p:set>
                                          <p:cBhvr>
                                            <p:cTn id="155" dur="1" fill="hold">
                                              <p:stCondLst>
                                                <p:cond delay="1499"/>
                                              </p:stCondLst>
                                            </p:cTn>
                                            <p:tgtEl>
                                              <p:spTgt spid="76"/>
                                            </p:tgtEl>
                                            <p:attrNameLst>
                                              <p:attrName>style.visibility</p:attrName>
                                            </p:attrNameLst>
                                          </p:cBhvr>
                                          <p:to>
                                            <p:strVal val="hidden"/>
                                          </p:to>
                                        </p:set>
                                      </p:childTnLst>
                                    </p:cTn>
                                  </p:par>
                                  <p:par>
                                    <p:cTn id="156" presetID="0" presetClass="path" presetSubtype="0" repeatCount="indefinite" accel="100000" fill="hold" grpId="0" nodeType="withEffect">
                                      <p:stCondLst>
                                        <p:cond delay="2600"/>
                                      </p:stCondLst>
                                      <p:childTnLst>
                                        <p:animMotion origin="layout" path="M -4.375E-6 -3.7037E-6 L -4.375E-6 0.00024 C 0.00092 0.00533 0.00196 0.01088 0.00339 0.01621 C 0.00456 0.02037 0.00638 0.02431 0.00795 0.02848 C 0.0086 0.03079 0.00899 0.03334 0.01016 0.03449 L 0.01368 0.03866 C 0.0198 0.04653 0.01615 0.04375 0.02175 0.04723 C 0.02787 0.05834 0.01888 0.0426 0.02865 0.05533 C 0.02995 0.05672 0.03073 0.05973 0.03217 0.06135 C 0.03503 0.06459 0.03842 0.06667 0.04141 0.06945 C 0.04297 0.07107 0.04428 0.07408 0.04597 0.07547 C 0.04818 0.07778 0.05287 0.07963 0.05287 0.0801 L 0.05977 0.0882 C 0.06094 0.08982 0.06198 0.09121 0.06329 0.09213 C 0.06719 0.09491 0.07149 0.09607 0.07487 0.10047 C 0.07631 0.10255 0.07774 0.10486 0.07943 0.10625 C 0.08047 0.10787 0.08178 0.10787 0.08295 0.10857 C 0.08503 0.10996 0.08946 0.11343 0.09219 0.11482 C 0.09401 0.11598 0.09597 0.11598 0.09792 0.11667 C 0.09948 0.11806 0.10105 0.11945 0.10248 0.12061 C 0.10378 0.12199 0.10469 0.12385 0.10599 0.12524 C 0.10782 0.12662 0.1099 0.12755 0.11172 0.12917 C 0.12032 0.13588 0.11276 0.13079 0.1198 0.13542 C 0.12136 0.13936 0.12396 0.1426 0.12448 0.14746 C 0.12579 0.15996 0.12722 0.15533 0.12683 0.16412 C 0.12644 0.17269 0.12618 0.18218 0.12566 0.19074 C 0.1254 0.19283 0.12513 0.19491 0.12448 0.19699 C 0.12383 0.19838 0.12292 0.19954 0.12214 0.20093 C 0.11993 0.2125 0.12253 0.20232 0.11862 0.21111 C 0.11706 0.21505 0.11641 0.22084 0.11407 0.22361 C 0.1129 0.225 0.11185 0.22662 0.11055 0.22755 C 0.10951 0.22848 0.10821 0.22848 0.10717 0.2294 C 0.10469 0.23218 0.10248 0.23519 0.10026 0.23774 L 0.09675 0.24167 C 0.09597 0.24399 0.09545 0.2463 0.09441 0.24815 C 0.09219 0.25209 0.09037 0.25255 0.0875 0.2544 C 0.08672 0.25579 0.0862 0.25741 0.08516 0.25834 C 0.08386 0.25973 0.08217 0.25973 0.0806 0.26042 C 0.07943 0.26088 0.07826 0.26135 0.07709 0.26227 C 0.07592 0.26366 0.07487 0.26551 0.0737 0.26644 C 0.07253 0.2676 0.07136 0.2676 0.07019 0.26852 C 0.0586 0.27871 0.07631 0.26598 0.06211 0.27662 C 0.06107 0.27778 0.05977 0.27801 0.05873 0.27871 C 0.05196 0.28496 0.05873 0.28172 0.05053 0.28681 C 0.04909 0.2882 0.04753 0.2882 0.04597 0.28912 L 0.04141 0.29746 C 0.04063 0.29861 0.04011 0.30093 0.03907 0.30139 C 0.0379 0.30186 0.03672 0.30232 0.03555 0.30324 C 0.03086 0.30787 0.03334 0.30649 0.02982 0.31181 C 0.02878 0.3132 0.02748 0.31436 0.02631 0.31574 C 0.02487 0.31968 0.0237 0.32454 0.02175 0.32824 L 0.01706 0.33635 C 0.01498 0.34815 0.01745 0.33774 0.01368 0.34653 C 0.01198 0.35047 0.00899 0.35903 0.00899 0.35926 L 0.00691 0.37107 L 0.0056 0.37732 C 0.00599 0.39561 0.0056 0.41436 0.00691 0.43264 C 0.00691 0.43473 0.00899 0.43704 0.00899 0.43727 L 0.00899 0.43704 " pathEditMode="relative" rAng="0" ptsTypes="AAAAAAAAAAAAAAAAAAAAAAAAAAAAAAAAAAAAAAAAAAAAAAAAAAAAAAAAAAA">
                                          <p:cBhvr>
                                            <p:cTn id="157" dur="3000" fill="hold"/>
                                            <p:tgtEl>
                                              <p:spTgt spid="77"/>
                                            </p:tgtEl>
                                            <p:attrNameLst>
                                              <p:attrName>ppt_x</p:attrName>
                                              <p:attrName>ppt_y</p:attrName>
                                            </p:attrNameLst>
                                          </p:cBhvr>
                                          <p:rCtr x="6341" y="21875"/>
                                        </p:animMotion>
                                      </p:childTnLst>
                                    </p:cTn>
                                  </p:par>
                                  <p:par>
                                    <p:cTn id="158" presetID="10" presetClass="exit" presetSubtype="0" repeatCount="indefinite" fill="hold" grpId="1" nodeType="withEffect">
                                      <p:stCondLst>
                                        <p:cond delay="4000"/>
                                      </p:stCondLst>
                                      <p:childTnLst>
                                        <p:animEffect transition="out" filter="fade">
                                          <p:cBhvr>
                                            <p:cTn id="159" dur="1500"/>
                                            <p:tgtEl>
                                              <p:spTgt spid="77"/>
                                            </p:tgtEl>
                                          </p:cBhvr>
                                        </p:animEffect>
                                        <p:set>
                                          <p:cBhvr>
                                            <p:cTn id="160" dur="1" fill="hold">
                                              <p:stCondLst>
                                                <p:cond delay="1499"/>
                                              </p:stCondLst>
                                            </p:cTn>
                                            <p:tgtEl>
                                              <p:spTgt spid="77"/>
                                            </p:tgtEl>
                                            <p:attrNameLst>
                                              <p:attrName>style.visibility</p:attrName>
                                            </p:attrNameLst>
                                          </p:cBhvr>
                                          <p:to>
                                            <p:strVal val="hidden"/>
                                          </p:to>
                                        </p:set>
                                      </p:childTnLst>
                                    </p:cTn>
                                  </p:par>
                                  <p:par>
                                    <p:cTn id="161" presetID="0" presetClass="path" presetSubtype="0" repeatCount="indefinite" accel="100000" fill="hold" grpId="0" nodeType="withEffect">
                                      <p:stCondLst>
                                        <p:cond delay="1900"/>
                                      </p:stCondLst>
                                      <p:childTnLst>
                                        <p:animMotion origin="layout" path="M -3.95833E-6 1.11111E-6 L -3.95833E-6 0.00069 C -0.00078 0.0081 -0.00143 0.0162 -0.00234 0.0243 C -0.00273 0.02731 -0.00351 0.02986 -0.0039 0.03333 C -0.00455 0.03889 -0.00455 0.04606 -0.00546 0.05162 L -0.00859 0.06967 C -0.00911 0.07222 -0.00989 0.07523 -0.01015 0.07893 C -0.01041 0.08194 -0.01054 0.08495 -0.01093 0.08796 C -0.01158 0.09143 -0.01263 0.09352 -0.01328 0.09699 C -0.01393 0.09954 -0.01419 0.10301 -0.01484 0.10602 C -0.01627 0.11204 -0.01796 0.11829 -0.01953 0.12361 C -0.02031 0.12685 -0.02096 0.13079 -0.02187 0.13333 C -0.02265 0.13542 -0.02356 0.13657 -0.02421 0.13912 C -0.02591 0.14467 -0.02734 0.15116 -0.0289 0.15741 C -0.02968 0.16042 -0.03033 0.16435 -0.03125 0.16643 C -0.03229 0.16829 -0.03346 0.16944 -0.03437 0.17199 C -0.03645 0.17847 -0.03776 0.1875 -0.03984 0.19305 C -0.04375 0.20463 -0.04192 0.19977 -0.04531 0.2088 C -0.04804 0.2294 -0.04544 0.21227 -0.04921 0.2294 C -0.05013 0.23356 -0.05065 0.23842 -0.05156 0.24213 C -0.05247 0.24398 -0.05377 0.2456 -0.05468 0.24699 C -0.05586 0.25069 -0.05677 0.2537 -0.05781 0.25717 C -0.05859 0.2588 -0.0595 0.26018 -0.06015 0.26319 C -0.06237 0.26875 -0.06393 0.27778 -0.0664 0.28148 C -0.06718 0.28194 -0.06809 0.28194 -0.06875 0.28449 C -0.07682 0.30162 -0.07057 0.29259 -0.07578 0.29954 C -0.0819 0.32268 -0.07864 0.31273 -0.08515 0.3294 L -0.0875 0.33588 C -0.08776 0.33889 -0.08776 0.34236 -0.08828 0.34444 C -0.08945 0.35 -0.09153 0.35208 -0.09296 0.35417 C -0.09375 0.35717 -0.09479 0.35903 -0.09531 0.36273 C -0.09609 0.36713 -0.09635 0.37315 -0.09687 0.37824 C -0.09739 0.38125 -0.09791 0.3838 -0.09843 0.3868 C -0.09869 0.39028 -0.09895 0.39537 -0.09921 0.39954 C -0.09948 0.40208 -0.1 0.40509 -0.1 0.40856 C -0.1 0.42268 -0.09974 0.43634 -0.09921 0.45092 C -0.09921 0.45255 -0.09817 0.46898 -0.09765 0.47222 C -0.09713 0.47616 -0.09596 0.47917 -0.09531 0.48426 C -0.09466 0.48819 -0.09453 0.49421 -0.09375 0.49838 C -0.09218 0.50787 -0.08828 0.52662 -0.08828 0.52708 C -0.08802 0.52963 -0.08789 0.53264 -0.0875 0.53565 C -0.08711 0.53866 -0.08645 0.54074 -0.08593 0.54421 C -0.08541 0.54722 -0.08502 0.55278 -0.08437 0.55694 C -0.08398 0.55995 -0.08333 0.5625 -0.08281 0.56597 C -0.08125 0.57708 -0.08151 0.58009 -0.0789 0.59028 C -0.07825 0.59259 -0.07734 0.59375 -0.07656 0.5963 C -0.07526 0.60023 -0.07408 0.60625 -0.07265 0.61134 C -0.05989 0.65231 -0.07591 0.58657 -0.05468 0.66898 C -0.05312 0.675 -0.05143 0.67893 -0.05 0.68704 C -0.04908 0.69167 -0.04856 0.69722 -0.04765 0.70208 C -0.04674 0.70833 -0.04557 0.71435 -0.04453 0.72037 C -0.04179 0.73495 -0.04218 0.73495 -0.03593 0.75069 C -0.03463 0.7537 -0.03333 0.75625 -0.03203 0.75972 C -0.03125 0.76111 -0.03046 0.76366 -0.02968 0.76481 C -0.02864 0.76782 -0.0276 0.76967 -0.02656 0.7713 C -0.02578 0.77292 -0.025 0.77292 -0.02421 0.7743 C -0.02265 0.77778 -0.02109 0.78148 -0.01953 0.78704 C -0.01875 0.78796 -0.01809 0.79097 -0.01718 0.79305 C -0.00794 0.80417 -0.01601 0.79259 -0.01015 0.80417 C -0.00807 0.80926 -0.00559 0.81065 -0.0039 0.81713 L 0.00313 0.84352 C 0.00417 0.84861 0.00508 0.85301 0.00625 0.85648 C 0.00756 0.85949 0.01081 0.86667 0.01172 0.87176 C 0.01693 0.89143 0.00938 0.87014 0.01563 0.88634 C 0.01641 0.89537 0.0168 0.90555 0.01797 0.9125 C 0.02149 0.94143 0.01745 0.90602 0.0211 0.94884 C 0.02136 0.95231 0.02175 0.95555 0.02188 0.95903 C 0.02201 0.96204 0.02188 0.96759 0.02188 0.97153 L 0.02188 0.97222 L 0.02188 0.97153 L 0.02188 0.97222 " pathEditMode="relative" rAng="0" ptsTypes="AAAAAAAAAAAAAAAAAAAAAAAAAAAAAAAAAAAAAAAAAAAAAAAAAAAAAAAAAAAAAAAAAAAAAAA">
                                          <p:cBhvr>
                                            <p:cTn id="162" dur="3000" fill="hold"/>
                                            <p:tgtEl>
                                              <p:spTgt spid="78"/>
                                            </p:tgtEl>
                                            <p:attrNameLst>
                                              <p:attrName>ppt_x</p:attrName>
                                              <p:attrName>ppt_y</p:attrName>
                                            </p:attrNameLst>
                                          </p:cBhvr>
                                          <p:rCtr x="-3906" y="48611"/>
                                        </p:animMotion>
                                      </p:childTnLst>
                                    </p:cTn>
                                  </p:par>
                                  <p:par>
                                    <p:cTn id="163" presetID="10" presetClass="exit" presetSubtype="0" repeatCount="indefinite" fill="hold" grpId="1" nodeType="withEffect">
                                      <p:stCondLst>
                                        <p:cond delay="3500"/>
                                      </p:stCondLst>
                                      <p:childTnLst>
                                        <p:animEffect transition="out" filter="fade">
                                          <p:cBhvr>
                                            <p:cTn id="164" dur="1500"/>
                                            <p:tgtEl>
                                              <p:spTgt spid="78"/>
                                            </p:tgtEl>
                                          </p:cBhvr>
                                        </p:animEffect>
                                        <p:set>
                                          <p:cBhvr>
                                            <p:cTn id="165" dur="1" fill="hold">
                                              <p:stCondLst>
                                                <p:cond delay="1499"/>
                                              </p:stCondLst>
                                            </p:cTn>
                                            <p:tgtEl>
                                              <p:spTgt spid="78"/>
                                            </p:tgtEl>
                                            <p:attrNameLst>
                                              <p:attrName>style.visibility</p:attrName>
                                            </p:attrNameLst>
                                          </p:cBhvr>
                                          <p:to>
                                            <p:strVal val="hidden"/>
                                          </p:to>
                                        </p:set>
                                      </p:childTnLst>
                                    </p:cTn>
                                  </p:par>
                                  <p:par>
                                    <p:cTn id="166" presetID="0" presetClass="path" presetSubtype="0" repeatCount="indefinite" accel="100000" fill="hold" grpId="0" nodeType="withEffect">
                                      <p:stCondLst>
                                        <p:cond delay="500"/>
                                      </p:stCondLst>
                                      <p:childTnLst>
                                        <p:animMotion origin="layout" path="M 3.33333E-6 -1.38778E-17 L 3.33333E-6 0.00116 C -0.00078 0.01042 -0.00144 0.0206 -0.00235 0.03079 C -0.00274 0.03449 -0.00352 0.0375 -0.00391 0.04213 C -0.00456 0.04884 -0.00456 0.05787 -0.00547 0.06458 L -0.0086 0.0875 C -0.00912 0.09051 -0.0099 0.09421 -0.01016 0.09884 C -0.01042 0.10255 -0.01055 0.10625 -0.01094 0.11042 C -0.01159 0.11458 -0.01263 0.11713 -0.01328 0.1213 C -0.01394 0.12454 -0.0142 0.12894 -0.01485 0.13264 C -0.01628 0.14028 -0.01797 0.14769 -0.01953 0.15486 C -0.02032 0.15833 -0.02097 0.16343 -0.02188 0.16667 C -0.02266 0.16898 -0.02357 0.17083 -0.02422 0.17407 C -0.02591 0.18102 -0.02735 0.18935 -0.02891 0.19676 C -0.02969 0.20046 -0.03034 0.20579 -0.03125 0.20833 C -0.03229 0.21065 -0.03347 0.21204 -0.03438 0.21505 C -0.03646 0.22338 -0.03776 0.23472 -0.03985 0.24167 C -0.04375 0.25602 -0.04193 0.25 -0.04532 0.26134 C -0.04805 0.28727 -0.04545 0.26574 -0.04922 0.28727 C -0.05013 0.29213 -0.05065 0.29861 -0.05157 0.30301 C -0.05248 0.30556 -0.05378 0.30741 -0.05469 0.30926 C -0.05586 0.31389 -0.05677 0.31759 -0.05782 0.32176 C -0.0586 0.32361 -0.05951 0.32593 -0.06016 0.32963 C -0.06237 0.33634 -0.06394 0.34769 -0.06641 0.35231 C -0.06719 0.35301 -0.0681 0.35301 -0.06875 0.35602 C -0.07683 0.37731 -0.07058 0.3662 -0.07578 0.375 C -0.0819 0.40394 -0.07865 0.3912 -0.08516 0.41227 L -0.0875 0.4206 C -0.08776 0.42431 -0.08776 0.4287 -0.08828 0.43102 C -0.08946 0.43819 -0.09154 0.44074 -0.09297 0.44306 C -0.09375 0.44722 -0.09479 0.44954 -0.09532 0.45394 C -0.0961 0.45972 -0.09636 0.46713 -0.09688 0.47361 C -0.0974 0.47731 -0.09792 0.48056 -0.09844 0.48426 C -0.0987 0.48889 -0.09896 0.49491 -0.09922 0.5 C -0.09948 0.50324 -0.1 0.50694 -0.1 0.51134 C -0.1 0.52917 -0.09974 0.5463 -0.09922 0.56435 C -0.09922 0.5662 -0.09818 0.58727 -0.09766 0.59097 C -0.09714 0.5963 -0.09597 0.6 -0.09532 0.60602 C -0.09466 0.61134 -0.09453 0.61875 -0.09375 0.62407 C -0.09219 0.63611 -0.08828 0.65926 -0.08828 0.65972 C -0.08802 0.66319 -0.08789 0.6669 -0.0875 0.6706 C -0.08711 0.67431 -0.08646 0.67708 -0.08594 0.68148 C -0.08542 0.68519 -0.08503 0.69213 -0.08438 0.69722 C -0.08399 0.70093 -0.08334 0.70417 -0.08282 0.70856 C -0.08125 0.72245 -0.08151 0.72616 -0.07891 0.73889 C -0.07826 0.7419 -0.07735 0.74306 -0.07657 0.74653 C -0.07526 0.75139 -0.07409 0.75926 -0.07266 0.76528 C -0.0599 0.81667 -0.07591 0.73449 -0.05469 0.83727 C -0.05313 0.84491 -0.05144 0.85 -0.05 0.86019 C -0.04909 0.86597 -0.04857 0.87269 -0.04766 0.87917 C -0.04675 0.88657 -0.04558 0.89444 -0.04453 0.90185 C -0.0418 0.92037 -0.04219 0.92037 -0.03594 0.93981 C -0.03464 0.94352 -0.03334 0.94676 -0.03203 0.95116 C -0.03125 0.95301 -0.03047 0.95602 -0.02969 0.95741 C -0.02865 0.96134 -0.02761 0.96389 -0.02657 0.96574 C -0.02578 0.96759 -0.025 0.96759 -0.02422 0.96944 C -0.02266 0.97407 -0.0211 0.97824 -0.01953 0.98519 C -0.01875 0.98634 -0.0181 0.99028 -0.01719 0.99282 C -0.00795 1.00671 -0.01602 0.99213 -0.01016 1.00671 C -0.00808 1.01296 -0.0056 1.01505 -0.00391 1.02315 L 0.00312 1.05602 C 0.00416 1.06227 0.00507 1.06782 0.00625 1.07245 C 0.00755 1.07616 0.0108 1.08519 0.01172 1.0912 C 0.01692 1.11597 0.00937 1.08935 0.01562 1.10972 C 0.0164 1.12083 0.01679 1.13356 0.01797 1.14259 C 0.02148 1.1787 0.01744 1.13426 0.02109 1.18796 C 0.02135 1.19259 0.02174 1.1963 0.02187 1.20046 C 0.022 1.20463 0.02187 1.21134 0.02187 1.2162 L 0.02187 1.21736 L 0.02187 1.2162 L 0.02187 1.21736 " pathEditMode="relative" rAng="0" ptsTypes="AAAAAAAAAAAAAAAAAAAAAAAAAAAAAAAAAAAAAAAAAAAAAAAAAAAAAAAAAAAAAAAAAAAAAAA">
                                          <p:cBhvr>
                                            <p:cTn id="167" dur="3000" fill="hold"/>
                                            <p:tgtEl>
                                              <p:spTgt spid="79"/>
                                            </p:tgtEl>
                                            <p:attrNameLst>
                                              <p:attrName>ppt_x</p:attrName>
                                              <p:attrName>ppt_y</p:attrName>
                                            </p:attrNameLst>
                                          </p:cBhvr>
                                          <p:rCtr x="-3906" y="60856"/>
                                        </p:animMotion>
                                      </p:childTnLst>
                                    </p:cTn>
                                  </p:par>
                                  <p:par>
                                    <p:cTn id="168" presetID="10" presetClass="exit" presetSubtype="0" repeatCount="indefinite" fill="hold" grpId="1" nodeType="withEffect">
                                      <p:stCondLst>
                                        <p:cond delay="1900"/>
                                      </p:stCondLst>
                                      <p:childTnLst>
                                        <p:animEffect transition="out" filter="fade">
                                          <p:cBhvr>
                                            <p:cTn id="169" dur="1500"/>
                                            <p:tgtEl>
                                              <p:spTgt spid="79"/>
                                            </p:tgtEl>
                                          </p:cBhvr>
                                        </p:animEffect>
                                        <p:set>
                                          <p:cBhvr>
                                            <p:cTn id="170" dur="1" fill="hold">
                                              <p:stCondLst>
                                                <p:cond delay="1499"/>
                                              </p:stCondLst>
                                            </p:cTn>
                                            <p:tgtEl>
                                              <p:spTgt spid="79"/>
                                            </p:tgtEl>
                                            <p:attrNameLst>
                                              <p:attrName>style.visibility</p:attrName>
                                            </p:attrNameLst>
                                          </p:cBhvr>
                                          <p:to>
                                            <p:strVal val="hidden"/>
                                          </p:to>
                                        </p:set>
                                      </p:childTnLst>
                                    </p:cTn>
                                  </p:par>
                                  <p:par>
                                    <p:cTn id="171" presetID="0" presetClass="path" presetSubtype="0" repeatCount="indefinite" accel="100000" fill="hold" grpId="0" nodeType="withEffect">
                                      <p:stCondLst>
                                        <p:cond delay="2200"/>
                                      </p:stCondLst>
                                      <p:childTnLst>
                                        <p:animMotion origin="layout" path="M -0.0004 3.33333E-6 L -0.0004 0.00023 C -0.00196 0.0074 -0.00352 0.01412 -0.00495 0.02222 C -0.00547 0.02453 -0.00586 0.02777 -0.00651 0.03055 C -0.01446 0.06458 -0.00495 0.02176 -0.0125 0.04977 C -0.01316 0.05231 -0.01342 0.05486 -0.01407 0.05764 C -0.01498 0.06203 -0.01615 0.06551 -0.01706 0.06921 C -0.01771 0.07152 -0.0181 0.075 -0.01862 0.07777 C -0.01967 0.08078 -0.0211 0.08588 -0.02175 0.08865 C -0.0224 0.09143 -0.0224 0.09398 -0.02331 0.09676 C -0.02422 0.09953 -0.02579 0.10231 -0.02644 0.10555 C -0.02787 0.11041 -0.02852 0.11666 -0.02956 0.12152 L -0.03112 0.13032 L -0.03269 0.13842 C -0.03295 0.14791 -0.03321 0.16921 -0.03269 0.18472 C -0.03217 0.19977 -0.03034 0.22106 -0.02956 0.23009 C -0.02917 0.23333 -0.02865 0.23611 -0.028 0.23865 C -0.02709 0.24236 -0.02579 0.2456 -0.02487 0.24977 C -0.0211 0.26597 -0.02631 0.25046 -0.02019 0.2662 C -0.01967 0.27083 -0.01967 0.27569 -0.01862 0.27986 C -0.01797 0.28333 -0.01628 0.28495 -0.01563 0.28865 C -0.0142 0.29421 -0.01355 0.29953 -0.0125 0.30486 C -0.01198 0.3074 -0.0112 0.31064 -0.01094 0.31319 C -0.01029 0.31875 -0.00938 0.32963 -0.00782 0.33588 C -0.00717 0.33865 -0.00573 0.3412 -0.00495 0.34352 C -0.00417 0.34676 -0.00417 0.34953 -0.00352 0.35208 C -0.0017 0.35833 0.00104 0.36319 0.00273 0.36921 C 0.00377 0.37199 0.00455 0.37685 0.00585 0.37986 C 0.00989 0.39051 0.01041 0.38703 0.01523 0.39444 C 0.01692 0.39583 0.01835 0.39977 0.01992 0.40208 L 0.02304 0.41921 C 0.02356 0.42176 0.02539 0.42453 0.0246 0.42708 L 0.02304 0.43333 L 0.02304 0.43333 " pathEditMode="relative" rAng="0" ptsTypes="AAAAAAAAAAAAAAAAAAAAAAAAAAAAAAAAAA">
                                          <p:cBhvr>
                                            <p:cTn id="172" dur="3000" fill="hold"/>
                                            <p:tgtEl>
                                              <p:spTgt spid="80"/>
                                            </p:tgtEl>
                                            <p:attrNameLst>
                                              <p:attrName>ppt_x</p:attrName>
                                              <p:attrName>ppt_y</p:attrName>
                                            </p:attrNameLst>
                                          </p:cBhvr>
                                          <p:rCtr x="-378" y="21667"/>
                                        </p:animMotion>
                                      </p:childTnLst>
                                    </p:cTn>
                                  </p:par>
                                  <p:par>
                                    <p:cTn id="173" presetID="10" presetClass="exit" presetSubtype="0" repeatCount="indefinite" fill="hold" grpId="1" nodeType="withEffect">
                                      <p:stCondLst>
                                        <p:cond delay="3600"/>
                                      </p:stCondLst>
                                      <p:childTnLst>
                                        <p:animEffect transition="out" filter="fade">
                                          <p:cBhvr>
                                            <p:cTn id="174" dur="1500"/>
                                            <p:tgtEl>
                                              <p:spTgt spid="80"/>
                                            </p:tgtEl>
                                          </p:cBhvr>
                                        </p:animEffect>
                                        <p:set>
                                          <p:cBhvr>
                                            <p:cTn id="175" dur="1" fill="hold">
                                              <p:stCondLst>
                                                <p:cond delay="1499"/>
                                              </p:stCondLst>
                                            </p:cTn>
                                            <p:tgtEl>
                                              <p:spTgt spid="80"/>
                                            </p:tgtEl>
                                            <p:attrNameLst>
                                              <p:attrName>style.visibility</p:attrName>
                                            </p:attrNameLst>
                                          </p:cBhvr>
                                          <p:to>
                                            <p:strVal val="hidden"/>
                                          </p:to>
                                        </p:set>
                                      </p:childTnLst>
                                    </p:cTn>
                                  </p:par>
                                  <p:par>
                                    <p:cTn id="176" presetID="0" presetClass="path" presetSubtype="0" repeatCount="indefinite" accel="100000" fill="hold" grpId="0" nodeType="withEffect">
                                      <p:stCondLst>
                                        <p:cond delay="200"/>
                                      </p:stCondLst>
                                      <p:childTnLst>
                                        <p:animMotion origin="layout" path="M -0.00039 -4.44444E-6 L -0.00039 0.00024 C -0.00196 0.00741 -0.00352 0.01412 -0.00495 0.02223 C -0.00547 0.02454 -0.00586 0.02778 -0.00651 0.03056 C -0.01446 0.06459 -0.00495 0.02176 -0.0125 0.04977 C -0.01316 0.05255 -0.01342 0.0551 -0.01407 0.05787 C -0.01498 0.06204 -0.01615 0.06551 -0.01706 0.06922 C -0.01771 0.07153 -0.0181 0.075 -0.01862 0.07778 C -0.01967 0.08102 -0.0211 0.08588 -0.02175 0.08866 C -0.0224 0.09144 -0.0224 0.09399 -0.02331 0.09676 C -0.02422 0.09954 -0.02579 0.10232 -0.02644 0.10556 C -0.02787 0.11042 -0.02852 0.11667 -0.02956 0.12153 L -0.03112 0.13033 L -0.03269 0.13843 C -0.03295 0.14792 -0.03321 0.16922 -0.03269 0.18473 C -0.03217 0.19977 -0.03034 0.22107 -0.02956 0.2301 C -0.02917 0.23334 -0.02865 0.23612 -0.028 0.23866 C -0.02709 0.24237 -0.02579 0.24561 -0.02487 0.24977 C -0.0211 0.26598 -0.02631 0.25047 -0.02019 0.26621 C -0.01967 0.27084 -0.01967 0.2757 -0.01862 0.27987 C -0.01797 0.28334 -0.01628 0.28496 -0.01563 0.28866 C -0.0142 0.29422 -0.01355 0.29954 -0.0125 0.30487 C -0.01198 0.30741 -0.0112 0.31065 -0.01094 0.3132 C -0.01029 0.31875 -0.00938 0.32963 -0.00782 0.33588 C -0.00717 0.33866 -0.00573 0.34121 -0.00495 0.34352 C -0.00417 0.34676 -0.00417 0.34954 -0.00352 0.35209 C -0.0017 0.35834 0.00104 0.3632 0.00273 0.36922 C 0.00377 0.372 0.00455 0.37686 0.00586 0.37987 C 0.00989 0.39051 0.01041 0.38704 0.01523 0.39445 C 0.01692 0.39584 0.01836 0.39977 0.01992 0.40209 L 0.02304 0.41922 C 0.02356 0.42176 0.02539 0.42454 0.02461 0.42709 L 0.02304 0.43334 L 0.02304 0.43334 " pathEditMode="relative" rAng="0" ptsTypes="AAAAAAAAAAAAAAAAAAAAAAAAAAAAAAAAAA">
                                          <p:cBhvr>
                                            <p:cTn id="177" dur="3000" fill="hold"/>
                                            <p:tgtEl>
                                              <p:spTgt spid="81"/>
                                            </p:tgtEl>
                                            <p:attrNameLst>
                                              <p:attrName>ppt_x</p:attrName>
                                              <p:attrName>ppt_y</p:attrName>
                                            </p:attrNameLst>
                                          </p:cBhvr>
                                          <p:rCtr x="-378" y="21667"/>
                                        </p:animMotion>
                                      </p:childTnLst>
                                    </p:cTn>
                                  </p:par>
                                  <p:par>
                                    <p:cTn id="178" presetID="10" presetClass="exit" presetSubtype="0" repeatCount="indefinite" fill="hold" grpId="1" nodeType="withEffect">
                                      <p:stCondLst>
                                        <p:cond delay="1800"/>
                                      </p:stCondLst>
                                      <p:childTnLst>
                                        <p:animEffect transition="out" filter="fade">
                                          <p:cBhvr>
                                            <p:cTn id="179" dur="1500"/>
                                            <p:tgtEl>
                                              <p:spTgt spid="81"/>
                                            </p:tgtEl>
                                          </p:cBhvr>
                                        </p:animEffect>
                                        <p:set>
                                          <p:cBhvr>
                                            <p:cTn id="180" dur="1" fill="hold">
                                              <p:stCondLst>
                                                <p:cond delay="1499"/>
                                              </p:stCondLst>
                                            </p:cTn>
                                            <p:tgtEl>
                                              <p:spTgt spid="81"/>
                                            </p:tgtEl>
                                            <p:attrNameLst>
                                              <p:attrName>style.visibility</p:attrName>
                                            </p:attrNameLst>
                                          </p:cBhvr>
                                          <p:to>
                                            <p:strVal val="hidden"/>
                                          </p:to>
                                        </p:set>
                                      </p:childTnLst>
                                    </p:cTn>
                                  </p:par>
                                  <p:par>
                                    <p:cTn id="181" presetID="0" presetClass="path" presetSubtype="0" repeatCount="indefinite" accel="100000" fill="hold" grpId="0" nodeType="withEffect">
                                      <p:stCondLst>
                                        <p:cond delay="1900"/>
                                      </p:stCondLst>
                                      <p:childTnLst>
                                        <p:animMotion origin="layout" path="M 3.33333E-6 -2.96296E-6 L 3.33333E-6 0.00023 C -0.00078 0.00371 -0.00144 0.00741 -0.00235 0.01111 C -0.00274 0.0125 -0.00352 0.01366 -0.00391 0.01528 C -0.00456 0.01783 -0.00456 0.02107 -0.00547 0.02361 L -0.0086 0.03195 C -0.00912 0.0331 -0.0099 0.03449 -0.01016 0.03611 C -0.01042 0.0375 -0.01055 0.03889 -0.01094 0.04028 C -0.01159 0.0419 -0.01263 0.04283 -0.01328 0.04445 C -0.01394 0.0456 -0.0142 0.04723 -0.01485 0.04861 C -0.01628 0.05139 -0.01797 0.05417 -0.01953 0.05672 C -0.02032 0.0581 -0.02097 0.05996 -0.02188 0.06111 C -0.02266 0.06204 -0.02357 0.06273 -0.02422 0.06389 C -0.02591 0.06644 -0.02735 0.06945 -0.02891 0.07223 C -0.02969 0.07361 -0.03034 0.07547 -0.03125 0.07639 C -0.03229 0.07732 -0.03347 0.07778 -0.03438 0.07894 C -0.03646 0.08195 -0.03776 0.08611 -0.03985 0.08866 C -0.04375 0.09398 -0.04193 0.09167 -0.04532 0.09584 C -0.04805 0.10533 -0.04545 0.09746 -0.04922 0.10533 C -0.05013 0.10718 -0.05065 0.10949 -0.05157 0.11111 C -0.05248 0.11204 -0.05378 0.11273 -0.05469 0.11343 C -0.05586 0.11505 -0.05677 0.11644 -0.05782 0.11806 C -0.0586 0.11875 -0.05951 0.11945 -0.06016 0.12084 C -0.06237 0.12338 -0.06394 0.12755 -0.06641 0.12917 C -0.06719 0.1294 -0.0681 0.1294 -0.06875 0.13056 C -0.07683 0.13843 -0.07058 0.13426 -0.07578 0.1375 C -0.0819 0.14815 -0.07865 0.14352 -0.08503 0.15116 L -0.08737 0.15417 C -0.08776 0.15556 -0.08776 0.15718 -0.08828 0.1581 C -0.08933 0.16065 -0.09154 0.16158 -0.09297 0.1625 C -0.09375 0.16389 -0.09479 0.16482 -0.09532 0.16644 C -0.0961 0.16852 -0.09636 0.1713 -0.09688 0.17361 C -0.0974 0.175 -0.09792 0.17616 -0.09844 0.17755 C -0.0987 0.17917 -0.09896 0.18148 -0.09922 0.18334 C -0.09948 0.18449 -0.1 0.18588 -0.1 0.1875 C -0.1 0.19398 -0.09974 0.20023 -0.09922 0.20695 C -0.09922 0.20764 -0.09818 0.21528 -0.09766 0.21667 C -0.09714 0.21852 -0.09597 0.21991 -0.09532 0.22223 C -0.09466 0.22408 -0.09453 0.22685 -0.09375 0.22871 C -0.09219 0.2331 -0.08828 0.24167 -0.08828 0.2419 C -0.08789 0.24306 -0.08776 0.24445 -0.08737 0.24584 C -0.08698 0.24723 -0.08633 0.24815 -0.08594 0.24977 C -0.08529 0.25116 -0.08503 0.25371 -0.08425 0.25556 C -0.08399 0.25695 -0.08334 0.2581 -0.08269 0.25973 C -0.08125 0.26482 -0.08151 0.26621 -0.07891 0.27084 C -0.07826 0.27199 -0.07735 0.27246 -0.07657 0.27361 C -0.07526 0.27547 -0.07409 0.27824 -0.07266 0.28056 C -0.0599 0.29931 -0.07591 0.26922 -0.05469 0.30695 C -0.05313 0.30973 -0.05144 0.31158 -0.05 0.31528 C -0.04909 0.31736 -0.04857 0.31991 -0.04766 0.32223 C -0.04675 0.325 -0.04558 0.32778 -0.04453 0.33056 C -0.0418 0.33727 -0.04219 0.33727 -0.03594 0.34445 C -0.03464 0.34584 -0.03334 0.34699 -0.03203 0.34861 C -0.03125 0.34931 -0.03047 0.35047 -0.02969 0.35093 C -0.02865 0.35232 -0.02761 0.35324 -0.02657 0.35394 C -0.02578 0.35463 -0.025 0.35463 -0.02422 0.35533 C -0.02266 0.35695 -0.0211 0.35857 -0.01953 0.36111 C -0.01875 0.36158 -0.0181 0.36297 -0.01719 0.36389 C -0.00795 0.36898 -0.01602 0.36366 -0.01016 0.36898 C -0.00808 0.3713 -0.0056 0.37199 -0.00391 0.375 L 0.00312 0.38704 C 0.00416 0.38935 0.00507 0.39144 0.00625 0.39306 C 0.00755 0.39445 0.0108 0.39769 0.01172 0.4 C 0.01692 0.40903 0.00937 0.39931 0.01562 0.40672 C 0.0164 0.41088 0.01679 0.41551 0.01797 0.41875 C 0.02148 0.43195 0.01744 0.41574 0.02109 0.43542 C 0.02135 0.43704 0.02174 0.43843 0.02187 0.44005 C 0.022 0.44144 0.02187 0.44398 0.02187 0.44584 L 0.02187 0.44607 L 0.02187 0.44584 L 0.02187 0.44607 " pathEditMode="relative" rAng="0" ptsTypes="AAAAAAAAAAAAAAAAAAAAAAAAAAAAAAAAAAAAAAAAAAAAAAAAAAAAAAAAAAAAAAAAAAAAAAA">
                                          <p:cBhvr>
                                            <p:cTn id="182" dur="3000" fill="hold"/>
                                            <p:tgtEl>
                                              <p:spTgt spid="82"/>
                                            </p:tgtEl>
                                            <p:attrNameLst>
                                              <p:attrName>ppt_x</p:attrName>
                                              <p:attrName>ppt_y</p:attrName>
                                            </p:attrNameLst>
                                          </p:cBhvr>
                                          <p:rCtr x="-3906" y="22292"/>
                                        </p:animMotion>
                                      </p:childTnLst>
                                    </p:cTn>
                                  </p:par>
                                  <p:par>
                                    <p:cTn id="183" presetID="10" presetClass="exit" presetSubtype="0" repeatCount="indefinite" fill="hold" grpId="1" nodeType="withEffect">
                                      <p:stCondLst>
                                        <p:cond delay="3400"/>
                                      </p:stCondLst>
                                      <p:childTnLst>
                                        <p:animEffect transition="out" filter="fade">
                                          <p:cBhvr>
                                            <p:cTn id="184" dur="1500"/>
                                            <p:tgtEl>
                                              <p:spTgt spid="82"/>
                                            </p:tgtEl>
                                          </p:cBhvr>
                                        </p:animEffect>
                                        <p:set>
                                          <p:cBhvr>
                                            <p:cTn id="185" dur="1" fill="hold">
                                              <p:stCondLst>
                                                <p:cond delay="1499"/>
                                              </p:stCondLst>
                                            </p:cTn>
                                            <p:tgtEl>
                                              <p:spTgt spid="82"/>
                                            </p:tgtEl>
                                            <p:attrNameLst>
                                              <p:attrName>style.visibility</p:attrName>
                                            </p:attrNameLst>
                                          </p:cBhvr>
                                          <p:to>
                                            <p:strVal val="hidden"/>
                                          </p:to>
                                        </p:set>
                                      </p:childTnLst>
                                    </p:cTn>
                                  </p:par>
                                  <p:par>
                                    <p:cTn id="186" presetID="0" presetClass="path" presetSubtype="0" repeatCount="indefinite" accel="100000" fill="hold" grpId="0" nodeType="withEffect">
                                      <p:stCondLst>
                                        <p:cond delay="1100"/>
                                      </p:stCondLst>
                                      <p:childTnLst>
                                        <p:animMotion origin="layout" path="M 1.04167E-6 -1.85185E-6 L 1.04167E-6 0.00023 C 0.00091 0.00533 0.00195 0.01088 0.00338 0.01621 C 0.00456 0.02037 0.00638 0.02431 0.00794 0.02847 C 0.00859 0.03079 0.00898 0.03334 0.01016 0.03449 L 0.01367 0.03866 C 0.01979 0.04653 0.01614 0.04375 0.02174 0.04722 C 0.02786 0.05834 0.01888 0.04259 0.02864 0.05533 C 0.02995 0.05671 0.03073 0.05972 0.03216 0.06134 C 0.03503 0.06459 0.03841 0.06667 0.04141 0.06945 C 0.04297 0.07107 0.04427 0.07408 0.04596 0.07546 C 0.04818 0.07778 0.05286 0.07963 0.05286 0.08009 L 0.05976 0.0882 C 0.06094 0.08982 0.06198 0.09121 0.06328 0.09213 C 0.06719 0.09491 0.07148 0.09607 0.07487 0.10046 C 0.0763 0.10255 0.07773 0.10486 0.07943 0.10625 C 0.08047 0.10787 0.08177 0.10787 0.08294 0.10857 C 0.08503 0.10996 0.08945 0.11343 0.09219 0.11482 C 0.09401 0.11597 0.09596 0.11597 0.09792 0.11667 C 0.09948 0.11806 0.10104 0.11945 0.10247 0.1206 C 0.10378 0.12199 0.10469 0.12384 0.10599 0.12523 C 0.10781 0.12662 0.10989 0.12755 0.11172 0.12917 C 0.12031 0.13588 0.11276 0.13079 0.11979 0.13542 C 0.12135 0.13935 0.12396 0.14259 0.12448 0.14746 C 0.12578 0.15996 0.12721 0.15533 0.12682 0.16412 C 0.12643 0.17269 0.12617 0.18218 0.12565 0.19074 C 0.12539 0.19283 0.12513 0.19491 0.12448 0.19699 C 0.12383 0.19838 0.12292 0.19954 0.12213 0.20093 C 0.11992 0.2125 0.12253 0.20232 0.11862 0.21111 C 0.11706 0.21505 0.11641 0.22084 0.11406 0.22361 C 0.11289 0.225 0.11185 0.22662 0.11055 0.22755 C 0.1095 0.22847 0.1082 0.22847 0.10716 0.2294 C 0.10469 0.23218 0.10247 0.23519 0.10026 0.23773 L 0.09674 0.24167 C 0.09596 0.24398 0.09544 0.2463 0.0944 0.24815 C 0.09219 0.25209 0.09036 0.25255 0.0875 0.2544 C 0.08672 0.25579 0.0862 0.25741 0.08516 0.25834 C 0.08385 0.25972 0.08216 0.25972 0.0806 0.26042 C 0.07943 0.26088 0.07825 0.26134 0.07708 0.26227 C 0.07591 0.26366 0.07487 0.26551 0.0737 0.26644 C 0.07253 0.26759 0.07135 0.26759 0.07018 0.26852 C 0.05859 0.27871 0.0763 0.26597 0.06211 0.27662 C 0.06107 0.27778 0.05976 0.27801 0.05872 0.27871 C 0.05195 0.28496 0.05872 0.28171 0.05052 0.28681 C 0.04909 0.2882 0.04753 0.2882 0.04596 0.28912 L 0.04141 0.29746 C 0.04062 0.29861 0.0401 0.30093 0.03906 0.30139 C 0.03789 0.30185 0.03672 0.30232 0.03555 0.30324 C 0.03086 0.30787 0.03333 0.30648 0.02982 0.31181 C 0.02878 0.3132 0.02747 0.31435 0.0263 0.31574 C 0.02487 0.31968 0.0237 0.32454 0.02174 0.32824 L 0.01706 0.33634 C 0.01497 0.34815 0.01745 0.33773 0.01367 0.34653 C 0.01198 0.35046 0.00898 0.35903 0.00898 0.35926 L 0.0069 0.37107 L 0.0056 0.37732 C 0.00599 0.3956 0.0056 0.41435 0.0069 0.43264 C 0.0069 0.43472 0.00898 0.43704 0.00898 0.43727 L 0.00898 0.43704 " pathEditMode="relative" rAng="0" ptsTypes="AAAAAAAAAAAAAAAAAAAAAAAAAAAAAAAAAAAAAAAAAAAAAAAAAAAAAAAAAAA">
                                          <p:cBhvr>
                                            <p:cTn id="187" dur="3000" fill="hold"/>
                                            <p:tgtEl>
                                              <p:spTgt spid="83"/>
                                            </p:tgtEl>
                                            <p:attrNameLst>
                                              <p:attrName>ppt_x</p:attrName>
                                              <p:attrName>ppt_y</p:attrName>
                                            </p:attrNameLst>
                                          </p:cBhvr>
                                          <p:rCtr x="6341" y="21875"/>
                                        </p:animMotion>
                                      </p:childTnLst>
                                    </p:cTn>
                                  </p:par>
                                  <p:par>
                                    <p:cTn id="188" presetID="10" presetClass="exit" presetSubtype="0" repeatCount="indefinite" fill="hold" grpId="1" nodeType="withEffect">
                                      <p:stCondLst>
                                        <p:cond delay="2800"/>
                                      </p:stCondLst>
                                      <p:childTnLst>
                                        <p:animEffect transition="out" filter="fade">
                                          <p:cBhvr>
                                            <p:cTn id="189" dur="1500"/>
                                            <p:tgtEl>
                                              <p:spTgt spid="83"/>
                                            </p:tgtEl>
                                          </p:cBhvr>
                                        </p:animEffect>
                                        <p:set>
                                          <p:cBhvr>
                                            <p:cTn id="190" dur="1" fill="hold">
                                              <p:stCondLst>
                                                <p:cond delay="1499"/>
                                              </p:stCondLst>
                                            </p:cTn>
                                            <p:tgtEl>
                                              <p:spTgt spid="83"/>
                                            </p:tgtEl>
                                            <p:attrNameLst>
                                              <p:attrName>style.visibility</p:attrName>
                                            </p:attrNameLst>
                                          </p:cBhvr>
                                          <p:to>
                                            <p:strVal val="hidden"/>
                                          </p:to>
                                        </p:set>
                                      </p:childTnLst>
                                    </p:cTn>
                                  </p:par>
                                  <p:par>
                                    <p:cTn id="191" presetID="0" presetClass="path" presetSubtype="0" repeatCount="indefinite" accel="100000" fill="hold" grpId="0" nodeType="withEffect">
                                      <p:stCondLst>
                                        <p:cond delay="3300"/>
                                      </p:stCondLst>
                                      <p:childTnLst>
                                        <p:animMotion origin="layout" path="M -1.45833E-6 -3.33333E-6 L -1.45833E-6 0.00023 C -0.00078 0.00371 -0.00143 0.00741 -0.00234 0.01111 C -0.00273 0.0125 -0.00351 0.01366 -0.0039 0.01528 C -0.00456 0.01783 -0.00456 0.02107 -0.00547 0.02361 L -0.00859 0.03195 C -0.00911 0.03311 -0.00989 0.03449 -0.01015 0.03611 C -0.01042 0.0375 -0.01055 0.03889 -0.01094 0.04028 C -0.01159 0.0419 -0.01263 0.04283 -0.01328 0.04445 C -0.01393 0.04561 -0.01419 0.04723 -0.01484 0.04861 C -0.01627 0.05139 -0.01797 0.05417 -0.01953 0.05672 C -0.02031 0.05811 -0.02096 0.05996 -0.02187 0.06111 C -0.02265 0.06204 -0.02357 0.06273 -0.02422 0.06389 C -0.02591 0.06644 -0.02734 0.06945 -0.0289 0.07223 C -0.02969 0.07361 -0.03034 0.07547 -0.03125 0.07639 C -0.03229 0.07732 -0.03346 0.07778 -0.03437 0.07894 C -0.03646 0.08195 -0.03776 0.08611 -0.03984 0.08866 C -0.04375 0.09398 -0.04193 0.09167 -0.04531 0.09584 C -0.04805 0.10533 -0.04544 0.09746 -0.04922 0.10533 C -0.05013 0.10718 -0.05065 0.10949 -0.05156 0.11111 C -0.05247 0.11204 -0.05377 0.11273 -0.05469 0.11343 C -0.05586 0.11505 -0.05677 0.11644 -0.05781 0.11806 C -0.05859 0.11875 -0.0595 0.11945 -0.06015 0.12084 C -0.06237 0.12338 -0.06393 0.12755 -0.0664 0.12917 C -0.06719 0.1294 -0.0681 0.1294 -0.06875 0.13056 C -0.07682 0.13843 -0.07057 0.13426 -0.07578 0.1375 C -0.0819 0.14815 -0.07864 0.14352 -0.08502 0.15116 L -0.08737 0.15417 C -0.08776 0.15556 -0.08776 0.15718 -0.08828 0.15811 C -0.08932 0.16065 -0.09153 0.16158 -0.09297 0.1625 C -0.09375 0.16389 -0.09479 0.16482 -0.09531 0.16644 C -0.09609 0.16852 -0.09635 0.1713 -0.09687 0.17361 C -0.09739 0.175 -0.09792 0.17616 -0.09844 0.17755 C -0.0987 0.17917 -0.09896 0.18148 -0.09922 0.18334 C -0.09948 0.18449 -0.1 0.18588 -0.1 0.1875 C -0.1 0.19398 -0.09974 0.20023 -0.09922 0.20695 C -0.09922 0.20764 -0.09818 0.21528 -0.09765 0.21667 C -0.09713 0.21852 -0.09596 0.21991 -0.09531 0.22223 C -0.09466 0.22408 -0.09453 0.22686 -0.09375 0.22871 C -0.09219 0.23311 -0.08828 0.24167 -0.08828 0.2419 C -0.08789 0.24306 -0.08776 0.24445 -0.08737 0.24584 C -0.08698 0.24723 -0.08633 0.24815 -0.08594 0.24977 C -0.08528 0.25116 -0.08502 0.25371 -0.08424 0.25556 C -0.08398 0.25695 -0.08333 0.25811 -0.08268 0.25973 C -0.08125 0.26482 -0.08151 0.26621 -0.0789 0.27084 C -0.07825 0.27199 -0.07734 0.27246 -0.07656 0.27361 C -0.07526 0.27547 -0.07409 0.27824 -0.07265 0.28056 C -0.05989 0.29931 -0.07591 0.26922 -0.05469 0.30695 C -0.05312 0.30973 -0.05143 0.31158 -0.05 0.31528 C -0.04909 0.31736 -0.04857 0.31991 -0.04765 0.32223 C -0.04674 0.325 -0.04557 0.32778 -0.04453 0.33056 C -0.0418 0.33727 -0.04219 0.33727 -0.03594 0.34445 C -0.03463 0.34584 -0.03333 0.34699 -0.03203 0.34861 C -0.03125 0.34931 -0.03047 0.35047 -0.02969 0.35093 C -0.02864 0.35232 -0.0276 0.35324 -0.02656 0.35394 C -0.02578 0.35463 -0.025 0.35463 -0.02422 0.35533 C -0.02265 0.35695 -0.02109 0.35857 -0.01953 0.36111 C -0.01875 0.36158 -0.0181 0.36297 -0.01719 0.36389 C -0.00794 0.36898 -0.01601 0.36366 -0.01015 0.36898 C -0.00807 0.3713 -0.0056 0.37199 -0.0039 0.375 L 0.00313 0.38704 C 0.00417 0.38936 0.00508 0.39144 0.00625 0.39306 C 0.00755 0.39445 0.01081 0.39769 0.01172 0.4 C 0.01693 0.40903 0.00938 0.39931 0.01563 0.40672 C 0.01641 0.41088 0.0168 0.41551 0.01797 0.41875 C 0.02149 0.43195 0.01745 0.41574 0.0211 0.43542 C 0.02136 0.43704 0.02175 0.43843 0.02188 0.44005 C 0.02201 0.44144 0.02188 0.44398 0.02188 0.44584 L 0.02188 0.44607 L 0.02188 0.44584 L 0.02188 0.44607 " pathEditMode="relative" rAng="0" ptsTypes="AAAAAAAAAAAAAAAAAAAAAAAAAAAAAAAAAAAAAAAAAAAAAAAAAAAAAAAAAAAAAAAAAAAAAAA">
                                          <p:cBhvr>
                                            <p:cTn id="192" dur="3000" fill="hold"/>
                                            <p:tgtEl>
                                              <p:spTgt spid="84"/>
                                            </p:tgtEl>
                                            <p:attrNameLst>
                                              <p:attrName>ppt_x</p:attrName>
                                              <p:attrName>ppt_y</p:attrName>
                                            </p:attrNameLst>
                                          </p:cBhvr>
                                          <p:rCtr x="-3906" y="22292"/>
                                        </p:animMotion>
                                      </p:childTnLst>
                                    </p:cTn>
                                  </p:par>
                                  <p:par>
                                    <p:cTn id="193" presetID="10" presetClass="exit" presetSubtype="0" repeatCount="indefinite" fill="hold" grpId="1" nodeType="withEffect">
                                      <p:stCondLst>
                                        <p:cond delay="4600"/>
                                      </p:stCondLst>
                                      <p:childTnLst>
                                        <p:animEffect transition="out" filter="fade">
                                          <p:cBhvr>
                                            <p:cTn id="194" dur="1500"/>
                                            <p:tgtEl>
                                              <p:spTgt spid="84"/>
                                            </p:tgtEl>
                                          </p:cBhvr>
                                        </p:animEffect>
                                        <p:set>
                                          <p:cBhvr>
                                            <p:cTn id="195" dur="1" fill="hold">
                                              <p:stCondLst>
                                                <p:cond delay="1499"/>
                                              </p:stCondLst>
                                            </p:cTn>
                                            <p:tgtEl>
                                              <p:spTgt spid="84"/>
                                            </p:tgtEl>
                                            <p:attrNameLst>
                                              <p:attrName>style.visibility</p:attrName>
                                            </p:attrNameLst>
                                          </p:cBhvr>
                                          <p:to>
                                            <p:strVal val="hidden"/>
                                          </p:to>
                                        </p:set>
                                      </p:childTnLst>
                                    </p:cTn>
                                  </p:par>
                                  <p:par>
                                    <p:cTn id="196" presetID="0" presetClass="path" presetSubtype="0" repeatCount="indefinite" accel="100000" fill="hold" grpId="0" nodeType="withEffect">
                                      <p:stCondLst>
                                        <p:cond delay="1700"/>
                                      </p:stCondLst>
                                      <p:childTnLst>
                                        <p:animMotion origin="layout" path="M -2.08333E-7 1.11111E-6 L -2.08333E-7 0.00023 C 0.00286 0.00347 0.00599 0.00625 0.00846 0.01042 C 0.00964 0.01273 0.0099 0.0162 0.01081 0.01898 C 0.01146 0.02106 0.01224 0.02338 0.01315 0.02523 C 0.01536 0.02986 0.02031 0.03796 0.02031 0.03819 C 0.0207 0.04005 0.02096 0.04236 0.02148 0.04421 C 0.02214 0.04653 0.02331 0.04838 0.02396 0.05069 C 0.02461 0.05324 0.02435 0.05648 0.02513 0.05903 C 0.02604 0.06227 0.0276 0.06458 0.02865 0.06759 C 0.02956 0.07037 0.03034 0.07315 0.03112 0.07616 C 0.03151 0.07801 0.03151 0.08055 0.03229 0.08241 C 0.0332 0.08495 0.03464 0.08657 0.03581 0.08866 C 0.03659 0.09305 0.03776 0.09699 0.03828 0.10139 C 0.03893 0.10764 0.03919 0.11273 0.04063 0.11829 C 0.04128 0.1213 0.04232 0.12384 0.04297 0.12685 C 0.04388 0.13102 0.04544 0.13958 0.04544 0.13981 C 0.04492 0.15393 0.04466 0.17292 0.04297 0.18819 C 0.04271 0.19051 0.04219 0.19236 0.0418 0.19444 C 0.04141 0.19745 0.04102 0.20023 0.04063 0.20301 C 0.03984 0.20717 0.0388 0.21134 0.03828 0.21574 C 0.03776 0.21782 0.0375 0.2213 0.03698 0.22407 C 0.03633 0.22847 0.03529 0.23264 0.03464 0.2368 C 0.03281 0.24977 0.03398 0.24259 0.03112 0.2581 C 0.03073 0.26018 0.0306 0.2625 0.02982 0.26435 C 0.02904 0.26643 0.02813 0.26852 0.02747 0.27083 C 0.02695 0.27268 0.02682 0.275 0.0263 0.27708 C 0.02565 0.2794 0.02461 0.28125 0.02396 0.28333 C 0.02305 0.28611 0.02253 0.28935 0.02148 0.2919 C 0.02057 0.29444 0.01901 0.29583 0.01797 0.29815 C 0.00964 0.31597 0.0224 0.29236 0.01198 0.31088 C 0.01159 0.31296 0.01146 0.31551 0.01081 0.31736 C 0.00859 0.32292 0.00586 0.32824 0.00365 0.33426 L 0.0013 0.34051 C -0.00221 0.36481 0.0026 0.33495 -0.00234 0.35532 C -0.00299 0.3581 -0.00312 0.36111 -0.00352 0.36389 C -0.00547 0.37917 -0.00378 0.36944 -0.00586 0.38079 C -0.00729 0.40301 -0.00794 0.40347 -0.00586 0.4294 C -0.00586 0.43009 -0.00508 0.4294 -0.00469 0.4294 L -0.00469 0.42963 " pathEditMode="relative" rAng="0" ptsTypes="AAAAAAAAAAAAAAAAAAAAAAAAAAAAAAAAAAAAAAAA">
                                          <p:cBhvr>
                                            <p:cTn id="197" dur="3000" fill="hold"/>
                                            <p:tgtEl>
                                              <p:spTgt spid="85"/>
                                            </p:tgtEl>
                                            <p:attrNameLst>
                                              <p:attrName>ppt_x</p:attrName>
                                              <p:attrName>ppt_y</p:attrName>
                                            </p:attrNameLst>
                                          </p:cBhvr>
                                          <p:rCtr x="1901" y="21481"/>
                                        </p:animMotion>
                                      </p:childTnLst>
                                    </p:cTn>
                                  </p:par>
                                  <p:par>
                                    <p:cTn id="198" presetID="10" presetClass="exit" presetSubtype="0" repeatCount="indefinite" fill="hold" grpId="1" nodeType="withEffect">
                                      <p:stCondLst>
                                        <p:cond delay="3200"/>
                                      </p:stCondLst>
                                      <p:childTnLst>
                                        <p:animEffect transition="out" filter="fade">
                                          <p:cBhvr>
                                            <p:cTn id="199" dur="1500"/>
                                            <p:tgtEl>
                                              <p:spTgt spid="85"/>
                                            </p:tgtEl>
                                          </p:cBhvr>
                                        </p:animEffect>
                                        <p:set>
                                          <p:cBhvr>
                                            <p:cTn id="200" dur="1" fill="hold">
                                              <p:stCondLst>
                                                <p:cond delay="1499"/>
                                              </p:stCondLst>
                                            </p:cTn>
                                            <p:tgtEl>
                                              <p:spTgt spid="85"/>
                                            </p:tgtEl>
                                            <p:attrNameLst>
                                              <p:attrName>style.visibility</p:attrName>
                                            </p:attrNameLst>
                                          </p:cBhvr>
                                          <p:to>
                                            <p:strVal val="hidden"/>
                                          </p:to>
                                        </p:set>
                                      </p:childTnLst>
                                    </p:cTn>
                                  </p:par>
                                  <p:par>
                                    <p:cTn id="201" presetID="0" presetClass="path" presetSubtype="0" repeatCount="indefinite" accel="100000" fill="hold" grpId="0" nodeType="withEffect">
                                      <p:stCondLst>
                                        <p:cond delay="4200"/>
                                      </p:stCondLst>
                                      <p:childTnLst>
                                        <p:animMotion origin="layout" path="M -2.70833E-6 -2.22222E-6 L -2.70833E-6 0.00023 C 0.00287 0.00347 0.00599 0.00625 0.00847 0.01042 C 0.00964 0.01273 0.0099 0.01621 0.01081 0.01898 C 0.01146 0.02107 0.01224 0.02338 0.01315 0.02523 C 0.01537 0.02986 0.02032 0.03797 0.02032 0.0382 C 0.02071 0.04005 0.02097 0.04236 0.02149 0.04422 C 0.02214 0.04653 0.02331 0.04838 0.02396 0.0507 C 0.02461 0.05324 0.02435 0.05648 0.02513 0.05903 C 0.02604 0.06227 0.02761 0.06459 0.02865 0.06759 C 0.02956 0.07037 0.03034 0.07315 0.03112 0.07616 C 0.03151 0.07801 0.03151 0.08056 0.03229 0.08241 C 0.03321 0.08496 0.03464 0.08658 0.03581 0.08866 C 0.03659 0.09306 0.03776 0.09699 0.03828 0.10139 C 0.03894 0.10764 0.0392 0.11273 0.04063 0.11829 C 0.04128 0.1213 0.04232 0.12384 0.04297 0.12685 C 0.04388 0.13102 0.04545 0.13959 0.04545 0.13982 C 0.04492 0.15394 0.04466 0.17292 0.04297 0.1882 C 0.04271 0.19051 0.04219 0.19236 0.0418 0.19445 C 0.04141 0.19746 0.04102 0.20023 0.04063 0.20301 C 0.03985 0.20718 0.0388 0.21134 0.03828 0.21574 C 0.03776 0.21783 0.0375 0.2213 0.03698 0.22408 C 0.03633 0.22847 0.03529 0.23264 0.03464 0.23681 C 0.03282 0.24977 0.03399 0.24259 0.03112 0.2581 C 0.03073 0.26019 0.0306 0.2625 0.02982 0.26435 C 0.02904 0.26644 0.02813 0.26852 0.02748 0.27084 C 0.02696 0.27269 0.02683 0.275 0.0263 0.27709 C 0.02565 0.2794 0.02461 0.28125 0.02396 0.28334 C 0.02305 0.28611 0.02253 0.28935 0.02149 0.2919 C 0.02058 0.29445 0.01901 0.29584 0.01797 0.29815 C 0.00964 0.31597 0.0224 0.29236 0.01198 0.31088 C 0.01159 0.31297 0.01146 0.31551 0.01081 0.31736 C 0.0086 0.32292 0.00586 0.32824 0.00365 0.33426 L 0.0013 0.34051 C -0.00221 0.36482 0.00261 0.33496 -0.00234 0.35533 C -0.00299 0.3581 -0.00312 0.36111 -0.00351 0.36389 C -0.00547 0.37917 -0.00377 0.36945 -0.00586 0.38079 C -0.00729 0.40301 -0.00794 0.40347 -0.00586 0.4294 C -0.00586 0.43009 -0.00508 0.4294 -0.00468 0.4294 L -0.00468 0.42963 " pathEditMode="relative" rAng="0" ptsTypes="AAAAAAAAAAAAAAAAAAAAAAAAAAAAAAAAAAAAAAAA">
                                          <p:cBhvr>
                                            <p:cTn id="202" dur="3000" fill="hold"/>
                                            <p:tgtEl>
                                              <p:spTgt spid="86"/>
                                            </p:tgtEl>
                                            <p:attrNameLst>
                                              <p:attrName>ppt_x</p:attrName>
                                              <p:attrName>ppt_y</p:attrName>
                                            </p:attrNameLst>
                                          </p:cBhvr>
                                          <p:rCtr x="1901" y="21481"/>
                                        </p:animMotion>
                                      </p:childTnLst>
                                    </p:cTn>
                                  </p:par>
                                  <p:par>
                                    <p:cTn id="203" presetID="10" presetClass="exit" presetSubtype="0" repeatCount="indefinite" fill="hold" grpId="1" nodeType="withEffect">
                                      <p:stCondLst>
                                        <p:cond delay="5700"/>
                                      </p:stCondLst>
                                      <p:childTnLst>
                                        <p:animEffect transition="out" filter="fade">
                                          <p:cBhvr>
                                            <p:cTn id="204" dur="1500"/>
                                            <p:tgtEl>
                                              <p:spTgt spid="86"/>
                                            </p:tgtEl>
                                          </p:cBhvr>
                                        </p:animEffect>
                                        <p:set>
                                          <p:cBhvr>
                                            <p:cTn id="205" dur="1" fill="hold">
                                              <p:stCondLst>
                                                <p:cond delay="1499"/>
                                              </p:stCondLst>
                                            </p:cTn>
                                            <p:tgtEl>
                                              <p:spTgt spid="86"/>
                                            </p:tgtEl>
                                            <p:attrNameLst>
                                              <p:attrName>style.visibility</p:attrName>
                                            </p:attrNameLst>
                                          </p:cBhvr>
                                          <p:to>
                                            <p:strVal val="hidden"/>
                                          </p:to>
                                        </p:set>
                                      </p:childTnLst>
                                    </p:cTn>
                                  </p:par>
                                  <p:par>
                                    <p:cTn id="206" presetID="0" presetClass="path" presetSubtype="0" repeatCount="indefinite" accel="100000" fill="hold" grpId="0" nodeType="withEffect">
                                      <p:stCondLst>
                                        <p:cond delay="5500"/>
                                      </p:stCondLst>
                                      <p:childTnLst>
                                        <p:animMotion origin="layout" path="M 2.08333E-6 -3.7037E-6 L 2.08333E-6 0.00024 C 0.00286 0.00348 0.00599 0.00625 0.00846 0.01042 C 0.00963 0.01274 0.00989 0.01621 0.01081 0.01899 C 0.01146 0.02107 0.01224 0.02338 0.01315 0.02524 C 0.01536 0.02986 0.02031 0.03797 0.02031 0.0382 C 0.0207 0.04005 0.02096 0.04236 0.02148 0.04422 C 0.02213 0.04653 0.02331 0.04838 0.02396 0.0507 C 0.02461 0.05324 0.02435 0.05649 0.02513 0.05903 C 0.02604 0.06227 0.0276 0.06459 0.02864 0.0676 C 0.02956 0.07037 0.03034 0.07315 0.03112 0.07616 C 0.03151 0.07801 0.03151 0.08056 0.03229 0.08241 C 0.0332 0.08496 0.03463 0.08658 0.03581 0.08866 C 0.03659 0.09306 0.03776 0.09699 0.03828 0.10139 C 0.03893 0.10764 0.03919 0.11274 0.04062 0.11829 C 0.04127 0.1213 0.04232 0.12385 0.04297 0.12686 C 0.04388 0.13102 0.04544 0.13959 0.04544 0.13982 C 0.04492 0.15394 0.04466 0.17292 0.04297 0.1882 C 0.04271 0.19051 0.04219 0.19236 0.04179 0.19445 C 0.0414 0.19746 0.04101 0.20024 0.04062 0.20301 C 0.03984 0.20718 0.0388 0.21135 0.03828 0.21598 C 0.03776 0.21806 0.0375 0.2213 0.03698 0.22408 C 0.03633 0.22848 0.03528 0.23264 0.03463 0.23681 C 0.03281 0.24977 0.03398 0.2426 0.03112 0.25811 C 0.03073 0.26019 0.0306 0.2625 0.02982 0.26436 C 0.02903 0.26644 0.02812 0.26852 0.02747 0.27084 C 0.02695 0.27269 0.02682 0.275 0.0263 0.27709 C 0.02565 0.2794 0.02461 0.28125 0.02396 0.28334 C 0.02304 0.28611 0.02252 0.28936 0.02148 0.2919 C 0.02057 0.29445 0.01901 0.29584 0.01797 0.29815 C 0.00963 0.31598 0.02239 0.29236 0.01198 0.31088 C 0.01159 0.31297 0.01146 0.31551 0.01081 0.31736 C 0.00859 0.32292 0.00586 0.32824 0.00364 0.33426 L 0.0013 0.34051 C -0.00222 0.36482 0.0026 0.33496 -0.00235 0.35533 C -0.003 0.35811 -0.00313 0.36111 -0.00352 0.36389 C -0.00547 0.37917 -0.00378 0.36945 -0.00586 0.38079 C -0.00729 0.40301 -0.00794 0.40348 -0.00586 0.4294 C -0.00586 0.4301 -0.00508 0.4294 -0.00469 0.4294 L -0.00469 0.42963 " pathEditMode="relative" rAng="0" ptsTypes="AAAAAAAAAAAAAAAAAAAAAAAAAAAAAAAAAAAAAAAA">
                                          <p:cBhvr>
                                            <p:cTn id="207" dur="3000" fill="hold"/>
                                            <p:tgtEl>
                                              <p:spTgt spid="87"/>
                                            </p:tgtEl>
                                            <p:attrNameLst>
                                              <p:attrName>ppt_x</p:attrName>
                                              <p:attrName>ppt_y</p:attrName>
                                            </p:attrNameLst>
                                          </p:cBhvr>
                                          <p:rCtr x="1901" y="21481"/>
                                        </p:animMotion>
                                      </p:childTnLst>
                                    </p:cTn>
                                  </p:par>
                                  <p:par>
                                    <p:cTn id="208" presetID="10" presetClass="exit" presetSubtype="0" repeatCount="indefinite" fill="hold" grpId="1" nodeType="withEffect">
                                      <p:stCondLst>
                                        <p:cond delay="7000"/>
                                      </p:stCondLst>
                                      <p:childTnLst>
                                        <p:animEffect transition="out" filter="fade">
                                          <p:cBhvr>
                                            <p:cTn id="209" dur="1500"/>
                                            <p:tgtEl>
                                              <p:spTgt spid="87"/>
                                            </p:tgtEl>
                                          </p:cBhvr>
                                        </p:animEffect>
                                        <p:set>
                                          <p:cBhvr>
                                            <p:cTn id="210" dur="1" fill="hold">
                                              <p:stCondLst>
                                                <p:cond delay="1499"/>
                                              </p:stCondLst>
                                            </p:cTn>
                                            <p:tgtEl>
                                              <p:spTgt spid="87"/>
                                            </p:tgtEl>
                                            <p:attrNameLst>
                                              <p:attrName>style.visibility</p:attrName>
                                            </p:attrNameLst>
                                          </p:cBhvr>
                                          <p:to>
                                            <p:strVal val="hidden"/>
                                          </p:to>
                                        </p:set>
                                      </p:childTnLst>
                                    </p:cTn>
                                  </p:par>
                                  <p:par>
                                    <p:cTn id="211" presetID="0" presetClass="path" presetSubtype="0" repeatCount="indefinite" accel="100000" fill="hold" grpId="0" nodeType="withEffect">
                                      <p:stCondLst>
                                        <p:cond delay="1800"/>
                                      </p:stCondLst>
                                      <p:childTnLst>
                                        <p:animMotion origin="layout" path="M -4.375E-6 -1.85185E-6 L -4.375E-6 0.0007 C 0.00287 0.00741 0.00599 0.0132 0.00847 0.02199 C 0.00964 0.02685 0.0099 0.03403 0.01081 0.04005 C 0.01146 0.04421 0.01224 0.04908 0.01316 0.05301 C 0.01537 0.06273 0.02032 0.07986 0.02032 0.08033 C 0.02071 0.08426 0.02097 0.08912 0.02149 0.09283 C 0.02214 0.09769 0.02331 0.10162 0.02396 0.10648 C 0.02461 0.11181 0.02435 0.11875 0.02513 0.12408 C 0.02605 0.13056 0.02761 0.13542 0.02865 0.14167 C 0.02956 0.14746 0.03034 0.15347 0.03112 0.15972 C 0.03151 0.16366 0.03151 0.16898 0.0323 0.17292 C 0.03321 0.17824 0.03464 0.18148 0.03581 0.18588 C 0.03659 0.19514 0.03776 0.20347 0.03829 0.21273 C 0.03894 0.2257 0.0392 0.23634 0.04063 0.24815 C 0.04128 0.2544 0.04232 0.25972 0.04297 0.26597 C 0.04388 0.27477 0.04545 0.29283 0.04545 0.29329 C 0.04493 0.32292 0.04467 0.36273 0.04297 0.39491 C 0.04271 0.39977 0.04219 0.40347 0.0418 0.40787 C 0.04141 0.41435 0.04102 0.42014 0.04063 0.42593 C 0.03985 0.43472 0.03881 0.44329 0.03829 0.45255 C 0.03776 0.45695 0.0375 0.46435 0.03698 0.47014 C 0.03633 0.4794 0.03529 0.48796 0.03464 0.49676 C 0.03282 0.52408 0.03399 0.50903 0.03112 0.54144 C 0.03073 0.54584 0.0306 0.5507 0.02982 0.55463 C 0.02904 0.55903 0.02813 0.56343 0.02748 0.56829 C 0.02696 0.57222 0.02683 0.57709 0.02631 0.58125 C 0.02566 0.58611 0.02461 0.59005 0.02396 0.59445 C 0.02305 0.60023 0.02253 0.60718 0.02149 0.6125 C 0.02058 0.61783 0.01901 0.6206 0.01797 0.62546 C 0.00964 0.66296 0.0224 0.61343 0.01198 0.65232 C 0.01159 0.65671 0.01146 0.66204 0.01081 0.66597 C 0.0086 0.67755 0.00586 0.68866 0.00365 0.70139 L 0.00131 0.71435 C -0.00221 0.76551 0.00261 0.70278 -0.00234 0.7456 C -0.00299 0.75139 -0.00312 0.75764 -0.00351 0.76343 C -0.00546 0.7956 -0.00377 0.77523 -0.00585 0.79908 C -0.00729 0.8456 -0.00794 0.84653 -0.00585 0.90093 C -0.00585 0.90232 -0.00507 0.90093 -0.00468 0.90093 L -0.00468 0.90139 " pathEditMode="relative" rAng="0" ptsTypes="AAAAAAAAAAAAAAAAAAAAAAAAAAAAAAAAAAAAAAAA">
                                          <p:cBhvr>
                                            <p:cTn id="212" dur="3000" fill="hold"/>
                                            <p:tgtEl>
                                              <p:spTgt spid="88"/>
                                            </p:tgtEl>
                                            <p:attrNameLst>
                                              <p:attrName>ppt_x</p:attrName>
                                              <p:attrName>ppt_y</p:attrName>
                                            </p:attrNameLst>
                                          </p:cBhvr>
                                          <p:rCtr x="1875" y="45116"/>
                                        </p:animMotion>
                                      </p:childTnLst>
                                    </p:cTn>
                                  </p:par>
                                  <p:par>
                                    <p:cTn id="213" presetID="10" presetClass="exit" presetSubtype="0" repeatCount="indefinite" fill="hold" grpId="1" nodeType="withEffect">
                                      <p:stCondLst>
                                        <p:cond delay="3000"/>
                                      </p:stCondLst>
                                      <p:childTnLst>
                                        <p:animEffect transition="out" filter="fade">
                                          <p:cBhvr>
                                            <p:cTn id="214" dur="1500"/>
                                            <p:tgtEl>
                                              <p:spTgt spid="88"/>
                                            </p:tgtEl>
                                          </p:cBhvr>
                                        </p:animEffect>
                                        <p:set>
                                          <p:cBhvr>
                                            <p:cTn id="215" dur="1" fill="hold">
                                              <p:stCondLst>
                                                <p:cond delay="1499"/>
                                              </p:stCondLst>
                                            </p:cTn>
                                            <p:tgtEl>
                                              <p:spTgt spid="88"/>
                                            </p:tgtEl>
                                            <p:attrNameLst>
                                              <p:attrName>style.visibility</p:attrName>
                                            </p:attrNameLst>
                                          </p:cBhvr>
                                          <p:to>
                                            <p:strVal val="hidden"/>
                                          </p:to>
                                        </p:set>
                                      </p:childTnLst>
                                    </p:cTn>
                                  </p:par>
                                  <p:par>
                                    <p:cTn id="216" presetID="0" presetClass="path" presetSubtype="0" repeatCount="indefinite" accel="100000" fill="hold" grpId="0" nodeType="withEffect">
                                      <p:stCondLst>
                                        <p:cond delay="3500"/>
                                      </p:stCondLst>
                                      <p:childTnLst>
                                        <p:animMotion origin="layout" path="M -0.0004 -7.40741E-7 L -0.0004 0.00023 C -0.00196 0.00741 -0.00352 0.01412 -0.00495 0.02222 C -0.00547 0.02454 -0.00586 0.02778 -0.00652 0.03056 C -0.01446 0.06458 -0.00495 0.02176 -0.0125 0.04977 C -0.01316 0.05255 -0.01342 0.05509 -0.01407 0.05787 C -0.01498 0.06204 -0.01615 0.06551 -0.01706 0.06921 C -0.01771 0.07153 -0.0181 0.075 -0.01862 0.07778 C -0.01967 0.08079 -0.0211 0.08588 -0.02175 0.08866 C -0.0224 0.09144 -0.0224 0.09398 -0.02331 0.09676 C -0.02422 0.09954 -0.02579 0.10232 -0.02644 0.10556 C -0.02787 0.11042 -0.02852 0.11667 -0.02956 0.12153 L -0.03112 0.13032 L -0.03269 0.13843 C -0.03295 0.14792 -0.03321 0.16921 -0.03269 0.18472 C -0.03217 0.19977 -0.03034 0.22107 -0.02956 0.23009 C -0.02917 0.23333 -0.02865 0.23611 -0.028 0.23866 C -0.02709 0.24236 -0.02579 0.2456 -0.02487 0.24977 C -0.0211 0.26597 -0.02631 0.25046 -0.02019 0.2662 C -0.01967 0.27083 -0.01967 0.2757 -0.01862 0.27986 C -0.01797 0.28333 -0.01628 0.28495 -0.01563 0.28866 C -0.0142 0.29421 -0.01355 0.29954 -0.0125 0.30486 C -0.01198 0.30741 -0.0112 0.31065 -0.01094 0.3132 C -0.01029 0.31875 -0.00938 0.32963 -0.00782 0.33588 C -0.00717 0.33866 -0.00573 0.3412 -0.00495 0.34352 C -0.00417 0.34676 -0.00417 0.34954 -0.00352 0.35208 C -0.0017 0.35833 0.00104 0.3632 0.00273 0.36921 C 0.00377 0.37199 0.00455 0.37685 0.00585 0.37986 C 0.00989 0.39051 0.01041 0.38704 0.01523 0.39445 C 0.01692 0.39583 0.01835 0.39977 0.01992 0.40208 L 0.02304 0.41921 C 0.02356 0.42176 0.02539 0.42454 0.0246 0.42708 L 0.02304 0.43333 L 0.02304 0.43333 " pathEditMode="relative" rAng="0" ptsTypes="AAAAAAAAAAAAAAAAAAAAAAAAAAAAAAAAAA">
                                          <p:cBhvr>
                                            <p:cTn id="217" dur="3000" fill="hold"/>
                                            <p:tgtEl>
                                              <p:spTgt spid="89"/>
                                            </p:tgtEl>
                                            <p:attrNameLst>
                                              <p:attrName>ppt_x</p:attrName>
                                              <p:attrName>ppt_y</p:attrName>
                                            </p:attrNameLst>
                                          </p:cBhvr>
                                          <p:rCtr x="-378" y="21667"/>
                                        </p:animMotion>
                                      </p:childTnLst>
                                    </p:cTn>
                                  </p:par>
                                  <p:par>
                                    <p:cTn id="218" presetID="10" presetClass="exit" presetSubtype="0" repeatCount="indefinite" fill="hold" grpId="1" nodeType="withEffect">
                                      <p:stCondLst>
                                        <p:cond delay="5000"/>
                                      </p:stCondLst>
                                      <p:childTnLst>
                                        <p:animEffect transition="out" filter="fade">
                                          <p:cBhvr>
                                            <p:cTn id="219" dur="1500"/>
                                            <p:tgtEl>
                                              <p:spTgt spid="89"/>
                                            </p:tgtEl>
                                          </p:cBhvr>
                                        </p:animEffect>
                                        <p:set>
                                          <p:cBhvr>
                                            <p:cTn id="220" dur="1" fill="hold">
                                              <p:stCondLst>
                                                <p:cond delay="1499"/>
                                              </p:stCondLst>
                                            </p:cTn>
                                            <p:tgtEl>
                                              <p:spTgt spid="89"/>
                                            </p:tgtEl>
                                            <p:attrNameLst>
                                              <p:attrName>style.visibility</p:attrName>
                                            </p:attrNameLst>
                                          </p:cBhvr>
                                          <p:to>
                                            <p:strVal val="hidden"/>
                                          </p:to>
                                        </p:set>
                                      </p:childTnLst>
                                    </p:cTn>
                                  </p:par>
                                  <p:par>
                                    <p:cTn id="221" presetID="0" presetClass="path" presetSubtype="0" repeatCount="indefinite" accel="100000" fill="hold" grpId="0" nodeType="withEffect">
                                      <p:stCondLst>
                                        <p:cond delay="600"/>
                                      </p:stCondLst>
                                      <p:childTnLst>
                                        <p:animMotion origin="layout" path="M -0.00039 -1.11111E-6 L -0.00039 0.00023 C -0.00195 0.00741 -0.00351 0.01412 -0.00495 0.02222 C -0.00547 0.02454 -0.00586 0.02778 -0.00651 0.03056 C -0.01445 0.06458 -0.00495 0.02176 -0.0125 0.04977 C -0.01315 0.05255 -0.01341 0.05509 -0.01406 0.05787 C -0.01497 0.06204 -0.01614 0.06551 -0.01705 0.06921 C -0.01771 0.07153 -0.0181 0.075 -0.01862 0.07778 C -0.01966 0.08102 -0.02109 0.08588 -0.02174 0.08866 C -0.02239 0.09144 -0.02239 0.09398 -0.0233 0.09676 C -0.02422 0.09954 -0.02578 0.10232 -0.02643 0.10556 C -0.02786 0.11042 -0.02851 0.11667 -0.02955 0.12153 L -0.03112 0.13033 L -0.03268 0.13843 C -0.03294 0.14792 -0.0332 0.16921 -0.03268 0.18472 C -0.03216 0.19977 -0.03034 0.22107 -0.02955 0.23009 C -0.02916 0.23333 -0.02864 0.23611 -0.02799 0.23866 C -0.02708 0.24236 -0.02578 0.2456 -0.02487 0.24977 C -0.02109 0.26597 -0.0263 0.25046 -0.02018 0.2662 C -0.01966 0.27083 -0.01966 0.2757 -0.01862 0.27986 C -0.01797 0.28333 -0.01627 0.28495 -0.01562 0.28866 C -0.01419 0.29421 -0.01354 0.29954 -0.0125 0.30486 C -0.01198 0.30741 -0.0112 0.31065 -0.01094 0.3132 C -0.01028 0.31875 -0.00937 0.32963 -0.00781 0.33588 C -0.00716 0.33866 -0.00573 0.3412 -0.00495 0.34352 C -0.00416 0.34676 -0.00416 0.34954 -0.00351 0.35208 C -0.00169 0.35833 0.00104 0.3632 0.00274 0.36921 C 0.00378 0.37199 0.00456 0.37685 0.00586 0.37986 C 0.0099 0.39051 0.01042 0.38704 0.01524 0.39445 C 0.01693 0.39583 0.01836 0.39977 0.01992 0.40208 L 0.02305 0.41921 C 0.02357 0.42176 0.02539 0.42454 0.02461 0.42708 L 0.02305 0.43333 L 0.02305 0.43333 " pathEditMode="relative" rAng="0" ptsTypes="AAAAAAAAAAAAAAAAAAAAAAAAAAAAAAAAAA">
                                          <p:cBhvr>
                                            <p:cTn id="222" dur="3000" fill="hold"/>
                                            <p:tgtEl>
                                              <p:spTgt spid="90"/>
                                            </p:tgtEl>
                                            <p:attrNameLst>
                                              <p:attrName>ppt_x</p:attrName>
                                              <p:attrName>ppt_y</p:attrName>
                                            </p:attrNameLst>
                                          </p:cBhvr>
                                          <p:rCtr x="-378" y="21667"/>
                                        </p:animMotion>
                                      </p:childTnLst>
                                    </p:cTn>
                                  </p:par>
                                  <p:par>
                                    <p:cTn id="223" presetID="10" presetClass="exit" presetSubtype="0" repeatCount="indefinite" fill="hold" grpId="1" nodeType="withEffect">
                                      <p:stCondLst>
                                        <p:cond delay="2000"/>
                                      </p:stCondLst>
                                      <p:childTnLst>
                                        <p:animEffect transition="out" filter="fade">
                                          <p:cBhvr>
                                            <p:cTn id="224" dur="1500"/>
                                            <p:tgtEl>
                                              <p:spTgt spid="90"/>
                                            </p:tgtEl>
                                          </p:cBhvr>
                                        </p:animEffect>
                                        <p:set>
                                          <p:cBhvr>
                                            <p:cTn id="225" dur="1" fill="hold">
                                              <p:stCondLst>
                                                <p:cond delay="1499"/>
                                              </p:stCondLst>
                                            </p:cTn>
                                            <p:tgtEl>
                                              <p:spTgt spid="90"/>
                                            </p:tgtEl>
                                            <p:attrNameLst>
                                              <p:attrName>style.visibility</p:attrName>
                                            </p:attrNameLst>
                                          </p:cBhvr>
                                          <p:to>
                                            <p:strVal val="hidden"/>
                                          </p:to>
                                        </p:set>
                                      </p:childTnLst>
                                    </p:cTn>
                                  </p:par>
                                  <p:par>
                                    <p:cTn id="226" presetID="0" presetClass="path" presetSubtype="0" repeatCount="indefinite" accel="100000" fill="hold" grpId="0" nodeType="withEffect">
                                      <p:stCondLst>
                                        <p:cond delay="3900"/>
                                      </p:stCondLst>
                                      <p:childTnLst>
                                        <p:animMotion origin="layout" path="M 4.79167E-6 4.44444E-6 L 4.79167E-6 0.00023 C 0.00091 0.00532 0.00195 0.01088 0.00338 0.01643 C 0.00455 0.02037 0.00638 0.0243 0.00794 0.02847 C 0.00859 0.03078 0.00898 0.03333 0.01015 0.03449 L 0.01367 0.03865 C 0.01979 0.04652 0.01614 0.04375 0.02174 0.04722 C 0.02786 0.05833 0.01888 0.04259 0.02864 0.05532 C 0.02994 0.05671 0.03072 0.05972 0.03216 0.06134 C 0.03502 0.06458 0.03841 0.06666 0.0414 0.06944 C 0.04296 0.07106 0.04427 0.07407 0.04596 0.07546 C 0.04817 0.07777 0.05286 0.07963 0.05286 0.08009 L 0.05976 0.08819 C 0.06093 0.08981 0.06197 0.0912 0.06328 0.09213 C 0.06718 0.0949 0.07148 0.09606 0.07487 0.10046 C 0.0763 0.10254 0.07773 0.10486 0.07942 0.10625 C 0.08046 0.10787 0.08177 0.10787 0.08294 0.10856 C 0.08502 0.10995 0.08945 0.11342 0.09218 0.11481 C 0.09401 0.11597 0.09596 0.11597 0.09791 0.11666 C 0.09947 0.11805 0.10104 0.11944 0.10247 0.1206 C 0.10377 0.12199 0.10468 0.12384 0.10598 0.12523 C 0.10781 0.12662 0.10989 0.12754 0.11171 0.12916 C 0.12031 0.13588 0.11276 0.13078 0.11979 0.13541 C 0.12135 0.13935 0.12395 0.14259 0.12447 0.14745 C 0.12578 0.15995 0.12721 0.15532 0.12682 0.16412 C 0.12643 0.17268 0.12617 0.18217 0.12565 0.19074 C 0.12539 0.19282 0.12513 0.1949 0.12447 0.19699 C 0.12382 0.19838 0.12291 0.19953 0.12213 0.20092 C 0.11992 0.2125 0.12252 0.20231 0.11862 0.21111 C 0.11705 0.21504 0.1164 0.2206 0.11406 0.22361 C 0.11289 0.225 0.11184 0.22662 0.11054 0.22754 C 0.1095 0.22847 0.1082 0.22847 0.10716 0.22939 C 0.10468 0.23217 0.10247 0.23518 0.10026 0.23773 L 0.09674 0.24166 C 0.09596 0.24398 0.09544 0.24629 0.0944 0.24814 C 0.09218 0.25208 0.09036 0.25254 0.0875 0.25439 C 0.08671 0.25578 0.08619 0.2574 0.08515 0.25833 C 0.08385 0.25972 0.08216 0.25972 0.08059 0.26041 C 0.07942 0.26088 0.07825 0.26134 0.07708 0.26226 C 0.07591 0.26365 0.07487 0.2655 0.07369 0.26643 C 0.07252 0.26759 0.07135 0.26759 0.07018 0.26851 C 0.05859 0.2787 0.0763 0.26597 0.0621 0.27662 C 0.06106 0.27777 0.05976 0.278 0.05872 0.2787 C 0.05195 0.28495 0.05872 0.28171 0.05052 0.2868 C 0.04908 0.28819 0.04752 0.28819 0.04596 0.28912 L 0.0414 0.29745 C 0.04062 0.29861 0.0401 0.30092 0.03906 0.30138 C 0.03789 0.30185 0.03671 0.30231 0.03554 0.30324 C 0.03085 0.30787 0.03333 0.30648 0.02981 0.3118 C 0.02877 0.31319 0.02747 0.31435 0.0263 0.31574 C 0.02487 0.31967 0.02369 0.32453 0.02174 0.32824 L 0.01705 0.33634 C 0.01497 0.34814 0.01744 0.33773 0.01367 0.34652 C 0.01197 0.35046 0.00898 0.35902 0.00898 0.35925 L 0.0069 0.37106 L 0.00559 0.37731 C 0.00598 0.3956 0.00559 0.41435 0.0069 0.43263 C 0.0069 0.43472 0.00898 0.43703 0.00898 0.43726 L 0.00898 0.43703 " pathEditMode="relative" rAng="0" ptsTypes="AAAAAAAAAAAAAAAAAAAAAAAAAAAAAAAAAAAAAAAAAAAAAAAAAAAAAAAAAAA">
                                          <p:cBhvr>
                                            <p:cTn id="227" dur="3000" fill="hold"/>
                                            <p:tgtEl>
                                              <p:spTgt spid="91"/>
                                            </p:tgtEl>
                                            <p:attrNameLst>
                                              <p:attrName>ppt_x</p:attrName>
                                              <p:attrName>ppt_y</p:attrName>
                                            </p:attrNameLst>
                                          </p:cBhvr>
                                          <p:rCtr x="6341" y="21875"/>
                                        </p:animMotion>
                                      </p:childTnLst>
                                    </p:cTn>
                                  </p:par>
                                  <p:par>
                                    <p:cTn id="228" presetID="10" presetClass="exit" presetSubtype="0" repeatCount="indefinite" fill="hold" grpId="1" nodeType="withEffect">
                                      <p:stCondLst>
                                        <p:cond delay="5200"/>
                                      </p:stCondLst>
                                      <p:childTnLst>
                                        <p:animEffect transition="out" filter="fade">
                                          <p:cBhvr>
                                            <p:cTn id="229" dur="1500"/>
                                            <p:tgtEl>
                                              <p:spTgt spid="91"/>
                                            </p:tgtEl>
                                          </p:cBhvr>
                                        </p:animEffect>
                                        <p:set>
                                          <p:cBhvr>
                                            <p:cTn id="230" dur="1" fill="hold">
                                              <p:stCondLst>
                                                <p:cond delay="1499"/>
                                              </p:stCondLst>
                                            </p:cTn>
                                            <p:tgtEl>
                                              <p:spTgt spid="91"/>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p:cTn id="231" repeatCount="indefinite" fill="hold" display="0">
                      <p:stCondLst>
                        <p:cond delay="indefinite"/>
                      </p:stCondLst>
                      <p:endCondLst>
                        <p:cond evt="onStopAudio" delay="0">
                          <p:tgtEl>
                            <p:sldTgt/>
                          </p:tgtEl>
                        </p:cond>
                      </p:endCondLst>
                    </p:cTn>
                    <p:tgtEl>
                      <p:spTgt spid="9"/>
                    </p:tgtEl>
                  </p:cMediaNode>
                </p:audio>
              </p:childTnLst>
            </p:cTn>
          </p:par>
        </p:tnLst>
        <p:bldLst>
          <p:bldP spid="10" grpId="0"/>
          <p:bldP spid="11" grpId="0"/>
          <p:bldP spid="11" grpId="1"/>
          <p:bldP spid="52" grpId="0" animBg="1"/>
          <p:bldP spid="52" grpId="1" animBg="1"/>
          <p:bldP spid="53" grpId="0" animBg="1"/>
          <p:bldP spid="53" grpId="1" animBg="1"/>
          <p:bldP spid="54" grpId="0" animBg="1"/>
          <p:bldP spid="54" grpId="1" animBg="1"/>
          <p:bldP spid="55" grpId="0" animBg="1"/>
          <p:bldP spid="55" grpId="1" animBg="1"/>
          <p:bldP spid="56" grpId="0" animBg="1"/>
          <p:bldP spid="56" grpId="1" animBg="1"/>
          <p:bldP spid="57" grpId="0" animBg="1"/>
          <p:bldP spid="57" grpId="1" animBg="1"/>
          <p:bldP spid="58" grpId="0" animBg="1"/>
          <p:bldP spid="58" grpId="1" animBg="1"/>
          <p:bldP spid="59" grpId="0" animBg="1"/>
          <p:bldP spid="59" grpId="1" animBg="1"/>
          <p:bldP spid="60" grpId="0" animBg="1"/>
          <p:bldP spid="60" grpId="1" animBg="1"/>
          <p:bldP spid="61" grpId="0" animBg="1"/>
          <p:bldP spid="61" grpId="1" animBg="1"/>
          <p:bldP spid="62" grpId="0" animBg="1"/>
          <p:bldP spid="62" grpId="1" animBg="1"/>
          <p:bldP spid="63" grpId="0" animBg="1"/>
          <p:bldP spid="63" grpId="1" animBg="1"/>
          <p:bldP spid="64" grpId="0" animBg="1"/>
          <p:bldP spid="64" grpId="1" animBg="1"/>
          <p:bldP spid="65" grpId="0" animBg="1"/>
          <p:bldP spid="65" grpId="1" animBg="1"/>
          <p:bldP spid="66" grpId="0" animBg="1"/>
          <p:bldP spid="66" grpId="1" animBg="1"/>
          <p:bldP spid="67" grpId="0" animBg="1"/>
          <p:bldP spid="67" grpId="1" animBg="1"/>
          <p:bldP spid="68" grpId="0" animBg="1"/>
          <p:bldP spid="68" grpId="1" animBg="1"/>
          <p:bldP spid="69" grpId="0" animBg="1"/>
          <p:bldP spid="69" grpId="1" animBg="1"/>
          <p:bldP spid="70" grpId="0" animBg="1"/>
          <p:bldP spid="70" grpId="1" animBg="1"/>
          <p:bldP spid="71" grpId="0" animBg="1"/>
          <p:bldP spid="71" grpId="1" animBg="1"/>
          <p:bldP spid="72" grpId="0" animBg="1"/>
          <p:bldP spid="72" grpId="1" animBg="1"/>
          <p:bldP spid="73" grpId="0" animBg="1"/>
          <p:bldP spid="73" grpId="1" animBg="1"/>
          <p:bldP spid="74" grpId="0" animBg="1"/>
          <p:bldP spid="74" grpId="1" animBg="1"/>
          <p:bldP spid="75" grpId="0" animBg="1"/>
          <p:bldP spid="75" grpId="1" animBg="1"/>
          <p:bldP spid="76" grpId="0" animBg="1"/>
          <p:bldP spid="76" grpId="1" animBg="1"/>
          <p:bldP spid="77" grpId="0" animBg="1"/>
          <p:bldP spid="77" grpId="1" animBg="1"/>
          <p:bldP spid="78" grpId="0" animBg="1"/>
          <p:bldP spid="78" grpId="1" animBg="1"/>
          <p:bldP spid="79" grpId="0" animBg="1"/>
          <p:bldP spid="79" grpId="1" animBg="1"/>
          <p:bldP spid="80" grpId="0" animBg="1"/>
          <p:bldP spid="80" grpId="1" animBg="1"/>
          <p:bldP spid="81" grpId="0" animBg="1"/>
          <p:bldP spid="81" grpId="1" animBg="1"/>
          <p:bldP spid="82" grpId="0" animBg="1"/>
          <p:bldP spid="82" grpId="1" animBg="1"/>
          <p:bldP spid="83" grpId="0" animBg="1"/>
          <p:bldP spid="83" grpId="1" animBg="1"/>
          <p:bldP spid="84" grpId="0" animBg="1"/>
          <p:bldP spid="84" grpId="1" animBg="1"/>
          <p:bldP spid="85" grpId="0" animBg="1"/>
          <p:bldP spid="85" grpId="1" animBg="1"/>
          <p:bldP spid="86" grpId="0" animBg="1"/>
          <p:bldP spid="86" grpId="1" animBg="1"/>
          <p:bldP spid="87" grpId="0" animBg="1"/>
          <p:bldP spid="87" grpId="1" animBg="1"/>
          <p:bldP spid="88" grpId="0" animBg="1"/>
          <p:bldP spid="88" grpId="1" animBg="1"/>
          <p:bldP spid="89" grpId="0" animBg="1"/>
          <p:bldP spid="89" grpId="1" animBg="1"/>
          <p:bldP spid="90" grpId="0" animBg="1"/>
          <p:bldP spid="90" grpId="1" animBg="1"/>
          <p:bldP spid="91" grpId="0" animBg="1"/>
          <p:bldP spid="91" grpId="1"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9"/>
                                            </p:tgtEl>
                                          </p:cBhvr>
                                        </p:cmd>
                                      </p:childTnLst>
                                    </p:cTn>
                                  </p:par>
                                  <p:par>
                                    <p:cTn id="7" presetID="47" presetClass="entr" presetSubtype="0" fill="hold" nodeType="withEffect">
                                      <p:stCondLst>
                                        <p:cond delay="0"/>
                                      </p:stCondLst>
                                      <p:childTnLst>
                                        <p:set>
                                          <p:cBhvr>
                                            <p:cTn id="8" dur="1" fill="hold">
                                              <p:stCondLst>
                                                <p:cond delay="0"/>
                                              </p:stCondLst>
                                            </p:cTn>
                                            <p:tgtEl>
                                              <p:spTgt spid="5"/>
                                            </p:tgtEl>
                                            <p:attrNameLst>
                                              <p:attrName>style.visibility</p:attrName>
                                            </p:attrNameLst>
                                          </p:cBhvr>
                                          <p:to>
                                            <p:strVal val="visible"/>
                                          </p:to>
                                        </p:set>
                                        <p:animEffect transition="in" filter="fade">
                                          <p:cBhvr>
                                            <p:cTn id="9" dur="1000"/>
                                            <p:tgtEl>
                                              <p:spTgt spid="5"/>
                                            </p:tgtEl>
                                          </p:cBhvr>
                                        </p:animEffect>
                                        <p:anim calcmode="lin" valueType="num">
                                          <p:cBhvr>
                                            <p:cTn id="10" dur="1000" fill="hold"/>
                                            <p:tgtEl>
                                              <p:spTgt spid="5"/>
                                            </p:tgtEl>
                                            <p:attrNameLst>
                                              <p:attrName>ppt_x</p:attrName>
                                            </p:attrNameLst>
                                          </p:cBhvr>
                                          <p:tavLst>
                                            <p:tav tm="0">
                                              <p:val>
                                                <p:strVal val="#ppt_x"/>
                                              </p:val>
                                            </p:tav>
                                            <p:tav tm="100000">
                                              <p:val>
                                                <p:strVal val="#ppt_x"/>
                                              </p:val>
                                            </p:tav>
                                          </p:tavLst>
                                        </p:anim>
                                        <p:anim calcmode="lin" valueType="num">
                                          <p:cBhvr>
                                            <p:cTn id="11" dur="1000" fill="hold"/>
                                            <p:tgtEl>
                                              <p:spTgt spid="5"/>
                                            </p:tgtEl>
                                            <p:attrNameLst>
                                              <p:attrName>ppt_y</p:attrName>
                                            </p:attrNameLst>
                                          </p:cBhvr>
                                          <p:tavLst>
                                            <p:tav tm="0">
                                              <p:val>
                                                <p:strVal val="#ppt_y-.1"/>
                                              </p:val>
                                            </p:tav>
                                            <p:tav tm="100000">
                                              <p:val>
                                                <p:strVal val="#ppt_y"/>
                                              </p:val>
                                            </p:tav>
                                          </p:tavLst>
                                        </p:anim>
                                      </p:childTnLst>
                                    </p:cTn>
                                  </p:par>
                                  <p:par>
                                    <p:cTn id="12" presetID="2" presetClass="entr" presetSubtype="8" decel="100000" fill="hold" nodeType="withEffect">
                                      <p:stCondLst>
                                        <p:cond delay="1000"/>
                                      </p:stCondLst>
                                      <p:childTnLst>
                                        <p:set>
                                          <p:cBhvr>
                                            <p:cTn id="13" dur="1" fill="hold">
                                              <p:stCondLst>
                                                <p:cond delay="0"/>
                                              </p:stCondLst>
                                            </p:cTn>
                                            <p:tgtEl>
                                              <p:spTgt spid="7"/>
                                            </p:tgtEl>
                                            <p:attrNameLst>
                                              <p:attrName>style.visibility</p:attrName>
                                            </p:attrNameLst>
                                          </p:cBhvr>
                                          <p:to>
                                            <p:strVal val="visible"/>
                                          </p:to>
                                        </p:set>
                                        <p:anim calcmode="lin" valueType="num">
                                          <p:cBhvr additive="base">
                                            <p:cTn id="14" dur="1500" fill="hold"/>
                                            <p:tgtEl>
                                              <p:spTgt spid="7"/>
                                            </p:tgtEl>
                                            <p:attrNameLst>
                                              <p:attrName>ppt_x</p:attrName>
                                            </p:attrNameLst>
                                          </p:cBhvr>
                                          <p:tavLst>
                                            <p:tav tm="0">
                                              <p:val>
                                                <p:strVal val="0-#ppt_w/2"/>
                                              </p:val>
                                            </p:tav>
                                            <p:tav tm="100000">
                                              <p:val>
                                                <p:strVal val="#ppt_x"/>
                                              </p:val>
                                            </p:tav>
                                          </p:tavLst>
                                        </p:anim>
                                        <p:anim calcmode="lin" valueType="num">
                                          <p:cBhvr additive="base">
                                            <p:cTn id="15" dur="1500" fill="hold"/>
                                            <p:tgtEl>
                                              <p:spTgt spid="7"/>
                                            </p:tgtEl>
                                            <p:attrNameLst>
                                              <p:attrName>ppt_y</p:attrName>
                                            </p:attrNameLst>
                                          </p:cBhvr>
                                          <p:tavLst>
                                            <p:tav tm="0">
                                              <p:val>
                                                <p:strVal val="#ppt_y"/>
                                              </p:val>
                                            </p:tav>
                                            <p:tav tm="100000">
                                              <p:val>
                                                <p:strVal val="#ppt_y"/>
                                              </p:val>
                                            </p:tav>
                                          </p:tavLst>
                                        </p:anim>
                                      </p:childTnLst>
                                    </p:cTn>
                                  </p:par>
                                  <p:par>
                                    <p:cTn id="16" presetID="2" presetClass="entr" presetSubtype="8" decel="100000" fill="hold" grpId="0" nodeType="withEffect">
                                      <p:stCondLst>
                                        <p:cond delay="1500"/>
                                      </p:stCondLst>
                                      <p:childTnLst>
                                        <p:set>
                                          <p:cBhvr>
                                            <p:cTn id="17" dur="1" fill="hold">
                                              <p:stCondLst>
                                                <p:cond delay="0"/>
                                              </p:stCondLst>
                                            </p:cTn>
                                            <p:tgtEl>
                                              <p:spTgt spid="10"/>
                                            </p:tgtEl>
                                            <p:attrNameLst>
                                              <p:attrName>style.visibility</p:attrName>
                                            </p:attrNameLst>
                                          </p:cBhvr>
                                          <p:to>
                                            <p:strVal val="visible"/>
                                          </p:to>
                                        </p:set>
                                        <p:anim calcmode="lin" valueType="num">
                                          <p:cBhvr additive="base">
                                            <p:cTn id="18" dur="1500" fill="hold"/>
                                            <p:tgtEl>
                                              <p:spTgt spid="10"/>
                                            </p:tgtEl>
                                            <p:attrNameLst>
                                              <p:attrName>ppt_x</p:attrName>
                                            </p:attrNameLst>
                                          </p:cBhvr>
                                          <p:tavLst>
                                            <p:tav tm="0">
                                              <p:val>
                                                <p:strVal val="0-#ppt_w/2"/>
                                              </p:val>
                                            </p:tav>
                                            <p:tav tm="100000">
                                              <p:val>
                                                <p:strVal val="#ppt_x"/>
                                              </p:val>
                                            </p:tav>
                                          </p:tavLst>
                                        </p:anim>
                                        <p:anim calcmode="lin" valueType="num">
                                          <p:cBhvr additive="base">
                                            <p:cTn id="19" dur="1500" fill="hold"/>
                                            <p:tgtEl>
                                              <p:spTgt spid="10"/>
                                            </p:tgtEl>
                                            <p:attrNameLst>
                                              <p:attrName>ppt_y</p:attrName>
                                            </p:attrNameLst>
                                          </p:cBhvr>
                                          <p:tavLst>
                                            <p:tav tm="0">
                                              <p:val>
                                                <p:strVal val="#ppt_y"/>
                                              </p:val>
                                            </p:tav>
                                            <p:tav tm="100000">
                                              <p:val>
                                                <p:strVal val="#ppt_y"/>
                                              </p:val>
                                            </p:tav>
                                          </p:tavLst>
                                        </p:anim>
                                      </p:childTnLst>
                                    </p:cTn>
                                  </p:par>
                                  <p:par>
                                    <p:cTn id="20" presetID="2" presetClass="entr" presetSubtype="4" fill="hold" grpId="0" nodeType="withEffect">
                                      <p:stCondLst>
                                        <p:cond delay="3000"/>
                                      </p:stCondLst>
                                      <p:iterate type="lt">
                                        <p:tmPct val="10000"/>
                                      </p:iterate>
                                      <p:childTnLst>
                                        <p:set>
                                          <p:cBhvr>
                                            <p:cTn id="21" dur="1" fill="hold">
                                              <p:stCondLst>
                                                <p:cond delay="0"/>
                                              </p:stCondLst>
                                            </p:cTn>
                                            <p:tgtEl>
                                              <p:spTgt spid="11"/>
                                            </p:tgtEl>
                                            <p:attrNameLst>
                                              <p:attrName>style.visibility</p:attrName>
                                            </p:attrNameLst>
                                          </p:cBhvr>
                                          <p:to>
                                            <p:strVal val="visible"/>
                                          </p:to>
                                        </p:set>
                                        <p:anim calcmode="lin" valueType="num">
                                          <p:cBhvr>
                                            <p:cTn id="22" dur="500" fill="hold"/>
                                            <p:tgtEl>
                                              <p:spTgt spid="11"/>
                                            </p:tgtEl>
                                            <p:attrNameLst>
                                              <p:attrName>ppt_x</p:attrName>
                                            </p:attrNameLst>
                                          </p:cBhvr>
                                          <p:tavLst>
                                            <p:tav tm="0">
                                              <p:val>
                                                <p:strVal val="#ppt_x"/>
                                              </p:val>
                                            </p:tav>
                                            <p:tav tm="100000">
                                              <p:val>
                                                <p:strVal val="#ppt_x"/>
                                              </p:val>
                                            </p:tav>
                                          </p:tavLst>
                                        </p:anim>
                                        <p:anim calcmode="lin" valueType="num">
                                          <p:cBhvr>
                                            <p:cTn id="23" dur="500" fill="hold"/>
                                            <p:tgtEl>
                                              <p:spTgt spid="11"/>
                                            </p:tgtEl>
                                            <p:attrNameLst>
                                              <p:attrName>ppt_y</p:attrName>
                                            </p:attrNameLst>
                                          </p:cBhvr>
                                          <p:tavLst>
                                            <p:tav tm="0">
                                              <p:val>
                                                <p:strVal val="1+#ppt_h/2"/>
                                              </p:val>
                                            </p:tav>
                                            <p:tav tm="100000">
                                              <p:val>
                                                <p:strVal val="#ppt_y"/>
                                              </p:val>
                                            </p:tav>
                                          </p:tavLst>
                                        </p:anim>
                                      </p:childTnLst>
                                    </p:cTn>
                                  </p:par>
                                  <p:par>
                                    <p:cTn id="24" presetID="26" presetClass="emph" presetSubtype="0" fill="hold" grpId="1" nodeType="withEffect">
                                      <p:stCondLst>
                                        <p:cond delay="3500"/>
                                      </p:stCondLst>
                                      <p:iterate type="lt">
                                        <p:tmPct val="10000"/>
                                      </p:iterate>
                                      <p:childTnLst>
                                        <p:animEffect transition="out" filter="fade">
                                          <p:cBhvr>
                                            <p:cTn id="25" dur="500" tmFilter="0, 0; .2, .5; .8, .5; 1, 0"/>
                                            <p:tgtEl>
                                              <p:spTgt spid="11"/>
                                            </p:tgtEl>
                                          </p:cBhvr>
                                        </p:animEffect>
                                        <p:animScale>
                                          <p:cBhvr>
                                            <p:cTn id="26" dur="250" autoRev="1" fill="hold"/>
                                            <p:tgtEl>
                                              <p:spTgt spid="11"/>
                                            </p:tgtEl>
                                          </p:cBhvr>
                                          <p:by x="105000" y="105000"/>
                                        </p:animScale>
                                      </p:childTnLst>
                                    </p:cTn>
                                  </p:par>
                                  <p:par>
                                    <p:cTn id="27" presetID="2" presetClass="entr" presetSubtype="6" fill="hold" nodeType="withEffect">
                                      <p:stCondLst>
                                        <p:cond delay="4500"/>
                                      </p:stCondLst>
                                      <p:childTnLst>
                                        <p:set>
                                          <p:cBhvr>
                                            <p:cTn id="28" dur="1" fill="hold">
                                              <p:stCondLst>
                                                <p:cond delay="0"/>
                                              </p:stCondLst>
                                            </p:cTn>
                                            <p:tgtEl>
                                              <p:spTgt spid="12"/>
                                            </p:tgtEl>
                                            <p:attrNameLst>
                                              <p:attrName>style.visibility</p:attrName>
                                            </p:attrNameLst>
                                          </p:cBhvr>
                                          <p:to>
                                            <p:strVal val="visible"/>
                                          </p:to>
                                        </p:set>
                                        <p:anim calcmode="lin" valueType="num">
                                          <p:cBhvr additive="base">
                                            <p:cTn id="29" dur="2000" fill="hold"/>
                                            <p:tgtEl>
                                              <p:spTgt spid="12"/>
                                            </p:tgtEl>
                                            <p:attrNameLst>
                                              <p:attrName>ppt_x</p:attrName>
                                            </p:attrNameLst>
                                          </p:cBhvr>
                                          <p:tavLst>
                                            <p:tav tm="0">
                                              <p:val>
                                                <p:strVal val="1+#ppt_w/2"/>
                                              </p:val>
                                            </p:tav>
                                            <p:tav tm="100000">
                                              <p:val>
                                                <p:strVal val="#ppt_x"/>
                                              </p:val>
                                            </p:tav>
                                          </p:tavLst>
                                        </p:anim>
                                        <p:anim calcmode="lin" valueType="num">
                                          <p:cBhvr additive="base">
                                            <p:cTn id="30" dur="2000" fill="hold"/>
                                            <p:tgtEl>
                                              <p:spTgt spid="12"/>
                                            </p:tgtEl>
                                            <p:attrNameLst>
                                              <p:attrName>ppt_y</p:attrName>
                                            </p:attrNameLst>
                                          </p:cBhvr>
                                          <p:tavLst>
                                            <p:tav tm="0">
                                              <p:val>
                                                <p:strVal val="1+#ppt_h/2"/>
                                              </p:val>
                                            </p:tav>
                                            <p:tav tm="100000">
                                              <p:val>
                                                <p:strVal val="#ppt_y"/>
                                              </p:val>
                                            </p:tav>
                                          </p:tavLst>
                                        </p:anim>
                                      </p:childTnLst>
                                    </p:cTn>
                                  </p:par>
                                  <p:par>
                                    <p:cTn id="31" presetID="0" presetClass="path" presetSubtype="0" repeatCount="indefinite" accel="100000" fill="hold" grpId="0" nodeType="withEffect">
                                      <p:stCondLst>
                                        <p:cond delay="0"/>
                                      </p:stCondLst>
                                      <p:childTnLst>
                                        <p:animMotion origin="layout" path="M -1.25E-6 -1.85185E-6 L -1.25E-6 0.00023 C 0.00091 0.00533 0.00195 0.01088 0.00339 0.01621 C 0.00456 0.02037 0.00638 0.02431 0.00794 0.02847 C 0.0086 0.03079 0.00899 0.03334 0.01016 0.03449 L 0.01367 0.03866 C 0.01979 0.04653 0.01615 0.04375 0.02175 0.04722 C 0.02787 0.05834 0.01888 0.04259 0.02865 0.05533 C 0.02995 0.05671 0.03073 0.05972 0.03216 0.06134 C 0.03503 0.06459 0.03841 0.06667 0.04141 0.06945 C 0.04297 0.07107 0.04427 0.07408 0.04596 0.07546 C 0.04818 0.07778 0.05287 0.07963 0.05287 0.08009 L 0.05977 0.0882 C 0.06094 0.08982 0.06198 0.09121 0.06328 0.09213 C 0.06719 0.09491 0.07149 0.09607 0.07487 0.10046 C 0.0763 0.10255 0.07774 0.10486 0.07943 0.10625 C 0.08047 0.10787 0.08177 0.10787 0.08294 0.10857 C 0.08503 0.10996 0.08945 0.11343 0.09219 0.11482 C 0.09401 0.11597 0.09596 0.11597 0.09792 0.11667 C 0.09948 0.11806 0.10104 0.11945 0.10248 0.1206 C 0.10378 0.12199 0.10469 0.12384 0.10599 0.12523 C 0.10781 0.12662 0.1099 0.12755 0.11172 0.12917 C 0.12031 0.13588 0.11276 0.13079 0.11979 0.13542 C 0.12136 0.13935 0.12396 0.14259 0.12448 0.14746 C 0.12578 0.15972 0.12721 0.15509 0.12682 0.16389 C 0.12643 0.17269 0.12617 0.18195 0.12565 0.19051 C 0.12539 0.19283 0.12513 0.19468 0.12448 0.19676 C 0.12383 0.19838 0.12292 0.19931 0.12214 0.2007 C 0.11992 0.2125 0.12253 0.20232 0.11862 0.21111 C 0.11706 0.21505 0.11641 0.2206 0.11406 0.22361 C 0.11289 0.225 0.11185 0.22662 0.11055 0.22755 C 0.10951 0.22847 0.1082 0.22847 0.10716 0.2294 C 0.10469 0.23218 0.10248 0.23519 0.10026 0.23773 L 0.09675 0.24167 C 0.09596 0.24398 0.09544 0.2463 0.0944 0.24815 C 0.09219 0.25209 0.09037 0.25255 0.0875 0.2544 C 0.08672 0.25579 0.0862 0.25741 0.08516 0.25834 C 0.08386 0.25972 0.08216 0.25972 0.0806 0.26042 C 0.07943 0.26088 0.07826 0.26134 0.07708 0.26227 C 0.07591 0.26366 0.07487 0.26551 0.0737 0.26644 C 0.07253 0.26759 0.07136 0.26759 0.07018 0.26852 C 0.0586 0.27871 0.0763 0.26597 0.06211 0.27662 C 0.06107 0.27778 0.05977 0.27801 0.05873 0.27871 C 0.05195 0.28496 0.05873 0.28171 0.05052 0.28681 C 0.04909 0.2882 0.04753 0.2882 0.04596 0.28912 L 0.04141 0.29746 C 0.04063 0.29861 0.04011 0.30093 0.03906 0.30139 C 0.03789 0.30185 0.03672 0.30232 0.03555 0.30324 C 0.03086 0.30787 0.03333 0.30648 0.02982 0.31181 C 0.02878 0.3132 0.02748 0.31435 0.0263 0.31574 C 0.02487 0.31968 0.0237 0.32454 0.02175 0.32824 L 0.01706 0.33634 C 0.01498 0.34815 0.01745 0.33773 0.01367 0.34653 C 0.01198 0.35046 0.00899 0.35903 0.00899 0.35926 L 0.0069 0.37107 L 0.0056 0.37732 C 0.00599 0.3956 0.0056 0.41435 0.0069 0.43264 C 0.0069 0.43472 0.00899 0.43704 0.00899 0.43727 L 0.00899 0.43704 " pathEditMode="relative" rAng="0" ptsTypes="AAAAAAAAAAAAAAAAAAAAAAAAAAAAAAAAAAAAAAAAAAAAAAAAAAAAAAAAAAA">
                                          <p:cBhvr>
                                            <p:cTn id="32" dur="3000" fill="hold"/>
                                            <p:tgtEl>
                                              <p:spTgt spid="52"/>
                                            </p:tgtEl>
                                            <p:attrNameLst>
                                              <p:attrName>ppt_x</p:attrName>
                                              <p:attrName>ppt_y</p:attrName>
                                            </p:attrNameLst>
                                          </p:cBhvr>
                                          <p:rCtr x="6341" y="21852"/>
                                        </p:animMotion>
                                      </p:childTnLst>
                                    </p:cTn>
                                  </p:par>
                                  <p:par>
                                    <p:cTn id="33" presetID="10" presetClass="exit" presetSubtype="0" repeatCount="indefinite" fill="hold" grpId="1" nodeType="withEffect">
                                      <p:stCondLst>
                                        <p:cond delay="1500"/>
                                      </p:stCondLst>
                                      <p:childTnLst>
                                        <p:animEffect transition="out" filter="fade">
                                          <p:cBhvr>
                                            <p:cTn id="34" dur="1500"/>
                                            <p:tgtEl>
                                              <p:spTgt spid="52"/>
                                            </p:tgtEl>
                                          </p:cBhvr>
                                        </p:animEffect>
                                        <p:set>
                                          <p:cBhvr>
                                            <p:cTn id="35" dur="1" fill="hold">
                                              <p:stCondLst>
                                                <p:cond delay="1499"/>
                                              </p:stCondLst>
                                            </p:cTn>
                                            <p:tgtEl>
                                              <p:spTgt spid="52"/>
                                            </p:tgtEl>
                                            <p:attrNameLst>
                                              <p:attrName>style.visibility</p:attrName>
                                            </p:attrNameLst>
                                          </p:cBhvr>
                                          <p:to>
                                            <p:strVal val="hidden"/>
                                          </p:to>
                                        </p:set>
                                      </p:childTnLst>
                                    </p:cTn>
                                  </p:par>
                                  <p:par>
                                    <p:cTn id="36" presetID="0" presetClass="path" presetSubtype="0" repeatCount="indefinite" accel="100000" fill="hold" grpId="0" nodeType="withEffect">
                                      <p:stCondLst>
                                        <p:cond delay="600"/>
                                      </p:stCondLst>
                                      <p:childTnLst>
                                        <p:animMotion origin="layout" path="M 1.04167E-6 -3.7037E-7 L 1.04167E-6 0.00023 C -0.00078 0.0037 -0.00143 0.00741 -0.00234 0.01111 C -0.00274 0.0125 -0.00352 0.01366 -0.00391 0.01528 C -0.00456 0.01782 -0.00456 0.02107 -0.00547 0.02361 L -0.00859 0.03194 C -0.00912 0.0331 -0.0099 0.03449 -0.01016 0.03611 C -0.01042 0.0375 -0.01055 0.03889 -0.01094 0.04028 C -0.01159 0.0419 -0.01263 0.04282 -0.01328 0.04444 C -0.01393 0.0456 -0.01419 0.04722 -0.01484 0.04861 C -0.01628 0.05139 -0.01797 0.05417 -0.01953 0.05671 C -0.02031 0.0581 -0.02096 0.05995 -0.02188 0.06111 C -0.02266 0.06204 -0.02357 0.06273 -0.02422 0.06389 C -0.02591 0.06644 -0.02734 0.06944 -0.02891 0.07222 C -0.02969 0.07361 -0.03034 0.07546 -0.03125 0.07639 C -0.03229 0.07732 -0.03346 0.07778 -0.03438 0.07894 C -0.03646 0.08194 -0.03776 0.08611 -0.03984 0.08866 C -0.04375 0.09398 -0.04193 0.09167 -0.04531 0.09583 C -0.04805 0.10532 -0.04544 0.09745 -0.04922 0.10532 C -0.05013 0.10718 -0.05065 0.10949 -0.05156 0.11111 C -0.05247 0.11204 -0.05378 0.11273 -0.05469 0.11343 C -0.05586 0.11505 -0.05677 0.11644 -0.05781 0.11806 C -0.05859 0.11875 -0.05951 0.11944 -0.06016 0.12083 C -0.06237 0.12338 -0.06393 0.12755 -0.06641 0.12917 C -0.06719 0.1294 -0.0681 0.1294 -0.06875 0.13056 C -0.07682 0.13843 -0.07057 0.13426 -0.07578 0.1375 C -0.0819 0.14815 -0.07865 0.14352 -0.08516 0.15116 L -0.0875 0.15417 C -0.08776 0.15556 -0.08776 0.15718 -0.08828 0.1581 C -0.08945 0.16065 -0.09154 0.16157 -0.09297 0.1625 C -0.09375 0.16389 -0.09479 0.16482 -0.09531 0.16644 C -0.09609 0.16852 -0.09636 0.1713 -0.09688 0.17361 C -0.0974 0.175 -0.09792 0.17616 -0.09844 0.17755 C -0.0987 0.17917 -0.09896 0.18148 -0.09922 0.18333 C -0.09948 0.18449 -0.1 0.18588 -0.1 0.1875 C -0.1 0.19398 -0.09974 0.20023 -0.09922 0.20694 C -0.09922 0.20764 -0.09818 0.21528 -0.09766 0.21667 C -0.09714 0.21852 -0.09596 0.21991 -0.09531 0.22222 C -0.09466 0.22407 -0.09453 0.22685 -0.09375 0.2287 C -0.09219 0.2331 -0.08828 0.24167 -0.08828 0.2419 C -0.08802 0.24306 -0.08789 0.24444 -0.0875 0.24583 C -0.08711 0.24722 -0.08646 0.24815 -0.08594 0.24977 C -0.08542 0.25116 -0.08503 0.2537 -0.08438 0.25556 C -0.08399 0.25694 -0.08333 0.2581 -0.08281 0.25972 C -0.08125 0.26482 -0.08151 0.2662 -0.07891 0.27083 C -0.07826 0.27199 -0.07734 0.27245 -0.07656 0.27361 C -0.07526 0.27546 -0.07409 0.27824 -0.07266 0.28056 C -0.0599 0.29931 -0.07591 0.26921 -0.05469 0.30694 C -0.05313 0.30972 -0.05143 0.31157 -0.05 0.31528 C -0.04909 0.31736 -0.04857 0.31991 -0.04766 0.32222 C -0.04675 0.325 -0.04557 0.32778 -0.04453 0.33056 C -0.0418 0.33727 -0.04219 0.33727 -0.03594 0.34444 C -0.03464 0.34583 -0.03333 0.34699 -0.03203 0.34861 C -0.03125 0.34931 -0.03047 0.35046 -0.02969 0.35093 C -0.02865 0.35232 -0.02761 0.35324 -0.02656 0.35394 C -0.02578 0.35463 -0.025 0.35463 -0.02422 0.35532 C -0.02266 0.35694 -0.02109 0.35857 -0.01953 0.36111 C -0.01875 0.36157 -0.0181 0.36296 -0.01719 0.36389 C -0.00794 0.36898 -0.01602 0.36366 -0.01016 0.36898 C -0.00807 0.3713 -0.0056 0.37199 -0.00391 0.375 L 0.00312 0.38704 C 0.00417 0.38935 0.00508 0.39144 0.00625 0.39306 C 0.00755 0.39444 0.01081 0.39769 0.01172 0.4 C 0.01693 0.40903 0.00937 0.39931 0.01562 0.40671 C 0.01641 0.41088 0.0168 0.41551 0.01797 0.41875 C 0.02148 0.43194 0.01745 0.41574 0.02109 0.43542 C 0.02135 0.43704 0.02174 0.43843 0.02187 0.44005 C 0.022 0.44144 0.02187 0.44398 0.02187 0.44583 L 0.02187 0.44607 L 0.02187 0.44583 L 0.02187 0.44607 " pathEditMode="relative" rAng="0" ptsTypes="AAAAAAAAAAAAAAAAAAAAAAAAAAAAAAAAAAAAAAAAAAAAAAAAAAAAAAAAAAAAAAAAAAAAAAA">
                                          <p:cBhvr>
                                            <p:cTn id="37" dur="3000" fill="hold"/>
                                            <p:tgtEl>
                                              <p:spTgt spid="53"/>
                                            </p:tgtEl>
                                            <p:attrNameLst>
                                              <p:attrName>ppt_x</p:attrName>
                                              <p:attrName>ppt_y</p:attrName>
                                            </p:attrNameLst>
                                          </p:cBhvr>
                                          <p:rCtr x="-3906" y="22292"/>
                                        </p:animMotion>
                                      </p:childTnLst>
                                    </p:cTn>
                                  </p:par>
                                  <p:par>
                                    <p:cTn id="38" presetID="10" presetClass="exit" presetSubtype="0" repeatCount="indefinite" fill="hold" grpId="1" nodeType="withEffect">
                                      <p:stCondLst>
                                        <p:cond delay="2100"/>
                                      </p:stCondLst>
                                      <p:childTnLst>
                                        <p:animEffect transition="out" filter="fade">
                                          <p:cBhvr>
                                            <p:cTn id="39" dur="1500"/>
                                            <p:tgtEl>
                                              <p:spTgt spid="53"/>
                                            </p:tgtEl>
                                          </p:cBhvr>
                                        </p:animEffect>
                                        <p:set>
                                          <p:cBhvr>
                                            <p:cTn id="40" dur="1" fill="hold">
                                              <p:stCondLst>
                                                <p:cond delay="1499"/>
                                              </p:stCondLst>
                                            </p:cTn>
                                            <p:tgtEl>
                                              <p:spTgt spid="53"/>
                                            </p:tgtEl>
                                            <p:attrNameLst>
                                              <p:attrName>style.visibility</p:attrName>
                                            </p:attrNameLst>
                                          </p:cBhvr>
                                          <p:to>
                                            <p:strVal val="hidden"/>
                                          </p:to>
                                        </p:set>
                                      </p:childTnLst>
                                    </p:cTn>
                                  </p:par>
                                  <p:par>
                                    <p:cTn id="41" presetID="0" presetClass="path" presetSubtype="0" repeatCount="indefinite" accel="100000" fill="hold" grpId="0" nodeType="withEffect">
                                      <p:stCondLst>
                                        <p:cond delay="1300"/>
                                      </p:stCondLst>
                                      <p:childTnLst>
                                        <p:animMotion origin="layout" path="M -0.00039 -4.07407E-6 L -0.00039 0.00047 C -0.00195 0.01274 -0.00352 0.02408 -0.00495 0.03774 C -0.00547 0.04167 -0.00586 0.04699 -0.00651 0.05186 C -0.01445 0.10949 -0.00495 0.03681 -0.0125 0.08449 C -0.01315 0.08912 -0.01341 0.09352 -0.01406 0.09815 C -0.01497 0.10533 -0.01615 0.11112 -0.01706 0.11783 C -0.01771 0.1213 -0.0181 0.12732 -0.01862 0.13195 C -0.01966 0.1375 -0.02109 0.14584 -0.02174 0.15047 C -0.0224 0.1551 -0.0224 0.15949 -0.02331 0.16436 C -0.02422 0.16899 -0.02578 0.17362 -0.02643 0.17917 C -0.02786 0.1875 -0.02852 0.19815 -0.02956 0.20625 L -0.03112 0.2213 L -0.03268 0.23496 C -0.03294 0.25116 -0.0332 0.28727 -0.03268 0.31366 C -0.03216 0.33912 -0.03034 0.37547 -0.02956 0.39074 C -0.02917 0.3963 -0.02865 0.40093 -0.02799 0.40533 C -0.02708 0.41158 -0.02578 0.41713 -0.02487 0.42408 C -0.02109 0.45162 -0.0263 0.42547 -0.02018 0.45209 C -0.01966 0.45996 -0.01966 0.46829 -0.01862 0.47524 C -0.01797 0.48125 -0.01628 0.48403 -0.01563 0.49028 C -0.01419 0.49977 -0.01354 0.5088 -0.0125 0.51783 C -0.01198 0.52199 -0.0112 0.52755 -0.01094 0.53195 C -0.01029 0.54144 -0.00938 0.55973 -0.00781 0.57037 C -0.00716 0.57524 -0.00573 0.5794 -0.00495 0.58334 C -0.00417 0.58889 -0.00417 0.59375 -0.00352 0.59792 C -0.00169 0.60857 0.00104 0.6169 0.00273 0.62709 C 0.00378 0.63172 0.00456 0.64005 0.00586 0.64514 C 0.0099 0.6632 0.01042 0.65741 0.01523 0.66991 C 0.01693 0.67223 0.01836 0.67894 0.01992 0.68287 L 0.02305 0.71204 C 0.02357 0.71644 0.02539 0.72107 0.02461 0.72547 L 0.02305 0.73612 L 0.02305 0.73635 " pathEditMode="relative" rAng="0" ptsTypes="AAAAAAAAAAAAAAAAAAAAAAAAAAAAAAAAAA">
                                          <p:cBhvr>
                                            <p:cTn id="42" dur="3000" fill="hold"/>
                                            <p:tgtEl>
                                              <p:spTgt spid="54"/>
                                            </p:tgtEl>
                                            <p:attrNameLst>
                                              <p:attrName>ppt_x</p:attrName>
                                              <p:attrName>ppt_y</p:attrName>
                                            </p:attrNameLst>
                                          </p:cBhvr>
                                          <p:rCtr x="-352" y="36806"/>
                                        </p:animMotion>
                                      </p:childTnLst>
                                    </p:cTn>
                                  </p:par>
                                  <p:par>
                                    <p:cTn id="43" presetID="10" presetClass="exit" presetSubtype="0" repeatCount="indefinite" fill="hold" grpId="1" nodeType="withEffect">
                                      <p:stCondLst>
                                        <p:cond delay="2800"/>
                                      </p:stCondLst>
                                      <p:childTnLst>
                                        <p:animEffect transition="out" filter="fade">
                                          <p:cBhvr>
                                            <p:cTn id="44" dur="1500"/>
                                            <p:tgtEl>
                                              <p:spTgt spid="54"/>
                                            </p:tgtEl>
                                          </p:cBhvr>
                                        </p:animEffect>
                                        <p:set>
                                          <p:cBhvr>
                                            <p:cTn id="45" dur="1" fill="hold">
                                              <p:stCondLst>
                                                <p:cond delay="1499"/>
                                              </p:stCondLst>
                                            </p:cTn>
                                            <p:tgtEl>
                                              <p:spTgt spid="54"/>
                                            </p:tgtEl>
                                            <p:attrNameLst>
                                              <p:attrName>style.visibility</p:attrName>
                                            </p:attrNameLst>
                                          </p:cBhvr>
                                          <p:to>
                                            <p:strVal val="hidden"/>
                                          </p:to>
                                        </p:set>
                                      </p:childTnLst>
                                    </p:cTn>
                                  </p:par>
                                  <p:par>
                                    <p:cTn id="46" presetID="0" presetClass="path" presetSubtype="0" repeatCount="indefinite" accel="100000" fill="hold" grpId="0" nodeType="withEffect">
                                      <p:stCondLst>
                                        <p:cond delay="2300"/>
                                      </p:stCondLst>
                                      <p:childTnLst>
                                        <p:animMotion origin="layout" path="M -2.91667E-6 -3.33333E-6 L -2.91667E-6 0.00116 C 0.00091 0.01505 0.00196 0.02871 0.00339 0.04398 C 0.00456 0.05463 0.00638 0.06528 0.00795 0.07662 C 0.0086 0.08287 0.00899 0.08982 0.01016 0.09306 L 0.01367 0.10417 C 0.01979 0.12593 0.01615 0.11806 0.02175 0.12732 C 0.02787 0.15787 0.01888 0.11505 0.02865 0.14977 C 0.02995 0.15324 0.03073 0.16158 0.03216 0.16598 C 0.03503 0.17477 0.03841 0.18079 0.04141 0.1882 C 0.04297 0.1926 0.04427 0.2007 0.04597 0.20463 C 0.04818 0.21065 0.05287 0.21598 0.05287 0.21736 L 0.05977 0.23912 C 0.06094 0.24352 0.06198 0.24746 0.06328 0.25 C 0.06719 0.25764 0.07149 0.26042 0.07487 0.27223 C 0.07631 0.27824 0.07774 0.28426 0.07943 0.28843 C 0.08047 0.2926 0.08177 0.2926 0.08295 0.29468 C 0.08503 0.29815 0.08946 0.30741 0.09219 0.31158 C 0.09401 0.31459 0.09597 0.31459 0.09792 0.31644 C 0.09948 0.32014 0.10104 0.32385 0.10248 0.32732 C 0.10378 0.33079 0.10469 0.33611 0.10599 0.33982 C 0.10782 0.34375 0.1099 0.34607 0.11172 0.35047 C 0.12032 0.36875 0.11276 0.35486 0.11979 0.36736 C 0.12136 0.37848 0.12396 0.38727 0.12448 0.4 C 0.12578 0.43357 0.12722 0.42084 0.12683 0.44491 C 0.12644 0.46875 0.12617 0.49422 0.12565 0.51713 C 0.12539 0.52361 0.12513 0.52848 0.12448 0.53426 C 0.12383 0.53866 0.12292 0.54144 0.12214 0.54491 C 0.11992 0.57709 0.12253 0.54954 0.11862 0.57338 C 0.11706 0.58449 0.11641 0.59908 0.11407 0.60718 C 0.11289 0.61111 0.11185 0.61551 0.11055 0.61806 C 0.10951 0.62037 0.10821 0.62037 0.10716 0.62315 C 0.10469 0.63079 0.10248 0.63843 0.10026 0.64607 L 0.09675 0.65602 C 0.09597 0.66227 0.09545 0.66922 0.0944 0.67408 C 0.09219 0.68473 0.09037 0.68611 0.0875 0.69074 C 0.08672 0.69491 0.0862 0.69908 0.08516 0.70186 C 0.08386 0.70533 0.08216 0.70533 0.0806 0.70741 C 0.07943 0.70834 0.07826 0.70973 0.07709 0.71227 C 0.07591 0.71621 0.07487 0.72153 0.0737 0.72408 C 0.07253 0.72686 0.07136 0.72686 0.07019 0.72963 C 0.0586 0.75718 0.07631 0.72223 0.06211 0.75162 C 0.06107 0.75463 0.05977 0.7551 0.05873 0.75718 C 0.05196 0.77408 0.05873 0.76528 0.05052 0.77917 C 0.04909 0.78311 0.04753 0.78311 0.04597 0.78565 L 0.04141 0.80834 C 0.04063 0.81158 0.04011 0.8176 0.03907 0.81852 C 0.03789 0.82037 0.03672 0.82107 0.03555 0.82361 C 0.03086 0.83635 0.03334 0.83287 0.02982 0.84723 C 0.02878 0.8507 0.02748 0.85417 0.02631 0.85787 C 0.02487 0.86852 0.0237 0.88195 0.02175 0.89167 L 0.01706 0.91366 C 0.01498 0.94584 0.01745 0.9176 0.01367 0.94144 C 0.01198 0.95209 0.00899 0.97523 0.00899 0.97616 L 0.0069 1.00834 L 0.0056 1.02523 C 0.00599 1.075 0.0056 1.12616 0.0069 1.17547 C 0.0069 1.18125 0.00899 1.18773 0.00899 1.18889 L 0.00899 1.18773 " pathEditMode="relative" rAng="0" ptsTypes="AAAAAAAAAAAAAAAAAAAAAAAAAAAAAAAAAAAAAAAAAAAAAAAAAAAAAAAAAAA">
                                          <p:cBhvr>
                                            <p:cTn id="47" dur="3000" fill="hold"/>
                                            <p:tgtEl>
                                              <p:spTgt spid="55"/>
                                            </p:tgtEl>
                                            <p:attrNameLst>
                                              <p:attrName>ppt_x</p:attrName>
                                              <p:attrName>ppt_y</p:attrName>
                                            </p:attrNameLst>
                                          </p:cBhvr>
                                          <p:rCtr x="6354" y="59444"/>
                                        </p:animMotion>
                                      </p:childTnLst>
                                    </p:cTn>
                                  </p:par>
                                  <p:par>
                                    <p:cTn id="48" presetID="10" presetClass="exit" presetSubtype="0" repeatCount="indefinite" fill="hold" grpId="1" nodeType="withEffect">
                                      <p:stCondLst>
                                        <p:cond delay="3700"/>
                                      </p:stCondLst>
                                      <p:childTnLst>
                                        <p:animEffect transition="out" filter="fade">
                                          <p:cBhvr>
                                            <p:cTn id="49" dur="1500"/>
                                            <p:tgtEl>
                                              <p:spTgt spid="55"/>
                                            </p:tgtEl>
                                          </p:cBhvr>
                                        </p:animEffect>
                                        <p:set>
                                          <p:cBhvr>
                                            <p:cTn id="50" dur="1" fill="hold">
                                              <p:stCondLst>
                                                <p:cond delay="1499"/>
                                              </p:stCondLst>
                                            </p:cTn>
                                            <p:tgtEl>
                                              <p:spTgt spid="55"/>
                                            </p:tgtEl>
                                            <p:attrNameLst>
                                              <p:attrName>style.visibility</p:attrName>
                                            </p:attrNameLst>
                                          </p:cBhvr>
                                          <p:to>
                                            <p:strVal val="hidden"/>
                                          </p:to>
                                        </p:set>
                                      </p:childTnLst>
                                    </p:cTn>
                                  </p:par>
                                  <p:par>
                                    <p:cTn id="51" presetID="0" presetClass="path" presetSubtype="0" repeatCount="indefinite" accel="100000" fill="hold" grpId="0" nodeType="withEffect">
                                      <p:stCondLst>
                                        <p:cond delay="2900"/>
                                      </p:stCondLst>
                                      <p:childTnLst>
                                        <p:animMotion origin="layout" path="M 1.04167E-6 4.44444E-6 L 1.04167E-6 0.00023 C 0.00091 0.00532 0.00195 0.01088 0.00338 0.0162 C 0.00456 0.02037 0.00638 0.0243 0.00794 0.02847 C 0.00859 0.03078 0.00898 0.03333 0.01016 0.03449 L 0.01367 0.03865 C 0.01979 0.04652 0.01614 0.04375 0.02174 0.04722 C 0.02786 0.05833 0.01888 0.04259 0.02864 0.05532 C 0.02995 0.05671 0.03073 0.05972 0.03216 0.06134 C 0.03503 0.06458 0.03841 0.06666 0.04141 0.06944 C 0.04297 0.07106 0.04427 0.07407 0.04596 0.07546 C 0.04818 0.07777 0.05286 0.07963 0.05286 0.08009 L 0.05976 0.08819 C 0.06094 0.08981 0.06198 0.0912 0.06328 0.09213 C 0.06719 0.0949 0.07148 0.09606 0.07487 0.10046 C 0.0763 0.10254 0.07773 0.10486 0.07943 0.10625 C 0.08047 0.10787 0.08177 0.10787 0.08294 0.10856 C 0.08503 0.10995 0.08945 0.11342 0.09219 0.11481 C 0.09401 0.11597 0.09596 0.11597 0.09792 0.11666 C 0.09948 0.11805 0.10104 0.11944 0.10247 0.1206 C 0.10378 0.12199 0.10469 0.12384 0.10599 0.12523 C 0.10781 0.12662 0.10989 0.12754 0.11172 0.12916 C 0.12031 0.13588 0.11276 0.13078 0.11979 0.13541 C 0.12135 0.13935 0.12396 0.14259 0.12448 0.14745 C 0.12578 0.15972 0.12721 0.15509 0.12682 0.16388 C 0.12643 0.17268 0.12617 0.18194 0.12565 0.1905 C 0.12539 0.19282 0.12513 0.19467 0.12448 0.19675 C 0.12383 0.19838 0.12292 0.1993 0.12213 0.20069 C 0.11992 0.2125 0.12253 0.20231 0.11862 0.21111 C 0.11706 0.21504 0.11641 0.2206 0.11406 0.22361 C 0.11289 0.225 0.11185 0.22662 0.11055 0.22754 C 0.1095 0.22847 0.1082 0.22847 0.10716 0.22939 C 0.10469 0.23217 0.10247 0.23518 0.10026 0.23773 L 0.09674 0.24166 C 0.09596 0.24398 0.09544 0.24629 0.0944 0.24814 C 0.09219 0.25208 0.09036 0.25254 0.0875 0.25439 C 0.08672 0.25578 0.0862 0.2574 0.08516 0.25833 C 0.08385 0.25972 0.08216 0.25972 0.0806 0.26041 C 0.07943 0.26088 0.07825 0.26134 0.07708 0.26226 C 0.07591 0.26365 0.07487 0.2655 0.0737 0.26643 C 0.07253 0.26759 0.07135 0.26759 0.07018 0.26851 C 0.05859 0.2787 0.0763 0.26597 0.06211 0.27662 C 0.06107 0.27777 0.05976 0.278 0.05872 0.2787 C 0.05195 0.28495 0.05872 0.28171 0.05052 0.2868 C 0.04909 0.28819 0.04753 0.28819 0.04596 0.28912 L 0.04141 0.29745 C 0.04062 0.29861 0.0401 0.30092 0.03906 0.30138 C 0.03789 0.30185 0.03672 0.30231 0.03555 0.30324 C 0.03086 0.30787 0.03333 0.30648 0.02982 0.3118 C 0.02878 0.31319 0.02747 0.31435 0.0263 0.31574 C 0.02487 0.31967 0.0237 0.32453 0.02174 0.32824 L 0.01706 0.33634 C 0.01497 0.34814 0.01745 0.33773 0.01367 0.34652 C 0.01198 0.35046 0.00898 0.35902 0.00898 0.35925 L 0.0069 0.37106 L 0.0056 0.37731 C 0.00599 0.3956 0.0056 0.41435 0.0069 0.43263 C 0.0069 0.43472 0.00898 0.43703 0.00898 0.43726 L 0.00898 0.43703 " pathEditMode="relative" rAng="0" ptsTypes="AAAAAAAAAAAAAAAAAAAAAAAAAAAAAAAAAAAAAAAAAAAAAAAAAAAAAAAAAAA">
                                          <p:cBhvr>
                                            <p:cTn id="52" dur="3000" fill="hold"/>
                                            <p:tgtEl>
                                              <p:spTgt spid="56"/>
                                            </p:tgtEl>
                                            <p:attrNameLst>
                                              <p:attrName>ppt_x</p:attrName>
                                              <p:attrName>ppt_y</p:attrName>
                                            </p:attrNameLst>
                                          </p:cBhvr>
                                          <p:rCtr x="6341" y="21852"/>
                                        </p:animMotion>
                                      </p:childTnLst>
                                    </p:cTn>
                                  </p:par>
                                  <p:par>
                                    <p:cTn id="53" presetID="10" presetClass="exit" presetSubtype="0" repeatCount="indefinite" fill="hold" grpId="1" nodeType="withEffect">
                                      <p:stCondLst>
                                        <p:cond delay="4300"/>
                                      </p:stCondLst>
                                      <p:childTnLst>
                                        <p:animEffect transition="out" filter="fade">
                                          <p:cBhvr>
                                            <p:cTn id="54" dur="1500"/>
                                            <p:tgtEl>
                                              <p:spTgt spid="56"/>
                                            </p:tgtEl>
                                          </p:cBhvr>
                                        </p:animEffect>
                                        <p:set>
                                          <p:cBhvr>
                                            <p:cTn id="55" dur="1" fill="hold">
                                              <p:stCondLst>
                                                <p:cond delay="1499"/>
                                              </p:stCondLst>
                                            </p:cTn>
                                            <p:tgtEl>
                                              <p:spTgt spid="56"/>
                                            </p:tgtEl>
                                            <p:attrNameLst>
                                              <p:attrName>style.visibility</p:attrName>
                                            </p:attrNameLst>
                                          </p:cBhvr>
                                          <p:to>
                                            <p:strVal val="hidden"/>
                                          </p:to>
                                        </p:set>
                                      </p:childTnLst>
                                    </p:cTn>
                                  </p:par>
                                  <p:par>
                                    <p:cTn id="56" presetID="0" presetClass="path" presetSubtype="0" repeatCount="indefinite" accel="100000" fill="hold" grpId="0" nodeType="withEffect">
                                      <p:stCondLst>
                                        <p:cond delay="1300"/>
                                      </p:stCondLst>
                                      <p:childTnLst>
                                        <p:animMotion origin="layout" path="M -4.375E-6 1.11111E-6 L -4.375E-6 0.00069 C 0.00092 0.01157 0.00196 0.02338 0.00339 0.03495 C 0.00456 0.04398 0.00638 0.05255 0.00795 0.06157 C 0.0086 0.06667 0.00899 0.07222 0.01016 0.07477 L 0.01368 0.0838 C 0.0198 0.10069 0.01615 0.09467 0.02175 0.10231 C 0.02787 0.12639 0.01888 0.09213 0.02865 0.11991 C 0.02995 0.12292 0.03073 0.1294 0.03217 0.13287 C 0.03503 0.13981 0.03842 0.14444 0.04141 0.15046 C 0.04297 0.15393 0.04428 0.16042 0.04597 0.16342 C 0.04818 0.16852 0.05287 0.17245 0.05287 0.17361 L 0.05977 0.19097 C 0.06094 0.19467 0.06198 0.19768 0.06329 0.19954 C 0.06719 0.20555 0.07149 0.2081 0.07487 0.21759 C 0.07631 0.22222 0.07774 0.22731 0.07943 0.23032 C 0.08047 0.2338 0.08178 0.2338 0.08295 0.23518 C 0.08503 0.23819 0.08946 0.24583 0.09219 0.24884 C 0.09401 0.25139 0.09597 0.25139 0.09792 0.25278 C 0.09948 0.25579 0.10105 0.2588 0.10248 0.26134 C 0.10378 0.26435 0.10469 0.26829 0.10599 0.2713 C 0.10782 0.2743 0.1099 0.27639 0.11172 0.27986 C 0.12032 0.29444 0.11276 0.28333 0.1198 0.29352 C 0.12136 0.30208 0.12396 0.30903 0.12448 0.31944 C 0.12579 0.34606 0.12722 0.33611 0.12683 0.35509 C 0.12644 0.3743 0.12618 0.39421 0.12566 0.41296 C 0.1254 0.41782 0.12513 0.42199 0.12448 0.42639 C 0.12383 0.42986 0.12292 0.43194 0.12214 0.43495 C 0.11993 0.46065 0.12253 0.43842 0.11862 0.45764 C 0.11706 0.46597 0.11641 0.47801 0.11407 0.48472 C 0.1129 0.48773 0.11185 0.4912 0.11055 0.49305 C 0.10951 0.49514 0.10821 0.49514 0.10717 0.49722 C 0.10469 0.50324 0.10248 0.50972 0.10026 0.51528 L 0.09675 0.52384 C 0.09597 0.5287 0.09545 0.5338 0.09441 0.53773 C 0.09219 0.5463 0.09037 0.54745 0.0875 0.55139 C 0.08672 0.5544 0.0862 0.55787 0.08516 0.55995 C 0.08386 0.56296 0.08217 0.56296 0.0806 0.56435 C 0.07943 0.56551 0.07826 0.56643 0.07709 0.56852 C 0.07592 0.57153 0.07487 0.57546 0.0737 0.57755 C 0.07253 0.57986 0.07136 0.57986 0.07019 0.58194 C 0.0586 0.60417 0.07631 0.57639 0.06211 0.59954 C 0.06107 0.60208 0.05977 0.60255 0.05873 0.60417 C 0.05196 0.61759 0.05873 0.61065 0.05053 0.62153 C 0.04909 0.62454 0.04753 0.62454 0.04597 0.62662 L 0.04141 0.64467 C 0.04063 0.64722 0.04011 0.65231 0.03907 0.65324 C 0.0379 0.65417 0.03672 0.65532 0.03555 0.65717 C 0.03086 0.66736 0.03334 0.66435 0.02982 0.67592 C 0.02878 0.67893 0.02748 0.68125 0.02631 0.68426 C 0.02487 0.69282 0.0237 0.70347 0.02175 0.71134 L 0.01706 0.72893 C 0.01498 0.75463 0.01745 0.73194 0.01368 0.75116 C 0.01198 0.75972 0.00899 0.77824 0.00899 0.7787 L 0.00691 0.8044 L 0.0056 0.81782 C 0.00599 0.85741 0.0056 0.89815 0.00691 0.93773 C 0.00691 0.94236 0.00899 0.94722 0.00899 0.94792 L 0.00899 0.94722 " pathEditMode="relative" rAng="0" ptsTypes="AAAAAAAAAAAAAAAAAAAAAAAAAAAAAAAAAAAAAAAAAAAAAAAAAAAAAAAAAAA">
                                          <p:cBhvr>
                                            <p:cTn id="57" dur="3000" fill="hold"/>
                                            <p:tgtEl>
                                              <p:spTgt spid="57"/>
                                            </p:tgtEl>
                                            <p:attrNameLst>
                                              <p:attrName>ppt_x</p:attrName>
                                              <p:attrName>ppt_y</p:attrName>
                                            </p:attrNameLst>
                                          </p:cBhvr>
                                          <p:rCtr x="6354" y="47384"/>
                                        </p:animMotion>
                                      </p:childTnLst>
                                    </p:cTn>
                                  </p:par>
                                  <p:par>
                                    <p:cTn id="58" presetID="10" presetClass="exit" presetSubtype="0" repeatCount="indefinite" fill="hold" grpId="1" nodeType="withEffect">
                                      <p:stCondLst>
                                        <p:cond delay="3000"/>
                                      </p:stCondLst>
                                      <p:childTnLst>
                                        <p:animEffect transition="out" filter="fade">
                                          <p:cBhvr>
                                            <p:cTn id="59" dur="1500"/>
                                            <p:tgtEl>
                                              <p:spTgt spid="57"/>
                                            </p:tgtEl>
                                          </p:cBhvr>
                                        </p:animEffect>
                                        <p:set>
                                          <p:cBhvr>
                                            <p:cTn id="60" dur="1" fill="hold">
                                              <p:stCondLst>
                                                <p:cond delay="1499"/>
                                              </p:stCondLst>
                                            </p:cTn>
                                            <p:tgtEl>
                                              <p:spTgt spid="57"/>
                                            </p:tgtEl>
                                            <p:attrNameLst>
                                              <p:attrName>style.visibility</p:attrName>
                                            </p:attrNameLst>
                                          </p:cBhvr>
                                          <p:to>
                                            <p:strVal val="hidden"/>
                                          </p:to>
                                        </p:set>
                                      </p:childTnLst>
                                    </p:cTn>
                                  </p:par>
                                  <p:par>
                                    <p:cTn id="61" presetID="0" presetClass="path" presetSubtype="0" repeatCount="indefinite" accel="100000" fill="hold" grpId="0" nodeType="withEffect">
                                      <p:stCondLst>
                                        <p:cond delay="1100"/>
                                      </p:stCondLst>
                                      <p:childTnLst>
                                        <p:animMotion origin="layout" path="M 4.58333E-6 1.11111E-6 L 4.58333E-6 0.00023 C -0.00079 0.0037 -0.00144 0.00741 -0.00235 0.01111 C -0.00274 0.0125 -0.00352 0.01366 -0.00391 0.01528 C -0.00456 0.01782 -0.00456 0.02106 -0.00547 0.02361 L -0.0086 0.03194 C -0.00912 0.0331 -0.0099 0.03449 -0.01016 0.03611 C -0.01042 0.0375 -0.01055 0.03889 -0.01094 0.04028 C -0.01159 0.0419 -0.01263 0.04282 -0.01329 0.04444 C -0.01394 0.0456 -0.0142 0.04722 -0.01485 0.04861 C -0.01628 0.05139 -0.01797 0.05417 -0.01954 0.05671 C -0.02032 0.0581 -0.02097 0.05995 -0.02188 0.06111 C -0.02266 0.06204 -0.02357 0.06273 -0.02422 0.06389 C -0.02592 0.06643 -0.02735 0.06944 -0.02891 0.07222 C -0.02969 0.07361 -0.03034 0.07546 -0.03125 0.07639 C -0.0323 0.07731 -0.03347 0.07778 -0.03438 0.07893 C -0.03646 0.08194 -0.03776 0.08611 -0.03985 0.08866 C -0.04375 0.09398 -0.04193 0.09167 -0.04532 0.09583 C -0.04805 0.10532 -0.04545 0.09745 -0.04922 0.10532 C -0.05013 0.10717 -0.05066 0.10949 -0.05157 0.11111 C -0.05248 0.11204 -0.05378 0.11273 -0.05469 0.11342 C -0.05586 0.11505 -0.05678 0.11643 -0.05782 0.11805 C -0.0586 0.11875 -0.05951 0.11944 -0.06016 0.12083 C -0.06237 0.12338 -0.06394 0.12755 -0.06641 0.12917 C -0.06719 0.1294 -0.0681 0.1294 -0.06875 0.13055 C -0.07683 0.13842 -0.07058 0.13426 -0.07579 0.1375 C -0.08191 0.14815 -0.07865 0.14352 -0.08516 0.15116 L -0.0875 0.15417 C -0.08776 0.15555 -0.08776 0.15717 -0.08829 0.1581 C -0.08946 0.16065 -0.09154 0.16157 -0.09297 0.1625 C -0.09375 0.16389 -0.0948 0.16481 -0.09532 0.16643 C -0.0961 0.16852 -0.09636 0.1713 -0.09688 0.17361 C -0.0974 0.175 -0.09792 0.17616 -0.09844 0.17755 C -0.0987 0.17917 -0.09896 0.18148 -0.09922 0.18333 C -0.09948 0.18449 -0.1 0.18588 -0.1 0.1875 C -0.1 0.19398 -0.09974 0.20023 -0.09922 0.20694 C -0.09922 0.20764 -0.09818 0.21528 -0.09766 0.21667 C -0.09714 0.21852 -0.09597 0.21991 -0.09532 0.22222 C -0.09467 0.22407 -0.09454 0.22685 -0.09375 0.2287 C -0.09219 0.2331 -0.08829 0.24167 -0.08829 0.2419 C -0.08803 0.24305 -0.0879 0.24444 -0.0875 0.24583 C -0.08711 0.24722 -0.08646 0.24815 -0.08594 0.24977 C -0.08542 0.25116 -0.08503 0.2537 -0.08438 0.25555 C -0.08399 0.25694 -0.08334 0.2581 -0.08282 0.25972 C -0.08125 0.26481 -0.08151 0.2662 -0.07891 0.27083 C -0.07826 0.27199 -0.07735 0.27245 -0.07657 0.27361 C -0.07526 0.27546 -0.07409 0.27824 -0.07266 0.28055 C -0.0599 0.2993 -0.07592 0.26921 -0.05469 0.30694 C -0.05313 0.30972 -0.05144 0.31157 -0.05 0.31528 C -0.04909 0.31736 -0.04857 0.31991 -0.04766 0.32222 C -0.04675 0.325 -0.04558 0.32778 -0.04454 0.33055 C -0.0418 0.33727 -0.04219 0.33727 -0.03594 0.34444 C -0.03464 0.34583 -0.03334 0.34699 -0.03204 0.34861 C -0.03125 0.3493 -0.03047 0.35046 -0.02969 0.35092 C -0.02865 0.35231 -0.02761 0.35324 -0.02657 0.35393 C -0.02579 0.35463 -0.025 0.35463 -0.02422 0.35532 C -0.02266 0.35694 -0.0211 0.35856 -0.01954 0.36111 C -0.01875 0.36157 -0.0181 0.36296 -0.01719 0.36389 C -0.00795 0.36898 -0.01602 0.36366 -0.01016 0.36898 C -0.00808 0.3713 -0.0056 0.37199 -0.00391 0.375 L 0.00312 0.38704 C 0.00416 0.38935 0.00507 0.39143 0.00625 0.39305 C 0.00755 0.39444 0.0108 0.39768 0.01171 0.4 C 0.01692 0.40903 0.00937 0.3993 0.01562 0.40671 C 0.0164 0.41088 0.01679 0.41551 0.01796 0.41875 C 0.02148 0.43194 0.01744 0.41574 0.02109 0.43542 C 0.02135 0.43704 0.02174 0.43842 0.02187 0.44005 C 0.022 0.44143 0.02187 0.44398 0.02187 0.44583 L 0.02187 0.44606 L 0.02187 0.44583 L 0.02187 0.44606 " pathEditMode="relative" rAng="0" ptsTypes="AAAAAAAAAAAAAAAAAAAAAAAAAAAAAAAAAAAAAAAAAAAAAAAAAAAAAAAAAAAAAAAAAAAAAAA">
                                          <p:cBhvr>
                                            <p:cTn id="62" dur="3000" fill="hold"/>
                                            <p:tgtEl>
                                              <p:spTgt spid="58"/>
                                            </p:tgtEl>
                                            <p:attrNameLst>
                                              <p:attrName>ppt_x</p:attrName>
                                              <p:attrName>ppt_y</p:attrName>
                                            </p:attrNameLst>
                                          </p:cBhvr>
                                          <p:rCtr x="-3906" y="22292"/>
                                        </p:animMotion>
                                      </p:childTnLst>
                                    </p:cTn>
                                  </p:par>
                                  <p:par>
                                    <p:cTn id="63" presetID="10" presetClass="exit" presetSubtype="0" repeatCount="indefinite" fill="hold" grpId="1" nodeType="withEffect">
                                      <p:stCondLst>
                                        <p:cond delay="2600"/>
                                      </p:stCondLst>
                                      <p:childTnLst>
                                        <p:animEffect transition="out" filter="fade">
                                          <p:cBhvr>
                                            <p:cTn id="64" dur="1500"/>
                                            <p:tgtEl>
                                              <p:spTgt spid="58"/>
                                            </p:tgtEl>
                                          </p:cBhvr>
                                        </p:animEffect>
                                        <p:set>
                                          <p:cBhvr>
                                            <p:cTn id="65" dur="1" fill="hold">
                                              <p:stCondLst>
                                                <p:cond delay="1499"/>
                                              </p:stCondLst>
                                            </p:cTn>
                                            <p:tgtEl>
                                              <p:spTgt spid="58"/>
                                            </p:tgtEl>
                                            <p:attrNameLst>
                                              <p:attrName>style.visibility</p:attrName>
                                            </p:attrNameLst>
                                          </p:cBhvr>
                                          <p:to>
                                            <p:strVal val="hidden"/>
                                          </p:to>
                                        </p:set>
                                      </p:childTnLst>
                                    </p:cTn>
                                  </p:par>
                                  <p:par>
                                    <p:cTn id="66" presetID="0" presetClass="path" presetSubtype="0" repeatCount="indefinite" accel="100000" fill="hold" grpId="0" nodeType="withEffect">
                                      <p:stCondLst>
                                        <p:cond delay="2100"/>
                                      </p:stCondLst>
                                      <p:childTnLst>
                                        <p:animMotion origin="layout" path="M 1.875E-6 -1.38778E-17 L 1.875E-6 0.00023 C -0.00078 0.0037 -0.00143 0.00741 -0.00235 0.01111 C -0.00274 0.0125 -0.00352 0.01366 -0.00391 0.01528 C -0.00456 0.01782 -0.00456 0.02106 -0.00547 0.02361 L -0.0086 0.03194 C -0.00912 0.0331 -0.0099 0.03449 -0.01016 0.03611 C -0.01042 0.0375 -0.01055 0.03889 -0.01094 0.04028 C -0.01159 0.0419 -0.01263 0.04282 -0.01328 0.04444 C -0.01393 0.0456 -0.01419 0.04722 -0.01485 0.04861 C -0.01628 0.05139 -0.01797 0.05417 -0.01953 0.05671 C -0.02031 0.0581 -0.02097 0.05995 -0.02188 0.06111 C -0.02266 0.06204 -0.02357 0.06273 -0.02422 0.06389 C -0.02591 0.06644 -0.02735 0.06944 -0.02891 0.07222 C -0.02969 0.07361 -0.03034 0.07546 -0.03125 0.07639 C -0.03229 0.07731 -0.03347 0.07778 -0.03438 0.07894 C -0.03646 0.08194 -0.03776 0.08611 -0.03985 0.08866 C -0.04375 0.09398 -0.04193 0.09167 -0.04531 0.09583 C -0.04805 0.10532 -0.04544 0.09745 -0.04922 0.10532 C -0.05013 0.10718 -0.05065 0.10949 -0.05156 0.11111 C -0.05248 0.11204 -0.05378 0.11273 -0.05469 0.11343 C -0.05586 0.11505 -0.05677 0.11644 -0.05781 0.11806 C -0.0586 0.11875 -0.05951 0.11944 -0.06016 0.12083 C -0.06237 0.12338 -0.06393 0.12755 -0.06641 0.12917 C -0.06719 0.1294 -0.0681 0.1294 -0.06875 0.13056 C -0.07682 0.13843 -0.07057 0.13426 -0.07578 0.1375 C -0.0819 0.14815 -0.07865 0.14352 -0.08516 0.15116 L -0.0875 0.15417 C -0.08776 0.15556 -0.08776 0.15718 -0.08828 0.1581 C -0.08945 0.16065 -0.09154 0.16157 -0.09297 0.1625 C -0.09375 0.16389 -0.09479 0.16481 -0.09531 0.16644 C -0.0961 0.16852 -0.09636 0.1713 -0.09688 0.17361 C -0.0974 0.175 -0.09792 0.17616 -0.09844 0.17755 C -0.0987 0.17917 -0.09896 0.18148 -0.09922 0.18333 C -0.09948 0.18449 -0.1 0.18588 -0.1 0.1875 C -0.1 0.19398 -0.09974 0.20023 -0.09922 0.20694 C -0.09922 0.20764 -0.09818 0.21528 -0.09766 0.21667 C -0.09714 0.21852 -0.09597 0.21991 -0.09531 0.22222 C -0.09466 0.22407 -0.09453 0.22685 -0.09375 0.2287 C -0.09219 0.2331 -0.08828 0.24167 -0.08828 0.2419 C -0.08802 0.24306 -0.08789 0.24444 -0.0875 0.24583 C -0.08711 0.24722 -0.08646 0.24815 -0.08594 0.24977 C -0.08542 0.25116 -0.08503 0.2537 -0.08438 0.25556 C -0.08399 0.25694 -0.08334 0.2581 -0.08281 0.25972 C -0.08125 0.26481 -0.08151 0.2662 -0.07891 0.27083 C -0.07826 0.27199 -0.07735 0.27245 -0.07656 0.27361 C -0.07526 0.27546 -0.07409 0.27824 -0.07266 0.28056 C -0.0599 0.29931 -0.07591 0.26921 -0.05469 0.30694 C -0.05313 0.30972 -0.05143 0.31157 -0.05 0.31528 C -0.04909 0.31736 -0.04857 0.31991 -0.04766 0.32222 C -0.04675 0.325 -0.04557 0.32778 -0.04453 0.33056 C -0.0418 0.33727 -0.04219 0.33727 -0.03594 0.34444 C -0.03464 0.34583 -0.03334 0.34699 -0.03203 0.34861 C -0.03125 0.34931 -0.03047 0.35046 -0.02969 0.35093 C -0.02865 0.35231 -0.02761 0.35324 -0.02656 0.35394 C -0.02578 0.35463 -0.025 0.35463 -0.02422 0.35532 C -0.02266 0.35694 -0.0211 0.35856 -0.01953 0.36111 C -0.01875 0.36157 -0.0181 0.36296 -0.01719 0.36389 C -0.00794 0.36898 -0.01602 0.36366 -0.01016 0.36898 C -0.00807 0.3713 -0.0056 0.37199 -0.00391 0.375 L 0.00312 0.38704 C 0.00416 0.38935 0.00508 0.39144 0.00625 0.39306 C 0.00755 0.39444 0.01081 0.39769 0.01172 0.4 C 0.01693 0.40903 0.00937 0.39931 0.01562 0.40671 C 0.0164 0.41088 0.0168 0.41551 0.01797 0.41875 C 0.02148 0.43194 0.01745 0.41574 0.02109 0.43542 C 0.02135 0.43704 0.02174 0.43843 0.02187 0.44005 C 0.022 0.44144 0.02187 0.44398 0.02187 0.44583 L 0.02187 0.44606 L 0.02187 0.44583 L 0.02187 0.44606 " pathEditMode="relative" rAng="0" ptsTypes="AAAAAAAAAAAAAAAAAAAAAAAAAAAAAAAAAAAAAAAAAAAAAAAAAAAAAAAAAAAAAAAAAAAAAAA">
                                          <p:cBhvr>
                                            <p:cTn id="67" dur="3000" fill="hold"/>
                                            <p:tgtEl>
                                              <p:spTgt spid="59"/>
                                            </p:tgtEl>
                                            <p:attrNameLst>
                                              <p:attrName>ppt_x</p:attrName>
                                              <p:attrName>ppt_y</p:attrName>
                                            </p:attrNameLst>
                                          </p:cBhvr>
                                          <p:rCtr x="-3906" y="22292"/>
                                        </p:animMotion>
                                      </p:childTnLst>
                                    </p:cTn>
                                  </p:par>
                                  <p:par>
                                    <p:cTn id="68" presetID="10" presetClass="exit" presetSubtype="0" repeatCount="indefinite" fill="hold" grpId="1" nodeType="withEffect">
                                      <p:stCondLst>
                                        <p:cond delay="3300"/>
                                      </p:stCondLst>
                                      <p:childTnLst>
                                        <p:animEffect transition="out" filter="fade">
                                          <p:cBhvr>
                                            <p:cTn id="69" dur="1500"/>
                                            <p:tgtEl>
                                              <p:spTgt spid="59"/>
                                            </p:tgtEl>
                                          </p:cBhvr>
                                        </p:animEffect>
                                        <p:set>
                                          <p:cBhvr>
                                            <p:cTn id="70" dur="1" fill="hold">
                                              <p:stCondLst>
                                                <p:cond delay="1499"/>
                                              </p:stCondLst>
                                            </p:cTn>
                                            <p:tgtEl>
                                              <p:spTgt spid="59"/>
                                            </p:tgtEl>
                                            <p:attrNameLst>
                                              <p:attrName>style.visibility</p:attrName>
                                            </p:attrNameLst>
                                          </p:cBhvr>
                                          <p:to>
                                            <p:strVal val="hidden"/>
                                          </p:to>
                                        </p:set>
                                      </p:childTnLst>
                                    </p:cTn>
                                  </p:par>
                                  <p:par>
                                    <p:cTn id="71" presetID="0" presetClass="path" presetSubtype="0" repeatCount="indefinite" accel="100000" fill="hold" grpId="0" nodeType="withEffect">
                                      <p:stCondLst>
                                        <p:cond delay="1300"/>
                                      </p:stCondLst>
                                      <p:childTnLst>
                                        <p:animMotion origin="layout" path="M -0.0004 -1.85185E-6 L -0.0004 0.00023 C -0.00196 0.01389 -0.00352 0.02685 -0.00495 0.04213 C -0.00547 0.04676 -0.00586 0.05278 -0.00651 0.0581 C -0.01446 0.12292 -0.00495 0.04144 -0.0125 0.09468 C -0.01316 0.09954 -0.01342 0.1044 -0.01407 0.10972 C -0.01498 0.11806 -0.01615 0.12477 -0.01706 0.13171 C -0.01771 0.13611 -0.0181 0.14283 -0.01862 0.14815 C -0.01967 0.15394 -0.0211 0.16366 -0.02175 0.16875 C -0.0224 0.17408 -0.0224 0.17894 -0.02331 0.18426 C -0.02422 0.18959 -0.02579 0.19491 -0.02644 0.20116 C -0.02787 0.21042 -0.02852 0.22222 -0.02956 0.23148 L -0.03112 0.24838 L -0.03269 0.26366 C -0.03295 0.28171 -0.03321 0.32246 -0.03269 0.35185 C -0.03217 0.38056 -0.03034 0.4213 -0.02956 0.43843 C -0.02917 0.44468 -0.02865 0.45 -0.028 0.45486 C -0.02709 0.46181 -0.02579 0.46806 -0.02487 0.47593 C -0.0211 0.50671 -0.02631 0.47732 -0.02019 0.50718 C -0.01967 0.51621 -0.01967 0.52546 -0.01862 0.53334 C -0.01797 0.53982 -0.01628 0.54306 -0.01563 0.55 C -0.0142 0.56065 -0.01355 0.57084 -0.0125 0.58102 C -0.01198 0.58588 -0.0112 0.5919 -0.01094 0.59676 C -0.01029 0.60741 -0.00938 0.62824 -0.00782 0.64005 C -0.00717 0.64537 -0.00573 0.65023 -0.00495 0.65463 C -0.00417 0.66088 -0.00417 0.66621 -0.00352 0.67107 C -0.0017 0.68287 0.00104 0.69213 0.00273 0.70371 C 0.00377 0.7088 0.00455 0.71806 0.00585 0.72384 C 0.00989 0.74421 0.01041 0.7375 0.01523 0.75162 C 0.01692 0.7544 0.01835 0.76181 0.01992 0.76621 L 0.02304 0.79884 C 0.02356 0.80371 0.02539 0.80903 0.0246 0.81389 L 0.02304 0.82593 L 0.02304 0.82616 " pathEditMode="relative" rAng="0" ptsTypes="AAAAAAAAAAAAAAAAAAAAAAAAAAAAAAAAAA">
                                          <p:cBhvr>
                                            <p:cTn id="72" dur="3000" fill="hold"/>
                                            <p:tgtEl>
                                              <p:spTgt spid="60"/>
                                            </p:tgtEl>
                                            <p:attrNameLst>
                                              <p:attrName>ppt_x</p:attrName>
                                              <p:attrName>ppt_y</p:attrName>
                                            </p:attrNameLst>
                                          </p:cBhvr>
                                          <p:rCtr x="-352" y="41296"/>
                                        </p:animMotion>
                                      </p:childTnLst>
                                    </p:cTn>
                                  </p:par>
                                  <p:par>
                                    <p:cTn id="73" presetID="10" presetClass="exit" presetSubtype="0" repeatCount="indefinite" fill="hold" grpId="1" nodeType="withEffect">
                                      <p:stCondLst>
                                        <p:cond delay="2800"/>
                                      </p:stCondLst>
                                      <p:childTnLst>
                                        <p:animEffect transition="out" filter="fade">
                                          <p:cBhvr>
                                            <p:cTn id="74" dur="1500"/>
                                            <p:tgtEl>
                                              <p:spTgt spid="60"/>
                                            </p:tgtEl>
                                          </p:cBhvr>
                                        </p:animEffect>
                                        <p:set>
                                          <p:cBhvr>
                                            <p:cTn id="75" dur="1" fill="hold">
                                              <p:stCondLst>
                                                <p:cond delay="1499"/>
                                              </p:stCondLst>
                                            </p:cTn>
                                            <p:tgtEl>
                                              <p:spTgt spid="60"/>
                                            </p:tgtEl>
                                            <p:attrNameLst>
                                              <p:attrName>style.visibility</p:attrName>
                                            </p:attrNameLst>
                                          </p:cBhvr>
                                          <p:to>
                                            <p:strVal val="hidden"/>
                                          </p:to>
                                        </p:set>
                                      </p:childTnLst>
                                    </p:cTn>
                                  </p:par>
                                  <p:par>
                                    <p:cTn id="76" presetID="0" presetClass="path" presetSubtype="0" repeatCount="indefinite" accel="100000" fill="hold" grpId="0" nodeType="withEffect">
                                      <p:stCondLst>
                                        <p:cond delay="1300"/>
                                      </p:stCondLst>
                                      <p:childTnLst>
                                        <p:animMotion origin="layout" path="M -0.00039 3.7037E-7 L -0.00039 0.00046 C -0.00196 0.01389 -0.00352 0.02639 -0.00495 0.04167 C -0.00547 0.04606 -0.00586 0.05231 -0.00651 0.05741 C -0.01446 0.12153 -0.00495 0.04097 -0.0125 0.09375 C -0.01316 0.09884 -0.01342 0.1037 -0.01407 0.10903 C -0.01498 0.1169 -0.01615 0.12338 -0.01706 0.13032 C -0.01771 0.13472 -0.0181 0.1412 -0.01862 0.14653 C -0.01967 0.15255 -0.0211 0.16181 -0.02175 0.1669 C -0.0224 0.17222 -0.0224 0.17708 -0.02331 0.18218 C -0.02422 0.1875 -0.02579 0.19282 -0.02644 0.19884 C -0.02787 0.20787 -0.02852 0.21968 -0.02956 0.22893 L -0.03112 0.2456 L -0.03269 0.26088 C -0.03295 0.2787 -0.03321 0.31875 -0.03269 0.34792 C -0.03217 0.37639 -0.03034 0.41643 -0.02956 0.43356 C -0.02917 0.43958 -0.02865 0.44491 -0.028 0.44977 C -0.02709 0.45671 -0.02579 0.46273 -0.02487 0.4706 C -0.0211 0.50116 -0.02631 0.47199 -0.02019 0.50162 C -0.01967 0.51042 -0.01967 0.51944 -0.01862 0.52731 C -0.01797 0.5338 -0.01628 0.53681 -0.01563 0.54398 C -0.0142 0.5544 -0.01355 0.56435 -0.0125 0.57454 C -0.01198 0.57917 -0.0112 0.58542 -0.01094 0.59005 C -0.01029 0.60069 -0.00938 0.62106 -0.00782 0.63287 C -0.00717 0.63819 -0.00573 0.64282 -0.00495 0.64722 C -0.00417 0.65347 -0.00417 0.65856 -0.00352 0.66343 C -0.0017 0.67523 0.00104 0.68426 0.00273 0.6956 C 0.00377 0.70093 0.00455 0.71018 0.00586 0.71574 C 0.00989 0.73588 0.01041 0.7294 0.01523 0.74329 C 0.01692 0.74583 0.01836 0.75324 0.01992 0.75764 L 0.02304 0.79005 C 0.02356 0.79468 0.02539 0.8 0.02461 0.80486 L 0.02304 0.81667 L 0.02304 0.8169 " pathEditMode="relative" rAng="0" ptsTypes="AAAAAAAAAAAAAAAAAAAAAAAAAAAAAAAAAA">
                                          <p:cBhvr>
                                            <p:cTn id="77" dur="3000" fill="hold"/>
                                            <p:tgtEl>
                                              <p:spTgt spid="61"/>
                                            </p:tgtEl>
                                            <p:attrNameLst>
                                              <p:attrName>ppt_x</p:attrName>
                                              <p:attrName>ppt_y</p:attrName>
                                            </p:attrNameLst>
                                          </p:cBhvr>
                                          <p:rCtr x="-352" y="40833"/>
                                        </p:animMotion>
                                      </p:childTnLst>
                                    </p:cTn>
                                  </p:par>
                                  <p:par>
                                    <p:cTn id="78" presetID="10" presetClass="exit" presetSubtype="0" repeatCount="indefinite" fill="hold" grpId="1" nodeType="withEffect">
                                      <p:stCondLst>
                                        <p:cond delay="2800"/>
                                      </p:stCondLst>
                                      <p:childTnLst>
                                        <p:animEffect transition="out" filter="fade">
                                          <p:cBhvr>
                                            <p:cTn id="79" dur="1500"/>
                                            <p:tgtEl>
                                              <p:spTgt spid="61"/>
                                            </p:tgtEl>
                                          </p:cBhvr>
                                        </p:animEffect>
                                        <p:set>
                                          <p:cBhvr>
                                            <p:cTn id="80" dur="1" fill="hold">
                                              <p:stCondLst>
                                                <p:cond delay="1499"/>
                                              </p:stCondLst>
                                            </p:cTn>
                                            <p:tgtEl>
                                              <p:spTgt spid="61"/>
                                            </p:tgtEl>
                                            <p:attrNameLst>
                                              <p:attrName>style.visibility</p:attrName>
                                            </p:attrNameLst>
                                          </p:cBhvr>
                                          <p:to>
                                            <p:strVal val="hidden"/>
                                          </p:to>
                                        </p:set>
                                      </p:childTnLst>
                                    </p:cTn>
                                  </p:par>
                                  <p:par>
                                    <p:cTn id="81" presetID="0" presetClass="path" presetSubtype="0" repeatCount="indefinite" accel="100000" fill="hold" grpId="0" nodeType="withEffect">
                                      <p:stCondLst>
                                        <p:cond delay="600"/>
                                      </p:stCondLst>
                                      <p:childTnLst>
                                        <p:animMotion origin="layout" path="M 3.33333E-6 1.85185E-6 L 3.33333E-6 0.00046 C -0.00078 0.00694 -0.00144 0.01342 -0.00235 0.02014 C -0.00274 0.02268 -0.00352 0.02477 -0.00391 0.02778 C -0.00456 0.03241 -0.00456 0.03819 -0.00547 0.04282 L -0.0086 0.0581 C -0.00912 0.06018 -0.0099 0.06273 -0.01016 0.06574 C -0.01042 0.06829 -0.01055 0.07083 -0.01094 0.07338 C -0.01159 0.07616 -0.01263 0.07801 -0.01328 0.08079 C -0.01394 0.08287 -0.0142 0.08588 -0.01485 0.08842 C -0.01628 0.09352 -0.01797 0.09861 -0.01953 0.10324 C -0.02032 0.10579 -0.02097 0.10903 -0.02188 0.11134 C -0.02266 0.11296 -0.02357 0.11412 -0.02422 0.1162 C -0.02591 0.12083 -0.02735 0.12639 -0.02891 0.13148 C -0.02969 0.13403 -0.03034 0.13727 -0.03125 0.13912 C -0.03229 0.14074 -0.03347 0.14166 -0.03438 0.14375 C -0.03646 0.14907 -0.03776 0.15671 -0.03985 0.16134 C -0.04375 0.17106 -0.04193 0.1669 -0.04532 0.17454 C -0.04805 0.1919 -0.04545 0.17754 -0.04922 0.1919 C -0.05013 0.19514 -0.05065 0.1993 -0.05157 0.20231 C -0.05248 0.20393 -0.05378 0.20532 -0.05469 0.20648 C -0.05586 0.20949 -0.05677 0.21204 -0.05782 0.21504 C -0.0586 0.2162 -0.05951 0.21759 -0.06016 0.22014 C -0.06237 0.22477 -0.06394 0.23217 -0.06641 0.23518 C -0.06719 0.23565 -0.0681 0.23565 -0.06875 0.23773 C -0.07683 0.25208 -0.07058 0.24444 -0.07578 0.25046 C -0.0819 0.26991 -0.07865 0.26134 -0.08503 0.27523 L -0.08737 0.28079 C -0.08776 0.28333 -0.08776 0.28634 -0.08828 0.28796 C -0.08933 0.29259 -0.09154 0.29421 -0.09297 0.29606 C -0.09375 0.29838 -0.09479 0.30023 -0.09532 0.30324 C -0.0961 0.30694 -0.09636 0.31204 -0.09688 0.3162 C -0.0974 0.31875 -0.09792 0.32083 -0.09844 0.32338 C -0.0987 0.32639 -0.09896 0.33055 -0.09922 0.33403 C -0.09948 0.33611 -0.1 0.33866 -0.1 0.34143 C -0.1 0.35324 -0.09974 0.36481 -0.09922 0.37685 C -0.09922 0.37824 -0.09818 0.39213 -0.09766 0.39467 C -0.09714 0.39791 -0.09597 0.40046 -0.09532 0.40486 C -0.09466 0.4081 -0.09453 0.41319 -0.09375 0.41666 C -0.09219 0.42454 -0.08828 0.44028 -0.08828 0.44051 C -0.08789 0.44282 -0.08776 0.44537 -0.08737 0.44768 C -0.08698 0.45023 -0.08633 0.45208 -0.08594 0.45486 C -0.08529 0.45741 -0.08503 0.46204 -0.08425 0.46551 C -0.08399 0.46805 -0.08334 0.47014 -0.08269 0.47315 C -0.08125 0.48241 -0.08151 0.48495 -0.07891 0.49329 C -0.07826 0.49537 -0.07735 0.49629 -0.07657 0.49838 C -0.07526 0.50185 -0.07409 0.50694 -0.07266 0.51111 C -0.0599 0.54514 -0.07591 0.49028 -0.05469 0.55903 C -0.05313 0.56412 -0.05144 0.56759 -0.05 0.5743 C -0.04909 0.57801 -0.04857 0.58287 -0.04766 0.58704 C -0.04675 0.59213 -0.04558 0.59699 -0.04453 0.60208 C -0.0418 0.61435 -0.04219 0.61435 -0.03594 0.62754 C -0.03464 0.63009 -0.03334 0.63217 -0.03203 0.63495 C -0.03125 0.63634 -0.03047 0.63842 -0.02969 0.63935 C -0.02865 0.6419 -0.02761 0.64352 -0.02657 0.64467 C -0.02578 0.64606 -0.025 0.64606 -0.02422 0.64722 C -0.02266 0.65023 -0.0211 0.65324 -0.01953 0.65787 C -0.01875 0.65856 -0.0181 0.66111 -0.01719 0.66296 C -0.00795 0.67222 -0.01602 0.6625 -0.01016 0.67222 C -0.00808 0.67639 -0.0056 0.67754 -0.00391 0.6831 L 0.00312 0.70509 C 0.00416 0.70926 0.00507 0.71319 0.00625 0.71597 C 0.00755 0.71852 0.0108 0.72454 0.01172 0.7287 C 0.01692 0.74514 0.00937 0.72731 0.01562 0.74097 C 0.0164 0.74861 0.01679 0.75694 0.01797 0.76296 C 0.02148 0.7868 0.01744 0.75741 0.02109 0.79329 C 0.02135 0.79606 0.02174 0.79861 0.02187 0.80162 C 0.022 0.80416 0.02187 0.80879 0.02187 0.81227 L 0.02187 0.81273 L 0.02187 0.81227 L 0.02187 0.81273 " pathEditMode="relative" rAng="0" ptsTypes="AAAAAAAAAAAAAAAAAAAAAAAAAAAAAAAAAAAAAAAAAAAAAAAAAAAAAAAAAAAAAAAAAAAAAAA">
                                          <p:cBhvr>
                                            <p:cTn id="82" dur="3000" fill="hold"/>
                                            <p:tgtEl>
                                              <p:spTgt spid="62"/>
                                            </p:tgtEl>
                                            <p:attrNameLst>
                                              <p:attrName>ppt_x</p:attrName>
                                              <p:attrName>ppt_y</p:attrName>
                                            </p:attrNameLst>
                                          </p:cBhvr>
                                          <p:rCtr x="-3906" y="40625"/>
                                        </p:animMotion>
                                      </p:childTnLst>
                                    </p:cTn>
                                  </p:par>
                                  <p:par>
                                    <p:cTn id="83" presetID="10" presetClass="exit" presetSubtype="0" repeatCount="indefinite" fill="hold" grpId="1" nodeType="withEffect">
                                      <p:stCondLst>
                                        <p:cond delay="2100"/>
                                      </p:stCondLst>
                                      <p:childTnLst>
                                        <p:animEffect transition="out" filter="fade">
                                          <p:cBhvr>
                                            <p:cTn id="84" dur="1500"/>
                                            <p:tgtEl>
                                              <p:spTgt spid="62"/>
                                            </p:tgtEl>
                                          </p:cBhvr>
                                        </p:animEffect>
                                        <p:set>
                                          <p:cBhvr>
                                            <p:cTn id="85" dur="1" fill="hold">
                                              <p:stCondLst>
                                                <p:cond delay="1499"/>
                                              </p:stCondLst>
                                            </p:cTn>
                                            <p:tgtEl>
                                              <p:spTgt spid="62"/>
                                            </p:tgtEl>
                                            <p:attrNameLst>
                                              <p:attrName>style.visibility</p:attrName>
                                            </p:attrNameLst>
                                          </p:cBhvr>
                                          <p:to>
                                            <p:strVal val="hidden"/>
                                          </p:to>
                                        </p:set>
                                      </p:childTnLst>
                                    </p:cTn>
                                  </p:par>
                                  <p:par>
                                    <p:cTn id="86" presetID="0" presetClass="path" presetSubtype="0" repeatCount="indefinite" accel="100000" fill="hold" grpId="0" nodeType="withEffect">
                                      <p:stCondLst>
                                        <p:cond delay="2800"/>
                                      </p:stCondLst>
                                      <p:childTnLst>
                                        <p:animMotion origin="layout" path="M -4.58333E-6 -4.44444E-6 L -4.58333E-6 0.00024 C 0.00092 0.00533 0.00196 0.01088 0.00339 0.01621 C 0.00456 0.02037 0.00638 0.02431 0.00795 0.02848 C 0.0086 0.03079 0.00899 0.03334 0.01016 0.0345 L 0.01368 0.03866 C 0.0198 0.04653 0.01615 0.04375 0.02175 0.04723 C 0.02787 0.05834 0.01888 0.0426 0.02865 0.05533 C 0.02995 0.05672 0.03073 0.05973 0.03217 0.06135 C 0.03503 0.06459 0.03842 0.06667 0.04141 0.06945 C 0.04297 0.07107 0.04428 0.07408 0.04597 0.07547 C 0.04818 0.07778 0.05287 0.07963 0.05287 0.0801 L 0.05977 0.0882 C 0.06094 0.08982 0.06198 0.09121 0.06329 0.09213 C 0.06719 0.09491 0.07149 0.09607 0.07487 0.10047 C 0.07631 0.10255 0.07774 0.10487 0.07943 0.10625 C 0.08047 0.10787 0.08178 0.10787 0.08295 0.10857 C 0.08503 0.10996 0.08946 0.11343 0.09219 0.11482 C 0.09402 0.11598 0.09597 0.11598 0.09792 0.11667 C 0.09948 0.11806 0.10105 0.11945 0.10248 0.12061 C 0.10378 0.122 0.10469 0.12385 0.10599 0.12524 C 0.10782 0.12662 0.1099 0.12755 0.11172 0.12917 C 0.12032 0.13588 0.11277 0.13079 0.1198 0.13542 C 0.12136 0.13936 0.12396 0.1426 0.12448 0.14746 C 0.12579 0.15973 0.12722 0.1551 0.12683 0.16389 C 0.12644 0.17269 0.12618 0.18195 0.12566 0.19051 C 0.1254 0.19283 0.12513 0.19468 0.12448 0.19676 C 0.12383 0.19838 0.12292 0.19931 0.12214 0.2007 C 0.11993 0.2125 0.12253 0.20232 0.11862 0.21112 C 0.11706 0.21505 0.11641 0.22061 0.11407 0.22362 C 0.1129 0.225 0.11185 0.22662 0.11055 0.22755 C 0.10951 0.22848 0.10821 0.22848 0.10717 0.2294 C 0.10469 0.23218 0.10248 0.23519 0.10027 0.23774 L 0.09675 0.24167 C 0.09597 0.24399 0.09545 0.2463 0.09441 0.24815 C 0.09219 0.25209 0.09037 0.25255 0.0875 0.2544 C 0.08672 0.25579 0.0862 0.25741 0.08516 0.25834 C 0.08386 0.25973 0.08217 0.25973 0.0806 0.26042 C 0.07943 0.26088 0.07826 0.26135 0.07709 0.26227 C 0.07592 0.26366 0.07487 0.26551 0.0737 0.26644 C 0.07253 0.2676 0.07136 0.2676 0.07019 0.26852 C 0.0586 0.27871 0.07631 0.26598 0.06211 0.27662 C 0.06107 0.27778 0.05977 0.27801 0.05873 0.27871 C 0.05196 0.28496 0.05873 0.28172 0.05053 0.28681 C 0.04909 0.2882 0.04753 0.2882 0.04597 0.28912 L 0.04141 0.29746 C 0.04063 0.29862 0.04011 0.30093 0.03907 0.30139 C 0.0379 0.30186 0.03672 0.30232 0.03555 0.30325 C 0.03086 0.30787 0.03334 0.30649 0.02982 0.31181 C 0.02878 0.3132 0.02748 0.31436 0.02631 0.31575 C 0.02487 0.31968 0.0237 0.32454 0.02175 0.32825 L 0.01706 0.33635 C 0.01498 0.34815 0.01745 0.33774 0.01368 0.34653 C 0.01198 0.35047 0.00899 0.35903 0.00899 0.35926 L 0.00691 0.37107 L 0.0056 0.37732 C 0.00599 0.39561 0.0056 0.41436 0.00691 0.43264 C 0.00691 0.43473 0.00899 0.43704 0.00899 0.43727 L 0.00899 0.43704 " pathEditMode="relative" rAng="0" ptsTypes="AAAAAAAAAAAAAAAAAAAAAAAAAAAAAAAAAAAAAAAAAAAAAAAAAAAAAAAAAAA">
                                          <p:cBhvr>
                                            <p:cTn id="87" dur="3000" fill="hold"/>
                                            <p:tgtEl>
                                              <p:spTgt spid="63"/>
                                            </p:tgtEl>
                                            <p:attrNameLst>
                                              <p:attrName>ppt_x</p:attrName>
                                              <p:attrName>ppt_y</p:attrName>
                                            </p:attrNameLst>
                                          </p:cBhvr>
                                          <p:rCtr x="6341" y="21852"/>
                                        </p:animMotion>
                                      </p:childTnLst>
                                    </p:cTn>
                                  </p:par>
                                  <p:par>
                                    <p:cTn id="88" presetID="10" presetClass="exit" presetSubtype="0" repeatCount="indefinite" fill="hold" grpId="1" nodeType="withEffect">
                                      <p:stCondLst>
                                        <p:cond delay="4200"/>
                                      </p:stCondLst>
                                      <p:childTnLst>
                                        <p:animEffect transition="out" filter="fade">
                                          <p:cBhvr>
                                            <p:cTn id="89" dur="1500"/>
                                            <p:tgtEl>
                                              <p:spTgt spid="63"/>
                                            </p:tgtEl>
                                          </p:cBhvr>
                                        </p:animEffect>
                                        <p:set>
                                          <p:cBhvr>
                                            <p:cTn id="90" dur="1" fill="hold">
                                              <p:stCondLst>
                                                <p:cond delay="1499"/>
                                              </p:stCondLst>
                                            </p:cTn>
                                            <p:tgtEl>
                                              <p:spTgt spid="63"/>
                                            </p:tgtEl>
                                            <p:attrNameLst>
                                              <p:attrName>style.visibility</p:attrName>
                                            </p:attrNameLst>
                                          </p:cBhvr>
                                          <p:to>
                                            <p:strVal val="hidden"/>
                                          </p:to>
                                        </p:set>
                                      </p:childTnLst>
                                    </p:cTn>
                                  </p:par>
                                  <p:par>
                                    <p:cTn id="91" presetID="0" presetClass="path" presetSubtype="0" repeatCount="indefinite" accel="100000" fill="hold" grpId="0" nodeType="withEffect">
                                      <p:stCondLst>
                                        <p:cond delay="1500"/>
                                      </p:stCondLst>
                                      <p:childTnLst>
                                        <p:animMotion origin="layout" path="M -1.45833E-6 1.48148E-6 L -1.45833E-6 0.00046 C -0.00078 0.00787 -0.00143 0.01597 -0.00234 0.02384 C -0.00273 0.02685 -0.00351 0.0294 -0.0039 0.03287 C -0.00456 0.03842 -0.00456 0.04537 -0.00547 0.05092 L -0.00859 0.06875 C -0.00911 0.07129 -0.00989 0.0743 -0.01015 0.07778 C -0.01042 0.08079 -0.01055 0.08379 -0.01094 0.0868 C -0.01159 0.09028 -0.01263 0.09236 -0.01328 0.09583 C -0.01393 0.09815 -0.01419 0.10185 -0.01484 0.10486 C -0.01627 0.11065 -0.01797 0.11667 -0.01953 0.12222 C -0.02031 0.12523 -0.02096 0.12917 -0.02187 0.13171 C -0.02265 0.13379 -0.02357 0.13518 -0.02422 0.13773 C -0.02591 0.14329 -0.02734 0.14977 -0.0289 0.15579 C -0.02969 0.15879 -0.03034 0.16273 -0.03125 0.16458 C -0.03229 0.16667 -0.03346 0.16759 -0.03437 0.17014 C -0.03646 0.17662 -0.03776 0.18565 -0.03984 0.1912 C -0.04375 0.20254 -0.04193 0.19768 -0.04531 0.20671 C -0.04805 0.22708 -0.04544 0.21018 -0.04922 0.22708 C -0.05013 0.23102 -0.05065 0.23611 -0.05156 0.23958 C -0.05247 0.24167 -0.05377 0.24305 -0.05469 0.24467 C -0.05586 0.24815 -0.05677 0.25116 -0.05781 0.25463 C -0.05859 0.25602 -0.0595 0.25764 -0.06015 0.26065 C -0.06237 0.26597 -0.06393 0.275 -0.0664 0.27847 C -0.06719 0.27893 -0.0681 0.27893 -0.06875 0.28148 C -0.07682 0.29861 -0.07057 0.28958 -0.07578 0.29653 C -0.0819 0.31944 -0.07864 0.30949 -0.08502 0.32592 L -0.08737 0.33241 C -0.08776 0.33542 -0.08776 0.33889 -0.08828 0.34097 C -0.08932 0.34653 -0.09153 0.34838 -0.09297 0.35046 C -0.09375 0.35347 -0.09479 0.35532 -0.09531 0.35903 C -0.09609 0.36342 -0.09635 0.36944 -0.09687 0.3743 C -0.09739 0.37731 -0.09792 0.37986 -0.09844 0.38287 C -0.0987 0.38634 -0.09896 0.39143 -0.09922 0.39537 C -0.09948 0.39792 -0.1 0.40092 -0.1 0.4044 C -0.1 0.41829 -0.09974 0.43194 -0.09922 0.44629 C -0.09922 0.44792 -0.09818 0.46435 -0.09765 0.46736 C -0.09713 0.47129 -0.09596 0.4743 -0.09531 0.47917 C -0.09466 0.48333 -0.09453 0.48935 -0.09375 0.49329 C -0.09219 0.50278 -0.08828 0.52129 -0.08828 0.52176 C -0.08789 0.5243 -0.08776 0.52731 -0.08737 0.53009 C -0.08698 0.5331 -0.08633 0.53518 -0.08594 0.53866 C -0.08528 0.54167 -0.08502 0.54722 -0.08424 0.55116 C -0.08398 0.55417 -0.08333 0.55671 -0.08268 0.56018 C -0.08125 0.57106 -0.08151 0.57407 -0.0789 0.58403 C -0.07825 0.58657 -0.07734 0.58773 -0.07656 0.59004 C -0.07526 0.59421 -0.07409 0.60023 -0.07265 0.60509 C -0.05989 0.6456 -0.07591 0.58055 -0.05469 0.66204 C -0.05312 0.66805 -0.05143 0.67199 -0.05 0.68009 C -0.04909 0.68449 -0.04857 0.69004 -0.04765 0.69491 C -0.04674 0.70092 -0.04557 0.70694 -0.04453 0.71296 C -0.0418 0.72754 -0.04219 0.72754 -0.03594 0.74282 C -0.03463 0.74583 -0.03333 0.74838 -0.03203 0.75185 C -0.03125 0.75347 -0.03047 0.75602 -0.02969 0.75694 C -0.02864 0.75995 -0.0276 0.7618 -0.02656 0.76342 C -0.02578 0.76481 -0.025 0.76481 -0.02422 0.76643 C -0.02265 0.76991 -0.02109 0.77338 -0.01953 0.77893 C -0.01875 0.77986 -0.0181 0.78287 -0.01719 0.78495 C -0.00794 0.79583 -0.01601 0.78449 -0.01015 0.79583 C -0.00807 0.80092 -0.0056 0.80231 -0.0039 0.80879 L 0.00313 0.83472 C 0.00417 0.83981 0.00508 0.84421 0.00625 0.84768 C 0.00755 0.85069 0.01081 0.85787 0.01172 0.86273 C 0.01693 0.88217 0.00938 0.86134 0.01563 0.87731 C 0.01641 0.88634 0.0168 0.89629 0.01797 0.90324 C 0.02149 0.93171 0.01745 0.89676 0.0211 0.93912 C 0.02136 0.94259 0.02175 0.9456 0.02188 0.94907 C 0.02201 0.95208 0.02188 0.95764 0.02188 0.96157 L 0.02188 0.96227 L 0.02188 0.96157 L 0.02188 0.96227 " pathEditMode="relative" rAng="0" ptsTypes="AAAAAAAAAAAAAAAAAAAAAAAAAAAAAAAAAAAAAAAAAAAAAAAAAAAAAAAAAAAAAAAAAAAAAAA">
                                          <p:cBhvr>
                                            <p:cTn id="92" dur="3000" fill="hold"/>
                                            <p:tgtEl>
                                              <p:spTgt spid="64"/>
                                            </p:tgtEl>
                                            <p:attrNameLst>
                                              <p:attrName>ppt_x</p:attrName>
                                              <p:attrName>ppt_y</p:attrName>
                                            </p:attrNameLst>
                                          </p:cBhvr>
                                          <p:rCtr x="-3906" y="48102"/>
                                        </p:animMotion>
                                      </p:childTnLst>
                                    </p:cTn>
                                  </p:par>
                                  <p:par>
                                    <p:cTn id="93" presetID="10" presetClass="exit" presetSubtype="0" repeatCount="indefinite" fill="hold" grpId="1" nodeType="withEffect">
                                      <p:stCondLst>
                                        <p:cond delay="3100"/>
                                      </p:stCondLst>
                                      <p:childTnLst>
                                        <p:animEffect transition="out" filter="fade">
                                          <p:cBhvr>
                                            <p:cTn id="94" dur="1500"/>
                                            <p:tgtEl>
                                              <p:spTgt spid="64"/>
                                            </p:tgtEl>
                                          </p:cBhvr>
                                        </p:animEffect>
                                        <p:set>
                                          <p:cBhvr>
                                            <p:cTn id="95" dur="1" fill="hold">
                                              <p:stCondLst>
                                                <p:cond delay="1499"/>
                                              </p:stCondLst>
                                            </p:cTn>
                                            <p:tgtEl>
                                              <p:spTgt spid="64"/>
                                            </p:tgtEl>
                                            <p:attrNameLst>
                                              <p:attrName>style.visibility</p:attrName>
                                            </p:attrNameLst>
                                          </p:cBhvr>
                                          <p:to>
                                            <p:strVal val="hidden"/>
                                          </p:to>
                                        </p:set>
                                      </p:childTnLst>
                                    </p:cTn>
                                  </p:par>
                                  <p:par>
                                    <p:cTn id="96" presetID="0" presetClass="path" presetSubtype="0" repeatCount="indefinite" accel="100000" fill="hold" grpId="0" nodeType="withEffect">
                                      <p:stCondLst>
                                        <p:cond delay="3100"/>
                                      </p:stCondLst>
                                      <p:childTnLst>
                                        <p:animMotion origin="layout" path="M -2.08333E-7 4.44444E-6 L -2.08333E-7 0.00046 C 0.00286 0.00671 0.00599 0.01226 0.00846 0.0206 C 0.00964 0.02523 0.0099 0.03217 0.01081 0.03773 C 0.01146 0.04189 0.01224 0.04652 0.01315 0.05023 C 0.01536 0.05949 0.02031 0.07569 0.02031 0.07615 C 0.0207 0.07986 0.02096 0.08449 0.02148 0.08796 C 0.02214 0.09259 0.02331 0.09629 0.02396 0.10092 C 0.02461 0.10601 0.02435 0.1125 0.02513 0.11759 C 0.02604 0.12407 0.0276 0.1287 0.02865 0.13472 C 0.02956 0.14027 0.03034 0.14583 0.03112 0.15185 C 0.03151 0.15555 0.03151 0.16064 0.03229 0.16435 C 0.0332 0.16944 0.03464 0.17245 0.03581 0.17662 C 0.03659 0.18541 0.03776 0.19328 0.03828 0.20208 C 0.03893 0.21458 0.03919 0.22476 0.04063 0.23588 C 0.04128 0.24189 0.04232 0.24699 0.04297 0.253 C 0.04388 0.26111 0.04544 0.27824 0.04544 0.2787 C 0.04492 0.30694 0.04466 0.34467 0.04297 0.37523 C 0.04271 0.37986 0.04219 0.38356 0.0418 0.38773 C 0.04141 0.39375 0.04102 0.3993 0.04063 0.40486 C 0.03984 0.41319 0.0388 0.42152 0.03828 0.43009 C 0.03776 0.43472 0.0375 0.4412 0.03698 0.44675 C 0.03633 0.45555 0.03529 0.46388 0.03464 0.47222 C 0.03281 0.49814 0.03398 0.48379 0.03112 0.51458 C 0.03073 0.51875 0.0306 0.52338 0.02982 0.52708 C 0.02904 0.53125 0.02813 0.53541 0.02747 0.54004 C 0.02695 0.54375 0.02682 0.54838 0.0263 0.55254 C 0.02565 0.55717 0.02461 0.56088 0.02396 0.56504 C 0.02305 0.5706 0.02253 0.57708 0.02148 0.58217 C 0.02057 0.58726 0.01901 0.59004 0.01797 0.59467 C 0.00964 0.63009 0.0224 0.5831 0.01198 0.6199 C 0.01159 0.62407 0.01146 0.62916 0.01081 0.63287 C 0.00859 0.64398 0.00586 0.65463 0.00365 0.66666 L 0.0013 0.67916 C -0.00221 0.72754 0.0026 0.66805 -0.00234 0.70856 C -0.00299 0.71412 -0.00312 0.72013 -0.00352 0.72569 C -0.00547 0.75625 -0.00378 0.7368 -0.00586 0.75949 C -0.00729 0.8037 -0.00794 0.80463 -0.00586 0.85648 C -0.00586 0.85763 -0.00508 0.85648 -0.00469 0.85648 L -0.00469 0.85694 " pathEditMode="relative" rAng="0" ptsTypes="AAAAAAAAAAAAAAAAAAAAAAAAAAAAAAAAAAAAAAAA">
                                          <p:cBhvr>
                                            <p:cTn id="97" dur="3000" fill="hold"/>
                                            <p:tgtEl>
                                              <p:spTgt spid="65"/>
                                            </p:tgtEl>
                                            <p:attrNameLst>
                                              <p:attrName>ppt_x</p:attrName>
                                              <p:attrName>ppt_y</p:attrName>
                                            </p:attrNameLst>
                                          </p:cBhvr>
                                          <p:rCtr x="1875" y="42894"/>
                                        </p:animMotion>
                                      </p:childTnLst>
                                    </p:cTn>
                                  </p:par>
                                  <p:par>
                                    <p:cTn id="98" presetID="10" presetClass="exit" presetSubtype="0" repeatCount="indefinite" fill="hold" grpId="1" nodeType="withEffect">
                                      <p:stCondLst>
                                        <p:cond delay="4500"/>
                                      </p:stCondLst>
                                      <p:childTnLst>
                                        <p:animEffect transition="out" filter="fade">
                                          <p:cBhvr>
                                            <p:cTn id="99" dur="1500"/>
                                            <p:tgtEl>
                                              <p:spTgt spid="65"/>
                                            </p:tgtEl>
                                          </p:cBhvr>
                                        </p:animEffect>
                                        <p:set>
                                          <p:cBhvr>
                                            <p:cTn id="100" dur="1" fill="hold">
                                              <p:stCondLst>
                                                <p:cond delay="1499"/>
                                              </p:stCondLst>
                                            </p:cTn>
                                            <p:tgtEl>
                                              <p:spTgt spid="65"/>
                                            </p:tgtEl>
                                            <p:attrNameLst>
                                              <p:attrName>style.visibility</p:attrName>
                                            </p:attrNameLst>
                                          </p:cBhvr>
                                          <p:to>
                                            <p:strVal val="hidden"/>
                                          </p:to>
                                        </p:set>
                                      </p:childTnLst>
                                    </p:cTn>
                                  </p:par>
                                  <p:par>
                                    <p:cTn id="101" presetID="0" presetClass="path" presetSubtype="0" repeatCount="indefinite" accel="100000" fill="hold" grpId="0" nodeType="withEffect">
                                      <p:stCondLst>
                                        <p:cond delay="3100"/>
                                      </p:stCondLst>
                                      <p:childTnLst>
                                        <p:animMotion origin="layout" path="M -2.70833E-6 2.59259E-6 L -2.70833E-6 0.00092 C 0.00287 0.00926 0.00599 0.01597 0.00847 0.02639 C 0.00964 0.03217 0.0099 0.04143 0.01081 0.04815 C 0.01146 0.0537 0.01224 0.05949 0.01315 0.06412 C 0.01537 0.07615 0.02032 0.09699 0.02032 0.09722 C 0.02071 0.10208 0.02097 0.1081 0.02149 0.11296 C 0.02214 0.11875 0.02331 0.12338 0.02396 0.1294 C 0.02461 0.13588 0.02435 0.14421 0.02513 0.15069 C 0.02604 0.15903 0.02761 0.16481 0.02865 0.17245 C 0.02956 0.17986 0.03034 0.1868 0.03112 0.19444 C 0.03151 0.19907 0.03151 0.20555 0.03229 0.21041 C 0.03321 0.2169 0.03464 0.22129 0.03581 0.22639 C 0.03659 0.2375 0.03776 0.24768 0.03828 0.25903 C 0.03894 0.275 0.0392 0.28819 0.04063 0.30231 C 0.04128 0.30995 0.04232 0.31643 0.04297 0.32407 C 0.04388 0.33472 0.04545 0.35671 0.04545 0.35717 C 0.04492 0.39352 0.04466 0.4419 0.04297 0.48125 C 0.04271 0.48703 0.04219 0.49166 0.0418 0.49722 C 0.04141 0.50486 0.04102 0.51157 0.04063 0.51898 C 0.03985 0.5294 0.0388 0.54004 0.03828 0.55139 C 0.03776 0.55671 0.0375 0.56551 0.03698 0.57268 C 0.03633 0.58403 0.03529 0.59444 0.03464 0.60555 C 0.03282 0.63842 0.03399 0.6199 0.03112 0.65972 C 0.03073 0.66504 0.0306 0.67083 0.02982 0.67569 C 0.02904 0.68102 0.02813 0.68657 0.02748 0.69236 C 0.02696 0.69699 0.02683 0.70278 0.0263 0.70833 C 0.02565 0.71412 0.02461 0.71875 0.02396 0.7243 C 0.02305 0.73125 0.02253 0.73958 0.02149 0.74606 C 0.02058 0.75254 0.01901 0.75625 0.01797 0.76203 C 0.00964 0.80787 0.0224 0.74722 0.01198 0.7949 C 0.01159 0.8 0.01146 0.80648 0.01081 0.81111 C 0.0086 0.82546 0.00586 0.83912 0.00365 0.8544 L 0.0013 0.87037 C -0.00221 0.93264 0.00261 0.85625 -0.00234 0.90833 C -0.00299 0.91551 -0.00312 0.92315 -0.00351 0.93032 C -0.00547 0.96921 -0.00377 0.94467 -0.00586 0.97361 C -0.00729 1.03032 -0.00794 1.03148 -0.00586 1.09791 C -0.00586 1.09953 -0.00508 1.09791 -0.00468 1.09791 L -0.00468 1.09838 " pathEditMode="relative" rAng="0" ptsTypes="AAAAAAAAAAAAAAAAAAAAAAAAAAAAAAAAAAAAAAAA">
                                          <p:cBhvr>
                                            <p:cTn id="102" dur="3000" fill="hold"/>
                                            <p:tgtEl>
                                              <p:spTgt spid="66"/>
                                            </p:tgtEl>
                                            <p:attrNameLst>
                                              <p:attrName>ppt_x</p:attrName>
                                              <p:attrName>ppt_y</p:attrName>
                                            </p:attrNameLst>
                                          </p:cBhvr>
                                          <p:rCtr x="1875" y="54977"/>
                                        </p:animMotion>
                                      </p:childTnLst>
                                    </p:cTn>
                                  </p:par>
                                  <p:par>
                                    <p:cTn id="103" presetID="10" presetClass="exit" presetSubtype="0" repeatCount="indefinite" fill="hold" grpId="1" nodeType="withEffect">
                                      <p:stCondLst>
                                        <p:cond delay="4500"/>
                                      </p:stCondLst>
                                      <p:childTnLst>
                                        <p:animEffect transition="out" filter="fade">
                                          <p:cBhvr>
                                            <p:cTn id="104" dur="1500"/>
                                            <p:tgtEl>
                                              <p:spTgt spid="66"/>
                                            </p:tgtEl>
                                          </p:cBhvr>
                                        </p:animEffect>
                                        <p:set>
                                          <p:cBhvr>
                                            <p:cTn id="105" dur="1" fill="hold">
                                              <p:stCondLst>
                                                <p:cond delay="1499"/>
                                              </p:stCondLst>
                                            </p:cTn>
                                            <p:tgtEl>
                                              <p:spTgt spid="66"/>
                                            </p:tgtEl>
                                            <p:attrNameLst>
                                              <p:attrName>style.visibility</p:attrName>
                                            </p:attrNameLst>
                                          </p:cBhvr>
                                          <p:to>
                                            <p:strVal val="hidden"/>
                                          </p:to>
                                        </p:set>
                                      </p:childTnLst>
                                    </p:cTn>
                                  </p:par>
                                  <p:par>
                                    <p:cTn id="106" presetID="0" presetClass="path" presetSubtype="0" repeatCount="indefinite" accel="100000" fill="hold" grpId="0" nodeType="withEffect">
                                      <p:stCondLst>
                                        <p:cond delay="1700"/>
                                      </p:stCondLst>
                                      <p:childTnLst>
                                        <p:animMotion origin="layout" path="M 2.08333E-6 1.11111E-6 L 2.08333E-6 0.00069 C 0.00286 0.0081 0.00599 0.01435 0.00846 0.02361 C 0.00963 0.0287 0.00989 0.03657 0.01081 0.04282 C 0.01146 0.04768 0.01224 0.05301 0.01315 0.05717 C 0.01536 0.06759 0.02031 0.08588 0.02031 0.08657 C 0.0207 0.09074 0.02096 0.09583 0.02148 0.10023 C 0.02213 0.10532 0.02331 0.10949 0.02396 0.11481 C 0.02461 0.1206 0.02435 0.12801 0.02513 0.1338 C 0.02604 0.14097 0.0276 0.1463 0.02864 0.15324 C 0.02956 0.15949 0.03034 0.16574 0.03112 0.17268 C 0.03151 0.17685 0.03151 0.18264 0.03229 0.1868 C 0.0332 0.19259 0.03463 0.1963 0.03581 0.20092 C 0.03659 0.21088 0.03776 0.21991 0.03828 0.22986 C 0.03893 0.24398 0.03919 0.25555 0.04062 0.26805 C 0.04127 0.275 0.04232 0.28079 0.04297 0.2875 C 0.04388 0.29699 0.04544 0.31643 0.04544 0.3169 C 0.04492 0.34884 0.04466 0.3919 0.04297 0.42662 C 0.04271 0.43194 0.04219 0.43611 0.04179 0.44074 C 0.0414 0.44768 0.04101 0.45393 0.04062 0.46018 C 0.03984 0.46967 0.0388 0.47917 0.03828 0.48912 C 0.03776 0.49421 0.0375 0.50162 0.03698 0.50787 C 0.03633 0.51805 0.03528 0.52731 0.03463 0.5368 C 0.03281 0.5662 0.03398 0.55 0.03112 0.58518 C 0.03073 0.58981 0.0306 0.59514 0.02982 0.5993 C 0.02903 0.60393 0.02812 0.6088 0.02747 0.61389 C 0.02695 0.61829 0.02682 0.62338 0.0263 0.62824 C 0.02565 0.63333 0.02461 0.63773 0.02396 0.64236 C 0.02304 0.64861 0.02252 0.65602 0.02148 0.6618 C 0.02057 0.66759 0.01901 0.6706 0.01797 0.67592 C 0.00963 0.71643 0.02239 0.66273 0.01198 0.70486 C 0.01159 0.70949 0.01146 0.71528 0.01081 0.71944 C 0.00859 0.73217 0.00586 0.74421 0.00364 0.75787 L 0.0013 0.77199 C -0.00222 0.82708 0.0026 0.75949 -0.00235 0.80555 C -0.003 0.8118 -0.00313 0.81875 -0.00352 0.825 C -0.00547 0.85972 -0.00378 0.8375 -0.00586 0.86342 C -0.00729 0.91366 -0.00794 0.91481 -0.00586 0.97361 C -0.00586 0.975 -0.00508 0.97361 -0.00469 0.97361 L -0.00469 0.97407 " pathEditMode="relative" rAng="0" ptsTypes="AAAAAAAAAAAAAAAAAAAAAAAAAAAAAAAAAAAAAAAA">
                                          <p:cBhvr>
                                            <p:cTn id="107" dur="3000" fill="hold"/>
                                            <p:tgtEl>
                                              <p:spTgt spid="67"/>
                                            </p:tgtEl>
                                            <p:attrNameLst>
                                              <p:attrName>ppt_x</p:attrName>
                                              <p:attrName>ppt_y</p:attrName>
                                            </p:attrNameLst>
                                          </p:cBhvr>
                                          <p:rCtr x="1875" y="48750"/>
                                        </p:animMotion>
                                      </p:childTnLst>
                                    </p:cTn>
                                  </p:par>
                                  <p:par>
                                    <p:cTn id="108" presetID="10" presetClass="exit" presetSubtype="0" repeatCount="indefinite" fill="hold" grpId="1" nodeType="withEffect">
                                      <p:stCondLst>
                                        <p:cond delay="3200"/>
                                      </p:stCondLst>
                                      <p:childTnLst>
                                        <p:animEffect transition="out" filter="fade">
                                          <p:cBhvr>
                                            <p:cTn id="109" dur="1500"/>
                                            <p:tgtEl>
                                              <p:spTgt spid="67"/>
                                            </p:tgtEl>
                                          </p:cBhvr>
                                        </p:animEffect>
                                        <p:set>
                                          <p:cBhvr>
                                            <p:cTn id="110" dur="1" fill="hold">
                                              <p:stCondLst>
                                                <p:cond delay="1499"/>
                                              </p:stCondLst>
                                            </p:cTn>
                                            <p:tgtEl>
                                              <p:spTgt spid="67"/>
                                            </p:tgtEl>
                                            <p:attrNameLst>
                                              <p:attrName>style.visibility</p:attrName>
                                            </p:attrNameLst>
                                          </p:cBhvr>
                                          <p:to>
                                            <p:strVal val="hidden"/>
                                          </p:to>
                                        </p:set>
                                      </p:childTnLst>
                                    </p:cTn>
                                  </p:par>
                                  <p:par>
                                    <p:cTn id="111" presetID="0" presetClass="path" presetSubtype="0" repeatCount="indefinite" accel="100000" fill="hold" grpId="0" nodeType="withEffect">
                                      <p:stCondLst>
                                        <p:cond delay="3100"/>
                                      </p:stCondLst>
                                      <p:childTnLst>
                                        <p:animMotion origin="layout" path="M 4.16667E-6 -1.85185E-6 L 4.16667E-6 0.00023 C 0.00286 0.00347 0.00599 0.00625 0.00846 0.01042 C 0.00963 0.01273 0.00989 0.01621 0.0108 0.01898 C 0.01145 0.02107 0.01224 0.02338 0.01315 0.02523 C 0.01536 0.02986 0.02031 0.03796 0.02031 0.0382 C 0.0207 0.04005 0.02096 0.04236 0.02148 0.04421 C 0.02213 0.04653 0.0233 0.04838 0.02395 0.0507 C 0.02461 0.05324 0.02434 0.05648 0.02513 0.05903 C 0.02604 0.06227 0.0276 0.06459 0.02864 0.06759 C 0.02955 0.07037 0.03033 0.07315 0.03112 0.07616 C 0.03151 0.07801 0.03151 0.08056 0.03229 0.08241 C 0.0332 0.08496 0.03463 0.08658 0.0358 0.08866 C 0.03658 0.09306 0.03776 0.09699 0.03828 0.10139 C 0.03893 0.10764 0.03919 0.11273 0.04062 0.11829 C 0.04127 0.1213 0.04231 0.12384 0.04296 0.12685 C 0.04388 0.13102 0.04544 0.13959 0.04544 0.13982 C 0.04492 0.15394 0.04466 0.17292 0.04296 0.1882 C 0.0427 0.19051 0.04218 0.19236 0.04179 0.19445 C 0.0414 0.19746 0.04101 0.20023 0.04062 0.20301 C 0.03984 0.20718 0.0388 0.21134 0.03828 0.21574 C 0.03776 0.21806 0.0375 0.2213 0.03698 0.22408 C 0.03632 0.22847 0.03528 0.23264 0.03463 0.23681 C 0.03281 0.24977 0.03398 0.24259 0.03112 0.2581 C 0.03073 0.26019 0.03059 0.2625 0.02981 0.26435 C 0.02903 0.26644 0.02812 0.26852 0.02747 0.27084 C 0.02695 0.27269 0.02682 0.275 0.0263 0.27709 C 0.02565 0.2794 0.02461 0.28125 0.02395 0.28334 C 0.02304 0.28611 0.02252 0.28935 0.02148 0.2919 C 0.02057 0.29445 0.01901 0.29584 0.01796 0.29815 C 0.00963 0.31597 0.02239 0.29236 0.01198 0.31088 C 0.01158 0.31296 0.01145 0.31551 0.0108 0.31736 C 0.00859 0.32292 0.00586 0.32824 0.00364 0.33426 L 0.0013 0.34051 C -0.00222 0.36482 0.0026 0.33496 -0.00235 0.35533 C -0.003 0.3581 -0.00313 0.36111 -0.00352 0.36389 C -0.00547 0.37917 -0.00378 0.36945 -0.00586 0.38079 C -0.0073 0.40301 -0.00795 0.40347 -0.00586 0.4294 C -0.00586 0.43009 -0.00508 0.4294 -0.00469 0.4294 L -0.00469 0.42963 " pathEditMode="relative" rAng="0" ptsTypes="AAAAAAAAAAAAAAAAAAAAAAAAAAAAAAAAAAAAAAAA">
                                          <p:cBhvr>
                                            <p:cTn id="112" dur="3000" fill="hold"/>
                                            <p:tgtEl>
                                              <p:spTgt spid="68"/>
                                            </p:tgtEl>
                                            <p:attrNameLst>
                                              <p:attrName>ppt_x</p:attrName>
                                              <p:attrName>ppt_y</p:attrName>
                                            </p:attrNameLst>
                                          </p:cBhvr>
                                          <p:rCtr x="1901" y="21481"/>
                                        </p:animMotion>
                                      </p:childTnLst>
                                    </p:cTn>
                                  </p:par>
                                  <p:par>
                                    <p:cTn id="113" presetID="10" presetClass="exit" presetSubtype="0" repeatCount="indefinite" fill="hold" grpId="1" nodeType="withEffect">
                                      <p:stCondLst>
                                        <p:cond delay="4500"/>
                                      </p:stCondLst>
                                      <p:childTnLst>
                                        <p:animEffect transition="out" filter="fade">
                                          <p:cBhvr>
                                            <p:cTn id="114" dur="1500"/>
                                            <p:tgtEl>
                                              <p:spTgt spid="68"/>
                                            </p:tgtEl>
                                          </p:cBhvr>
                                        </p:animEffect>
                                        <p:set>
                                          <p:cBhvr>
                                            <p:cTn id="115" dur="1" fill="hold">
                                              <p:stCondLst>
                                                <p:cond delay="1499"/>
                                              </p:stCondLst>
                                            </p:cTn>
                                            <p:tgtEl>
                                              <p:spTgt spid="68"/>
                                            </p:tgtEl>
                                            <p:attrNameLst>
                                              <p:attrName>style.visibility</p:attrName>
                                            </p:attrNameLst>
                                          </p:cBhvr>
                                          <p:to>
                                            <p:strVal val="hidden"/>
                                          </p:to>
                                        </p:set>
                                      </p:childTnLst>
                                    </p:cTn>
                                  </p:par>
                                  <p:par>
                                    <p:cTn id="116" presetID="0" presetClass="path" presetSubtype="0" repeatCount="indefinite" accel="100000" fill="hold" grpId="0" nodeType="withEffect">
                                      <p:stCondLst>
                                        <p:cond delay="1300"/>
                                      </p:stCondLst>
                                      <p:childTnLst>
                                        <p:animMotion origin="layout" path="M -0.0004 4.07407E-6 L -0.0004 0.00023 C -0.00196 0.01458 -0.00352 0.02801 -0.00495 0.04398 C -0.00547 0.04861 -0.00586 0.05509 -0.00652 0.06064 C -0.01446 0.12801 -0.00495 0.04305 -0.0125 0.09861 C -0.01316 0.10416 -0.01342 0.10926 -0.01407 0.11481 C -0.01498 0.12314 -0.01615 0.12986 -0.01706 0.13726 C -0.01771 0.14189 -0.0181 0.14884 -0.01862 0.15439 C -0.01967 0.16018 -0.0211 0.17037 -0.02175 0.17592 C -0.0224 0.18148 -0.0224 0.18657 -0.02331 0.19189 C -0.02422 0.19745 -0.02579 0.20301 -0.02644 0.20949 C -0.02787 0.21921 -0.02852 0.23148 -0.02956 0.2412 L -0.03112 0.25856 L -0.03269 0.27476 C -0.03295 0.29351 -0.03321 0.33588 -0.03269 0.36666 C -0.03217 0.39652 -0.03034 0.43888 -0.02956 0.45671 C -0.02917 0.46319 -0.02865 0.46875 -0.028 0.47384 C -0.02709 0.48101 -0.02579 0.4875 -0.02487 0.49583 C -0.0211 0.52801 -0.02631 0.49722 -0.02019 0.52847 C -0.01967 0.53773 -0.01967 0.54722 -0.01862 0.55555 C -0.01797 0.5625 -0.01628 0.56574 -0.01563 0.57314 C -0.0142 0.58402 -0.01355 0.59467 -0.0125 0.60532 C -0.01198 0.61018 -0.0112 0.61666 -0.01094 0.62176 C -0.01029 0.63287 -0.00938 0.65439 -0.00782 0.66689 C -0.00717 0.67222 -0.00573 0.67731 -0.00495 0.68194 C -0.00417 0.68842 -0.00417 0.69398 -0.00352 0.69907 C -0.0017 0.71134 0.00104 0.72106 0.00273 0.73287 C 0.00377 0.73842 0.00455 0.74814 0.00585 0.75416 C 0.00989 0.77523 0.01041 0.76828 0.01523 0.7831 C 0.01692 0.78588 0.01835 0.79375 0.01992 0.79814 L 0.02304 0.83217 C 0.02356 0.83726 0.02539 0.84282 0.0246 0.84791 L 0.02304 0.86041 L 0.02304 0.86064 " pathEditMode="relative" rAng="0" ptsTypes="AAAAAAAAAAAAAAAAAAAAAAAAAAAAAAAAAA">
                                          <p:cBhvr>
                                            <p:cTn id="117" dur="3000" fill="hold"/>
                                            <p:tgtEl>
                                              <p:spTgt spid="69"/>
                                            </p:tgtEl>
                                            <p:attrNameLst>
                                              <p:attrName>ppt_x</p:attrName>
                                              <p:attrName>ppt_y</p:attrName>
                                            </p:attrNameLst>
                                          </p:cBhvr>
                                          <p:rCtr x="-352" y="43009"/>
                                        </p:animMotion>
                                      </p:childTnLst>
                                    </p:cTn>
                                  </p:par>
                                  <p:par>
                                    <p:cTn id="118" presetID="10" presetClass="exit" presetSubtype="0" repeatCount="indefinite" fill="hold" grpId="1" nodeType="withEffect">
                                      <p:stCondLst>
                                        <p:cond delay="2800"/>
                                      </p:stCondLst>
                                      <p:childTnLst>
                                        <p:animEffect transition="out" filter="fade">
                                          <p:cBhvr>
                                            <p:cTn id="119" dur="1500"/>
                                            <p:tgtEl>
                                              <p:spTgt spid="69"/>
                                            </p:tgtEl>
                                          </p:cBhvr>
                                        </p:animEffect>
                                        <p:set>
                                          <p:cBhvr>
                                            <p:cTn id="120" dur="1" fill="hold">
                                              <p:stCondLst>
                                                <p:cond delay="1499"/>
                                              </p:stCondLst>
                                            </p:cTn>
                                            <p:tgtEl>
                                              <p:spTgt spid="69"/>
                                            </p:tgtEl>
                                            <p:attrNameLst>
                                              <p:attrName>style.visibility</p:attrName>
                                            </p:attrNameLst>
                                          </p:cBhvr>
                                          <p:to>
                                            <p:strVal val="hidden"/>
                                          </p:to>
                                        </p:set>
                                      </p:childTnLst>
                                    </p:cTn>
                                  </p:par>
                                  <p:par>
                                    <p:cTn id="121" presetID="0" presetClass="path" presetSubtype="0" repeatCount="indefinite" accel="100000" fill="hold" grpId="0" nodeType="withEffect">
                                      <p:stCondLst>
                                        <p:cond delay="1300"/>
                                      </p:stCondLst>
                                      <p:childTnLst>
                                        <p:animMotion origin="layout" path="M -0.00039 -4.81481E-6 L -0.00039 0.00047 C -0.00195 0.01575 -0.00351 0.0301 -0.00495 0.04746 C -0.00547 0.05232 -0.00586 0.05926 -0.00651 0.06528 C -0.01445 0.13797 -0.00495 0.0463 -0.0125 0.10625 C -0.01315 0.11227 -0.01341 0.1176 -0.01406 0.12362 C -0.01497 0.13241 -0.01614 0.14005 -0.01705 0.14792 C -0.01771 0.15278 -0.0181 0.16019 -0.01862 0.16621 C -0.01966 0.17315 -0.02109 0.18357 -0.02174 0.18936 C -0.02239 0.19538 -0.02239 0.2007 -0.0233 0.20672 C -0.02422 0.21274 -0.02578 0.21852 -0.02643 0.22547 C -0.02786 0.23588 -0.02851 0.24931 -0.02955 0.25973 L -0.03112 0.27848 L -0.03268 0.29584 C -0.03294 0.31621 -0.0332 0.36158 -0.03268 0.39468 C -0.03216 0.42686 -0.03034 0.47246 -0.02955 0.49167 C -0.02916 0.49862 -0.02864 0.50463 -0.02799 0.51019 C -0.02708 0.51806 -0.02578 0.525 -0.02487 0.5338 C -0.02109 0.56852 -0.0263 0.53542 -0.02018 0.56899 C -0.01966 0.57894 -0.01966 0.58936 -0.01862 0.59815 C -0.01797 0.60556 -0.01627 0.60903 -0.01562 0.6169 C -0.01419 0.62894 -0.01354 0.64028 -0.0125 0.65163 C -0.01198 0.65718 -0.0112 0.66389 -0.01094 0.66945 C -0.01028 0.68125 -0.00937 0.70463 -0.00781 0.71783 C -0.00716 0.72385 -0.00573 0.7294 -0.00495 0.73426 C -0.00416 0.74121 -0.00416 0.74723 -0.00351 0.75255 C -0.00169 0.76598 0.00104 0.77639 0.00274 0.78913 C 0.00378 0.79514 0.00456 0.80556 0.00586 0.81204 C 0.0099 0.83473 0.01042 0.82732 0.01524 0.84306 C 0.01693 0.84607 0.01836 0.85463 0.01992 0.8595 L 0.02305 0.89607 C 0.02357 0.90163 0.02539 0.90741 0.02461 0.91343 L 0.02305 0.92639 L 0.02305 0.92686 " pathEditMode="relative" rAng="0" ptsTypes="AAAAAAAAAAAAAAAAAAAAAAAAAAAAAAAAAA">
                                          <p:cBhvr>
                                            <p:cTn id="122" dur="3000" fill="hold"/>
                                            <p:tgtEl>
                                              <p:spTgt spid="70"/>
                                            </p:tgtEl>
                                            <p:attrNameLst>
                                              <p:attrName>ppt_x</p:attrName>
                                              <p:attrName>ppt_y</p:attrName>
                                            </p:attrNameLst>
                                          </p:cBhvr>
                                          <p:rCtr x="-352" y="46319"/>
                                        </p:animMotion>
                                      </p:childTnLst>
                                    </p:cTn>
                                  </p:par>
                                  <p:par>
                                    <p:cTn id="123" presetID="10" presetClass="exit" presetSubtype="0" repeatCount="indefinite" fill="hold" grpId="1" nodeType="withEffect">
                                      <p:stCondLst>
                                        <p:cond delay="2800"/>
                                      </p:stCondLst>
                                      <p:childTnLst>
                                        <p:animEffect transition="out" filter="fade">
                                          <p:cBhvr>
                                            <p:cTn id="124" dur="1500"/>
                                            <p:tgtEl>
                                              <p:spTgt spid="70"/>
                                            </p:tgtEl>
                                          </p:cBhvr>
                                        </p:animEffect>
                                        <p:set>
                                          <p:cBhvr>
                                            <p:cTn id="125" dur="1" fill="hold">
                                              <p:stCondLst>
                                                <p:cond delay="1499"/>
                                              </p:stCondLst>
                                            </p:cTn>
                                            <p:tgtEl>
                                              <p:spTgt spid="70"/>
                                            </p:tgtEl>
                                            <p:attrNameLst>
                                              <p:attrName>style.visibility</p:attrName>
                                            </p:attrNameLst>
                                          </p:cBhvr>
                                          <p:to>
                                            <p:strVal val="hidden"/>
                                          </p:to>
                                        </p:set>
                                      </p:childTnLst>
                                    </p:cTn>
                                  </p:par>
                                  <p:par>
                                    <p:cTn id="126" presetID="0" presetClass="path" presetSubtype="0" repeatCount="indefinite" accel="100000" fill="hold" grpId="0" nodeType="withEffect">
                                      <p:stCondLst>
                                        <p:cond delay="2300"/>
                                      </p:stCondLst>
                                      <p:childTnLst>
                                        <p:animMotion origin="layout" path="M 4.79167E-6 -2.22222E-6 L 4.79167E-6 0.00093 C 0.00091 0.01389 0.00195 0.02755 0.00338 0.04213 C 0.00455 0.05209 0.00638 0.06227 0.00794 0.07292 C 0.00859 0.07894 0.00898 0.08542 0.01015 0.08843 L 0.01367 0.09931 C 0.01979 0.11922 0.01614 0.11227 0.02174 0.12107 C 0.02786 0.14954 0.01888 0.10926 0.02864 0.1419 C 0.02994 0.1456 0.03072 0.15324 0.03216 0.15764 C 0.03502 0.16574 0.03841 0.17107 0.0414 0.17824 C 0.04296 0.18241 0.04427 0.19028 0.04596 0.19375 C 0.04817 0.19977 0.05286 0.2044 0.05286 0.20556 L 0.05976 0.22662 C 0.06093 0.23079 0.06197 0.23426 0.06328 0.23658 C 0.06718 0.24375 0.07148 0.24653 0.07487 0.2581 C 0.0763 0.26343 0.07773 0.26922 0.07942 0.27292 C 0.08046 0.27709 0.08177 0.27709 0.08294 0.27871 C 0.08502 0.28264 0.08945 0.29144 0.09218 0.29491 C 0.09401 0.29792 0.09596 0.29792 0.09791 0.29977 C 0.09947 0.30324 0.10104 0.30672 0.10247 0.30972 C 0.10377 0.31343 0.10468 0.31829 0.10598 0.32176 C 0.10781 0.32523 0.10989 0.32778 0.11171 0.33172 C 0.12031 0.34931 0.11276 0.33588 0.11979 0.34792 C 0.12135 0.3581 0.12395 0.36621 0.12447 0.37894 C 0.12578 0.41042 0.12721 0.39838 0.12682 0.42107 C 0.12643 0.44375 0.12617 0.46736 0.12565 0.48959 C 0.12539 0.49537 0.12513 0.50047 0.12447 0.50579 C 0.12382 0.50996 0.12291 0.51227 0.12213 0.51574 C 0.11992 0.54607 0.12252 0.51991 0.11862 0.54259 C 0.11705 0.55255 0.1164 0.56713 0.11406 0.57477 C 0.11289 0.57824 0.11184 0.58241 0.11054 0.58472 C 0.1095 0.58704 0.1082 0.58704 0.10716 0.58935 C 0.10468 0.59676 0.10247 0.6044 0.10026 0.61088 L 0.09674 0.62107 C 0.09596 0.62709 0.09544 0.6331 0.0944 0.63773 C 0.09218 0.64792 0.09036 0.64908 0.0875 0.65371 C 0.08671 0.65764 0.08619 0.66158 0.08515 0.66412 C 0.08385 0.66759 0.08216 0.66759 0.08059 0.66945 C 0.07942 0.6706 0.07825 0.67176 0.07708 0.67408 C 0.07591 0.67755 0.07487 0.68241 0.07369 0.68472 C 0.07252 0.68797 0.07135 0.68797 0.07018 0.69028 C 0.05859 0.71621 0.0763 0.68357 0.0621 0.71088 C 0.06106 0.71389 0.05976 0.71435 0.05872 0.71621 C 0.05195 0.73241 0.05872 0.72408 0.05052 0.73704 C 0.04908 0.74074 0.04752 0.74074 0.04596 0.74306 L 0.0414 0.76459 C 0.04062 0.76759 0.0401 0.77338 0.03906 0.77454 C 0.03789 0.7757 0.03671 0.77685 0.03554 0.7794 C 0.03085 0.79144 0.03333 0.78773 0.02981 0.80139 C 0.02877 0.80486 0.02747 0.80787 0.0263 0.81134 C 0.02487 0.82176 0.02369 0.83403 0.02174 0.84375 L 0.01705 0.86459 C 0.01497 0.89491 0.01744 0.86806 0.01367 0.89074 C 0.01197 0.9007 0.00898 0.92292 0.00898 0.92338 L 0.0069 0.95371 L 0.00559 0.96991 C 0.00598 1.0169 0.00559 1.06528 0.0069 1.11204 C 0.0069 1.11736 0.00898 1.12338 0.00898 1.12431 L 0.00898 1.12338 " pathEditMode="relative" rAng="0" ptsTypes="AAAAAAAAAAAAAAAAAAAAAAAAAAAAAAAAAAAAAAAAAAAAAAAAAAAAAAAAAAA">
                                          <p:cBhvr>
                                            <p:cTn id="127" dur="3000" fill="hold"/>
                                            <p:tgtEl>
                                              <p:spTgt spid="71"/>
                                            </p:tgtEl>
                                            <p:attrNameLst>
                                              <p:attrName>ppt_x</p:attrName>
                                              <p:attrName>ppt_y</p:attrName>
                                            </p:attrNameLst>
                                          </p:cBhvr>
                                          <p:rCtr x="6354" y="56204"/>
                                        </p:animMotion>
                                      </p:childTnLst>
                                    </p:cTn>
                                  </p:par>
                                  <p:par>
                                    <p:cTn id="128" presetID="10" presetClass="exit" presetSubtype="0" repeatCount="indefinite" fill="hold" grpId="1" nodeType="withEffect">
                                      <p:stCondLst>
                                        <p:cond delay="3700"/>
                                      </p:stCondLst>
                                      <p:childTnLst>
                                        <p:animEffect transition="out" filter="fade">
                                          <p:cBhvr>
                                            <p:cTn id="129" dur="1500"/>
                                            <p:tgtEl>
                                              <p:spTgt spid="71"/>
                                            </p:tgtEl>
                                          </p:cBhvr>
                                        </p:animEffect>
                                        <p:set>
                                          <p:cBhvr>
                                            <p:cTn id="130" dur="1" fill="hold">
                                              <p:stCondLst>
                                                <p:cond delay="1499"/>
                                              </p:stCondLst>
                                            </p:cTn>
                                            <p:tgtEl>
                                              <p:spTgt spid="71"/>
                                            </p:tgtEl>
                                            <p:attrNameLst>
                                              <p:attrName>style.visibility</p:attrName>
                                            </p:attrNameLst>
                                          </p:cBhvr>
                                          <p:to>
                                            <p:strVal val="hidden"/>
                                          </p:to>
                                        </p:set>
                                      </p:childTnLst>
                                    </p:cTn>
                                  </p:par>
                                  <p:par>
                                    <p:cTn id="131" presetID="0" presetClass="path" presetSubtype="0" repeatCount="indefinite" accel="100000" fill="hold" grpId="0" nodeType="withEffect">
                                      <p:stCondLst>
                                        <p:cond delay="2000"/>
                                      </p:stCondLst>
                                      <p:childTnLst>
                                        <p:animMotion origin="layout" path="M 4.375E-6 7.40741E-7 L 4.375E-6 0.00023 C 0.00091 0.00532 0.00195 0.01088 0.00338 0.0162 C 0.00455 0.02037 0.00638 0.0243 0.00794 0.02847 C 0.00859 0.03079 0.00898 0.03333 0.01015 0.03449 L 0.01367 0.03866 C 0.01979 0.04653 0.01614 0.04375 0.02174 0.04722 C 0.02786 0.05833 0.01888 0.04259 0.02864 0.05532 C 0.02994 0.05671 0.03072 0.05972 0.03216 0.06134 C 0.03502 0.06458 0.03841 0.06667 0.0414 0.06944 C 0.04296 0.07106 0.04427 0.07407 0.04596 0.07546 C 0.04817 0.07778 0.05286 0.07963 0.05286 0.08009 L 0.05976 0.08819 C 0.06093 0.08981 0.06197 0.0912 0.06328 0.09213 C 0.06718 0.09491 0.07148 0.09606 0.07487 0.10046 C 0.0763 0.10255 0.07773 0.10486 0.07942 0.10625 C 0.08046 0.10787 0.08177 0.10787 0.08294 0.10856 C 0.08502 0.10995 0.08945 0.11343 0.09218 0.11481 C 0.09401 0.11597 0.09596 0.11597 0.09791 0.11667 C 0.09947 0.11805 0.10104 0.11944 0.10247 0.1206 C 0.10377 0.12199 0.10468 0.12384 0.10599 0.12523 C 0.10781 0.12662 0.10989 0.12755 0.11171 0.12917 C 0.12031 0.13588 0.11276 0.13079 0.11979 0.13542 C 0.12135 0.13935 0.12395 0.14259 0.12447 0.14745 C 0.12578 0.15995 0.12721 0.15532 0.12682 0.16412 C 0.12643 0.17268 0.12617 0.18218 0.12565 0.19074 C 0.12539 0.19282 0.12513 0.19491 0.12447 0.19699 C 0.12382 0.19838 0.12291 0.19954 0.12213 0.20093 C 0.11992 0.2125 0.12252 0.20231 0.11862 0.21111 C 0.11705 0.21505 0.1164 0.22083 0.11406 0.22384 C 0.11289 0.225 0.11184 0.22662 0.11054 0.22778 C 0.1095 0.22847 0.1082 0.22847 0.10716 0.2294 C 0.10468 0.23218 0.10247 0.23518 0.10026 0.23773 L 0.09674 0.24167 C 0.09596 0.24398 0.09544 0.2463 0.0944 0.24815 C 0.09218 0.25208 0.09036 0.25255 0.0875 0.2544 C 0.08671 0.25579 0.08619 0.25741 0.08515 0.25833 C 0.08385 0.25972 0.08216 0.25972 0.08059 0.26042 C 0.07942 0.26088 0.07825 0.26134 0.07708 0.26227 C 0.07591 0.26366 0.07487 0.26551 0.07369 0.26643 C 0.07252 0.26759 0.07135 0.26759 0.07018 0.26852 C 0.05859 0.2787 0.0763 0.26597 0.06211 0.27662 C 0.06106 0.27778 0.05976 0.27801 0.05872 0.2787 C 0.05195 0.28495 0.05872 0.28171 0.05052 0.2868 C 0.04908 0.28819 0.04752 0.28819 0.04596 0.28912 L 0.0414 0.29745 C 0.04062 0.29861 0.0401 0.30093 0.03906 0.30139 C 0.03789 0.30185 0.03671 0.30231 0.03554 0.30324 C 0.03086 0.30787 0.03333 0.30648 0.02981 0.3118 C 0.02877 0.31319 0.02747 0.31435 0.0263 0.31574 C 0.02487 0.31968 0.02369 0.32454 0.02174 0.32824 L 0.01705 0.33634 C 0.01497 0.34815 0.01744 0.33773 0.01367 0.34653 C 0.01197 0.35046 0.00898 0.35903 0.00898 0.35926 L 0.0069 0.37106 L 0.00559 0.37731 C 0.00599 0.3956 0.00559 0.41435 0.0069 0.43264 C 0.0069 0.43472 0.00898 0.43704 0.00898 0.43727 L 0.00898 0.43704 " pathEditMode="relative" rAng="0" ptsTypes="AAAAAAAAAAAAAAAAAAAAAAAAAAAAAAAAAAAAAAAAAAAAAAAAAAAAAAAAAAA">
                                          <p:cBhvr>
                                            <p:cTn id="132" dur="3000" fill="hold"/>
                                            <p:tgtEl>
                                              <p:spTgt spid="72"/>
                                            </p:tgtEl>
                                            <p:attrNameLst>
                                              <p:attrName>ppt_x</p:attrName>
                                              <p:attrName>ppt_y</p:attrName>
                                            </p:attrNameLst>
                                          </p:cBhvr>
                                          <p:rCtr x="6341" y="21875"/>
                                        </p:animMotion>
                                      </p:childTnLst>
                                    </p:cTn>
                                  </p:par>
                                  <p:par>
                                    <p:cTn id="133" presetID="10" presetClass="exit" presetSubtype="0" repeatCount="indefinite" fill="hold" grpId="1" nodeType="withEffect">
                                      <p:stCondLst>
                                        <p:cond delay="3700"/>
                                      </p:stCondLst>
                                      <p:childTnLst>
                                        <p:animEffect transition="out" filter="fade">
                                          <p:cBhvr>
                                            <p:cTn id="134" dur="1500"/>
                                            <p:tgtEl>
                                              <p:spTgt spid="72"/>
                                            </p:tgtEl>
                                          </p:cBhvr>
                                        </p:animEffect>
                                        <p:set>
                                          <p:cBhvr>
                                            <p:cTn id="135" dur="1" fill="hold">
                                              <p:stCondLst>
                                                <p:cond delay="1499"/>
                                              </p:stCondLst>
                                            </p:cTn>
                                            <p:tgtEl>
                                              <p:spTgt spid="72"/>
                                            </p:tgtEl>
                                            <p:attrNameLst>
                                              <p:attrName>style.visibility</p:attrName>
                                            </p:attrNameLst>
                                          </p:cBhvr>
                                          <p:to>
                                            <p:strVal val="hidden"/>
                                          </p:to>
                                        </p:set>
                                      </p:childTnLst>
                                    </p:cTn>
                                  </p:par>
                                  <p:par>
                                    <p:cTn id="136" presetID="0" presetClass="path" presetSubtype="0" repeatCount="indefinite" accel="100000" fill="hold" grpId="0" nodeType="withEffect">
                                      <p:stCondLst>
                                        <p:cond delay="1400"/>
                                      </p:stCondLst>
                                      <p:childTnLst>
                                        <p:animMotion origin="layout" path="M 2.29167E-6 -3.7037E-7 L 2.29167E-6 0.00069 C -0.00078 0.0088 -0.00143 0.01736 -0.00235 0.02593 C -0.00274 0.02917 -0.00352 0.03194 -0.00391 0.03565 C -0.00456 0.04167 -0.00456 0.04907 -0.00547 0.05509 L -0.0086 0.07431 C -0.00912 0.07708 -0.0099 0.08032 -0.01016 0.08403 C -0.01042 0.08727 -0.01055 0.09051 -0.01094 0.09375 C -0.01159 0.09745 -0.01263 0.09977 -0.01328 0.10347 C -0.01393 0.10625 -0.01419 0.10995 -0.01485 0.11319 C -0.01628 0.11944 -0.01797 0.12593 -0.01953 0.13171 C -0.02031 0.13495 -0.02097 0.13935 -0.02188 0.1419 C -0.02266 0.14421 -0.02357 0.14583 -0.02422 0.14838 C -0.02591 0.1544 -0.02735 0.16134 -0.02891 0.16782 C -0.02969 0.17107 -0.03034 0.17546 -0.03125 0.17755 C -0.03229 0.17963 -0.03347 0.18079 -0.03438 0.18333 C -0.03646 0.19051 -0.03776 0.20023 -0.03985 0.20602 C -0.04375 0.21852 -0.04193 0.21296 -0.04531 0.22269 C -0.04805 0.24491 -0.04544 0.22639 -0.04922 0.24491 C -0.05013 0.24907 -0.05065 0.2544 -0.05156 0.25833 C -0.05248 0.26042 -0.05378 0.26204 -0.05469 0.26366 C -0.05586 0.26736 -0.05677 0.2706 -0.05781 0.27431 C -0.0586 0.27593 -0.05951 0.27755 -0.06016 0.28079 C -0.06237 0.28681 -0.06393 0.29653 -0.06641 0.30023 C -0.06719 0.30069 -0.0681 0.30069 -0.06875 0.30347 C -0.07683 0.32176 -0.07058 0.31204 -0.07578 0.31968 C -0.0819 0.34444 -0.07865 0.33357 -0.08516 0.35139 L -0.0875 0.35833 C -0.08776 0.36157 -0.08776 0.36528 -0.08828 0.36759 C -0.08946 0.37338 -0.09154 0.37569 -0.09297 0.37778 C -0.09375 0.38102 -0.09479 0.3831 -0.09531 0.38681 C -0.0961 0.39167 -0.09636 0.39815 -0.09688 0.4037 C -0.0974 0.40671 -0.09792 0.40949 -0.09844 0.41273 C -0.0987 0.41644 -0.09896 0.42199 -0.09922 0.42616 C -0.09948 0.42894 -0.1 0.43218 -0.1 0.43588 C -0.1 0.45093 -0.09974 0.46551 -0.09922 0.48102 C -0.09922 0.48264 -0.09818 0.50046 -0.09766 0.5037 C -0.09714 0.5081 -0.09597 0.51134 -0.09531 0.51667 C -0.09466 0.52083 -0.09453 0.52732 -0.09375 0.53171 C -0.09219 0.5419 -0.08828 0.56181 -0.08828 0.5625 C -0.08802 0.56505 -0.08789 0.56829 -0.0875 0.57153 C -0.08711 0.57477 -0.08646 0.57685 -0.08594 0.58079 C -0.08542 0.58403 -0.08503 0.58982 -0.08438 0.59421 C -0.08399 0.59745 -0.08334 0.6 -0.08281 0.60394 C -0.08125 0.61574 -0.08151 0.61898 -0.07891 0.62963 C -0.07826 0.63241 -0.07735 0.63333 -0.07656 0.63611 C -0.07526 0.64051 -0.07409 0.64699 -0.07266 0.65232 C -0.0599 0.69583 -0.07591 0.62593 -0.05469 0.71366 C -0.05313 0.72014 -0.05143 0.72431 -0.05 0.7331 C -0.04909 0.73796 -0.04857 0.74375 -0.04766 0.74907 C -0.04675 0.75556 -0.04558 0.76204 -0.04453 0.76852 C -0.0418 0.78426 -0.04219 0.78426 -0.03594 0.80093 C -0.03464 0.80417 -0.03334 0.80671 -0.03203 0.81065 C -0.03125 0.81204 -0.03047 0.81482 -0.02969 0.81597 C -0.02865 0.81921 -0.02761 0.8213 -0.02656 0.82292 C -0.02578 0.82454 -0.025 0.82454 -0.02422 0.82616 C -0.02266 0.82986 -0.0211 0.8338 -0.01953 0.83958 C -0.01875 0.84074 -0.0181 0.84398 -0.01719 0.84607 C -0.00794 0.85787 -0.01602 0.8456 -0.01016 0.85787 C -0.00808 0.86319 -0.0056 0.86482 -0.00391 0.87199 L 0.00312 0.9 C 0.00416 0.90532 0.00508 0.91019 0.00625 0.91389 C 0.00755 0.91713 0.01081 0.92454 0.01172 0.93009 C 0.01692 0.95093 0.00937 0.92847 0.01562 0.9456 C 0.0164 0.95532 0.01679 0.9662 0.01797 0.97361 C 0.02148 1.0044 0.01745 0.96667 0.02109 1.0125 C 0.02135 1.0162 0.02174 1.01944 0.02187 1.02315 C 0.022 1.02639 0.02187 1.03241 0.02187 1.03657 L 0.02187 1.03727 L 0.02187 1.03657 L 0.02187 1.03727 " pathEditMode="relative" rAng="0" ptsTypes="AAAAAAAAAAAAAAAAAAAAAAAAAAAAAAAAAAAAAAAAAAAAAAAAAAAAAAAAAAAAAAAAAAAAAAA">
                                          <p:cBhvr>
                                            <p:cTn id="137" dur="3000" fill="hold"/>
                                            <p:tgtEl>
                                              <p:spTgt spid="73"/>
                                            </p:tgtEl>
                                            <p:attrNameLst>
                                              <p:attrName>ppt_x</p:attrName>
                                              <p:attrName>ppt_y</p:attrName>
                                            </p:attrNameLst>
                                          </p:cBhvr>
                                          <p:rCtr x="-3906" y="51852"/>
                                        </p:animMotion>
                                      </p:childTnLst>
                                    </p:cTn>
                                  </p:par>
                                  <p:par>
                                    <p:cTn id="138" presetID="10" presetClass="exit" presetSubtype="0" repeatCount="indefinite" fill="hold" grpId="1" nodeType="withEffect">
                                      <p:stCondLst>
                                        <p:cond delay="3000"/>
                                      </p:stCondLst>
                                      <p:childTnLst>
                                        <p:animEffect transition="out" filter="fade">
                                          <p:cBhvr>
                                            <p:cTn id="139" dur="1500"/>
                                            <p:tgtEl>
                                              <p:spTgt spid="73"/>
                                            </p:tgtEl>
                                          </p:cBhvr>
                                        </p:animEffect>
                                        <p:set>
                                          <p:cBhvr>
                                            <p:cTn id="140" dur="1" fill="hold">
                                              <p:stCondLst>
                                                <p:cond delay="1499"/>
                                              </p:stCondLst>
                                            </p:cTn>
                                            <p:tgtEl>
                                              <p:spTgt spid="73"/>
                                            </p:tgtEl>
                                            <p:attrNameLst>
                                              <p:attrName>style.visibility</p:attrName>
                                            </p:attrNameLst>
                                          </p:cBhvr>
                                          <p:to>
                                            <p:strVal val="hidden"/>
                                          </p:to>
                                        </p:set>
                                      </p:childTnLst>
                                    </p:cTn>
                                  </p:par>
                                  <p:par>
                                    <p:cTn id="141" presetID="0" presetClass="path" presetSubtype="0" repeatCount="indefinite" accel="100000" fill="hold" grpId="0" nodeType="withEffect">
                                      <p:stCondLst>
                                        <p:cond delay="2700"/>
                                      </p:stCondLst>
                                      <p:childTnLst>
                                        <p:animMotion origin="layout" path="M -0.00039 -1.48148E-6 L -0.00039 0.00093 C -0.00195 0.02176 -0.00351 0.04097 -0.00494 0.06435 C -0.00546 0.07083 -0.00586 0.08033 -0.00651 0.08843 C -0.01445 0.18611 -0.00494 0.06296 -0.0125 0.14352 C -0.01315 0.15116 -0.01341 0.15857 -0.01406 0.16667 C -0.01497 0.17871 -0.01614 0.18889 -0.01705 0.19977 C -0.0177 0.20579 -0.01809 0.21574 -0.01862 0.22384 C -0.01966 0.23287 -0.02109 0.24722 -0.02174 0.25509 C -0.02239 0.2632 -0.02239 0.27014 -0.0233 0.27824 C -0.02421 0.28611 -0.02578 0.29421 -0.02643 0.30371 C -0.02786 0.31759 -0.02851 0.33565 -0.02955 0.34954 L -0.03112 0.375 L -0.03268 0.39838 C -0.03294 0.4257 -0.0332 0.48704 -0.03268 0.53171 C -0.03216 0.575 -0.03033 0.63611 -0.02955 0.66227 C -0.02916 0.67176 -0.02864 0.67963 -0.02799 0.68681 C -0.02708 0.69746 -0.02578 0.70695 -0.02487 0.71875 C -0.02109 0.76551 -0.0263 0.72083 -0.02018 0.76621 C -0.01966 0.77963 -0.01966 0.79375 -0.01862 0.80556 C -0.01796 0.81574 -0.01627 0.82037 -0.01562 0.83102 C -0.01419 0.84699 -0.01354 0.86204 -0.0125 0.87755 C -0.01197 0.88496 -0.01119 0.89421 -0.01093 0.90162 C -0.01028 0.91759 -0.00937 0.94884 -0.00781 0.9669 C -0.00716 0.975 -0.00572 0.98241 -0.00494 0.98889 C -0.00416 0.99838 -0.00416 1.00625 -0.00351 1.01343 C -0.00169 1.03148 0.00105 1.04537 0.00274 1.06296 C 0.00378 1.07083 0.00456 1.08472 0.00586 1.09375 C 0.0099 1.12431 0.01042 1.11412 0.01524 1.13542 C 0.01693 1.13958 0.01836 1.15093 0.01993 1.15764 L 0.02305 1.20671 C 0.02357 1.21412 0.02539 1.22222 0.02461 1.22963 L 0.02305 1.24769 L 0.02305 1.24838 " pathEditMode="relative" rAng="0" ptsTypes="AAAAAAAAAAAAAAAAAAAAAAAAAAAAAAAAAA">
                                          <p:cBhvr>
                                            <p:cTn id="142" dur="3000" fill="hold"/>
                                            <p:tgtEl>
                                              <p:spTgt spid="74"/>
                                            </p:tgtEl>
                                            <p:attrNameLst>
                                              <p:attrName>ppt_x</p:attrName>
                                              <p:attrName>ppt_y</p:attrName>
                                            </p:attrNameLst>
                                          </p:cBhvr>
                                          <p:rCtr x="-352" y="62407"/>
                                        </p:animMotion>
                                      </p:childTnLst>
                                    </p:cTn>
                                  </p:par>
                                  <p:par>
                                    <p:cTn id="143" presetID="10" presetClass="exit" presetSubtype="0" repeatCount="indefinite" fill="hold" grpId="1" nodeType="withEffect">
                                      <p:stCondLst>
                                        <p:cond delay="4000"/>
                                      </p:stCondLst>
                                      <p:childTnLst>
                                        <p:animEffect transition="out" filter="fade">
                                          <p:cBhvr>
                                            <p:cTn id="144" dur="1500"/>
                                            <p:tgtEl>
                                              <p:spTgt spid="74"/>
                                            </p:tgtEl>
                                          </p:cBhvr>
                                        </p:animEffect>
                                        <p:set>
                                          <p:cBhvr>
                                            <p:cTn id="145" dur="1" fill="hold">
                                              <p:stCondLst>
                                                <p:cond delay="1499"/>
                                              </p:stCondLst>
                                            </p:cTn>
                                            <p:tgtEl>
                                              <p:spTgt spid="74"/>
                                            </p:tgtEl>
                                            <p:attrNameLst>
                                              <p:attrName>style.visibility</p:attrName>
                                            </p:attrNameLst>
                                          </p:cBhvr>
                                          <p:to>
                                            <p:strVal val="hidden"/>
                                          </p:to>
                                        </p:set>
                                      </p:childTnLst>
                                    </p:cTn>
                                  </p:par>
                                  <p:par>
                                    <p:cTn id="146" presetID="0" presetClass="path" presetSubtype="0" repeatCount="indefinite" accel="100000" fill="hold" grpId="0" nodeType="withEffect">
                                      <p:stCondLst>
                                        <p:cond delay="1500"/>
                                      </p:stCondLst>
                                      <p:childTnLst>
                                        <p:animMotion origin="layout" path="M 2.91667E-6 -7.40741E-7 L 2.91667E-6 0.00046 C 0.00091 0.00556 0.00195 0.01111 0.00338 0.01667 C 0.00455 0.0206 0.00638 0.02454 0.00794 0.02894 C 0.00859 0.03125 0.00898 0.0338 0.01015 0.03495 L 0.01367 0.03912 C 0.01979 0.04699 0.01614 0.04421 0.02174 0.04769 C 0.02786 0.05903 0.01888 0.04306 0.02864 0.05602 C 0.02995 0.05741 0.03073 0.06042 0.03216 0.06204 C 0.03502 0.06528 0.03841 0.06736 0.0414 0.07014 C 0.04297 0.07176 0.04427 0.07477 0.04596 0.07616 C 0.04817 0.0787 0.05286 0.08056 0.05286 0.08102 L 0.05976 0.08912 C 0.06093 0.09074 0.06198 0.09213 0.06328 0.09306 C 0.06718 0.09583 0.07148 0.09699 0.07487 0.10139 C 0.0763 0.10347 0.07773 0.10602 0.07942 0.10741 C 0.08047 0.10903 0.08177 0.10903 0.08294 0.10972 C 0.08502 0.11111 0.08945 0.11458 0.09218 0.11597 C 0.09401 0.11713 0.09596 0.11713 0.09791 0.11782 C 0.09948 0.11921 0.10104 0.1206 0.10247 0.12176 C 0.10377 0.12315 0.10468 0.125 0.10599 0.12639 C 0.10781 0.12778 0.10989 0.1287 0.11172 0.13056 C 0.12031 0.13727 0.11276 0.13218 0.11979 0.13681 C 0.12135 0.14051 0.12396 0.14375 0.12448 0.14861 C 0.12578 0.16134 0.12721 0.15671 0.12682 0.16551 C 0.12643 0.17407 0.12617 0.1838 0.12565 0.19236 C 0.12539 0.19445 0.12513 0.19653 0.12448 0.19861 C 0.12383 0.2 0.12291 0.20116 0.12213 0.20255 C 0.11992 0.21435 0.12252 0.20394 0.11862 0.21296 C 0.11705 0.2169 0.1164 0.22245 0.11406 0.22546 C 0.11289 0.22685 0.11185 0.22847 0.11054 0.2294 C 0.1095 0.23032 0.1082 0.23032 0.10716 0.23125 C 0.10468 0.23426 0.10247 0.23727 0.10026 0.23982 L 0.09674 0.24375 C 0.09596 0.24607 0.09544 0.24838 0.0944 0.25023 C 0.09218 0.25417 0.09036 0.25463 0.0875 0.25648 C 0.08672 0.25787 0.0862 0.25972 0.08515 0.26065 C 0.08385 0.26204 0.08216 0.26204 0.0806 0.26273 C 0.07942 0.2632 0.07825 0.26366 0.07708 0.26458 C 0.07591 0.26597 0.07487 0.26782 0.0737 0.26875 C 0.07252 0.26991 0.07135 0.26991 0.07018 0.27083 C 0.05859 0.28102 0.0763 0.26829 0.06211 0.27894 C 0.06106 0.28009 0.05976 0.28032 0.05872 0.28102 C 0.05195 0.2875 0.05872 0.28403 0.05052 0.28935 C 0.04909 0.29074 0.04752 0.29074 0.04596 0.29167 L 0.0414 0.3 C 0.04062 0.30116 0.0401 0.30347 0.03906 0.30394 C 0.03789 0.3044 0.03672 0.30486 0.03554 0.30579 C 0.03086 0.31042 0.03333 0.30903 0.02981 0.31458 C 0.02877 0.31597 0.02747 0.31713 0.0263 0.31852 C 0.02487 0.32245 0.0237 0.32732 0.02174 0.33102 L 0.01705 0.33935 C 0.01497 0.35116 0.01745 0.34074 0.01367 0.34954 C 0.01198 0.35347 0.00898 0.36204 0.00898 0.36227 L 0.0069 0.37431 L 0.0056 0.38056 C 0.00599 0.39907 0.0056 0.41806 0.0069 0.43634 C 0.0069 0.43843 0.00898 0.44074 0.00898 0.4412 L 0.00898 0.44074 " pathEditMode="relative" rAng="0" ptsTypes="AAAAAAAAAAAAAAAAAAAAAAAAAAAAAAAAAAAAAAAAAAAAAAAAAAAAAAAAAAA">
                                          <p:cBhvr>
                                            <p:cTn id="147" dur="3000" fill="hold"/>
                                            <p:tgtEl>
                                              <p:spTgt spid="75"/>
                                            </p:tgtEl>
                                            <p:attrNameLst>
                                              <p:attrName>ppt_x</p:attrName>
                                              <p:attrName>ppt_y</p:attrName>
                                            </p:attrNameLst>
                                          </p:cBhvr>
                                          <p:rCtr x="6354" y="22060"/>
                                        </p:animMotion>
                                      </p:childTnLst>
                                    </p:cTn>
                                  </p:par>
                                  <p:par>
                                    <p:cTn id="148" presetID="10" presetClass="exit" presetSubtype="0" repeatCount="indefinite" fill="hold" grpId="1" nodeType="withEffect">
                                      <p:stCondLst>
                                        <p:cond delay="3000"/>
                                      </p:stCondLst>
                                      <p:childTnLst>
                                        <p:animEffect transition="out" filter="fade">
                                          <p:cBhvr>
                                            <p:cTn id="149" dur="1500"/>
                                            <p:tgtEl>
                                              <p:spTgt spid="75"/>
                                            </p:tgtEl>
                                          </p:cBhvr>
                                        </p:animEffect>
                                        <p:set>
                                          <p:cBhvr>
                                            <p:cTn id="150" dur="1" fill="hold">
                                              <p:stCondLst>
                                                <p:cond delay="1499"/>
                                              </p:stCondLst>
                                            </p:cTn>
                                            <p:tgtEl>
                                              <p:spTgt spid="75"/>
                                            </p:tgtEl>
                                            <p:attrNameLst>
                                              <p:attrName>style.visibility</p:attrName>
                                            </p:attrNameLst>
                                          </p:cBhvr>
                                          <p:to>
                                            <p:strVal val="hidden"/>
                                          </p:to>
                                        </p:set>
                                      </p:childTnLst>
                                    </p:cTn>
                                  </p:par>
                                  <p:par>
                                    <p:cTn id="151" presetID="0" presetClass="path" presetSubtype="0" repeatCount="indefinite" accel="100000" fill="hold" grpId="0" nodeType="withEffect">
                                      <p:stCondLst>
                                        <p:cond delay="4200"/>
                                      </p:stCondLst>
                                      <p:childTnLst>
                                        <p:animMotion origin="layout" path="M -3.33333E-6 -2.96296E-6 L -3.33333E-6 0.00023 C 0.00091 0.00533 0.00196 0.01088 0.00339 0.01621 C 0.00456 0.02037 0.00638 0.02431 0.00795 0.02848 C 0.0086 0.03079 0.00899 0.03334 0.01016 0.03449 L 0.01368 0.03866 C 0.0198 0.04653 0.01615 0.04375 0.02175 0.04723 C 0.02787 0.05834 0.01888 0.0426 0.02865 0.05533 C 0.02995 0.05672 0.03073 0.05973 0.03216 0.06135 C 0.03503 0.06459 0.03841 0.06667 0.04141 0.06945 C 0.04297 0.07107 0.04427 0.07408 0.04597 0.07547 C 0.04818 0.07778 0.05287 0.07963 0.05287 0.0801 L 0.05977 0.0882 C 0.06094 0.08982 0.06198 0.09121 0.06328 0.09213 C 0.06719 0.09491 0.07149 0.09607 0.07487 0.10047 C 0.07631 0.10255 0.07774 0.10486 0.07943 0.10625 C 0.08047 0.10787 0.08177 0.10787 0.08295 0.10857 C 0.08503 0.10996 0.08946 0.11343 0.09219 0.11482 C 0.09401 0.11598 0.09597 0.11598 0.09792 0.11667 C 0.09948 0.11806 0.10105 0.11945 0.10248 0.1206 C 0.10378 0.12199 0.10469 0.12385 0.10599 0.12523 C 0.10782 0.12662 0.1099 0.12755 0.11172 0.12917 C 0.12032 0.13588 0.11276 0.13079 0.1198 0.13542 C 0.12136 0.13935 0.12396 0.1426 0.12448 0.14746 C 0.12578 0.15996 0.12722 0.15533 0.12683 0.16412 C 0.12644 0.17269 0.12618 0.18218 0.12565 0.19074 C 0.12539 0.19283 0.12513 0.19491 0.12448 0.19699 C 0.12383 0.19838 0.12292 0.19954 0.12214 0.20093 C 0.11993 0.2125 0.12253 0.20232 0.11862 0.21111 C 0.11706 0.21505 0.11641 0.2206 0.11407 0.22361 C 0.11289 0.225 0.11185 0.22662 0.11055 0.22755 C 0.10951 0.22848 0.10821 0.22848 0.10716 0.2294 C 0.10469 0.23218 0.10248 0.23519 0.10026 0.23773 L 0.09675 0.24167 C 0.09597 0.24398 0.09545 0.2463 0.0944 0.24815 C 0.09219 0.25209 0.09037 0.25255 0.0875 0.2544 C 0.08672 0.25579 0.0862 0.25741 0.08516 0.25834 C 0.08386 0.25973 0.08216 0.25973 0.0806 0.26042 C 0.07943 0.26088 0.07826 0.26135 0.07709 0.26227 C 0.07591 0.26366 0.07487 0.26551 0.0737 0.26644 C 0.07253 0.2676 0.07136 0.2676 0.07019 0.26852 C 0.0586 0.27871 0.07631 0.26598 0.06211 0.27662 C 0.06107 0.27778 0.05977 0.27801 0.05873 0.27871 C 0.05196 0.28496 0.05873 0.28172 0.05052 0.28681 C 0.04909 0.2882 0.04753 0.2882 0.04597 0.28912 L 0.04141 0.29746 C 0.04063 0.29861 0.04011 0.30093 0.03907 0.30139 C 0.03789 0.30185 0.03672 0.30232 0.03555 0.30324 C 0.03086 0.30787 0.03334 0.30648 0.02982 0.31181 C 0.02878 0.3132 0.02748 0.31435 0.02631 0.31574 C 0.02487 0.31968 0.0237 0.32454 0.02175 0.32824 L 0.01706 0.33635 C 0.01498 0.34815 0.01745 0.33773 0.01368 0.34653 C 0.01198 0.35047 0.00899 0.35903 0.00899 0.35926 L 0.0069 0.37107 L 0.0056 0.37732 C 0.00599 0.3956 0.0056 0.41435 0.0069 0.43264 C 0.0069 0.43473 0.00899 0.43704 0.00899 0.43727 L 0.00899 0.43704 " pathEditMode="relative" rAng="0" ptsTypes="AAAAAAAAAAAAAAAAAAAAAAAAAAAAAAAAAAAAAAAAAAAAAAAAAAAAAAAAAAA">
                                          <p:cBhvr>
                                            <p:cTn id="152" dur="3000" fill="hold"/>
                                            <p:tgtEl>
                                              <p:spTgt spid="76"/>
                                            </p:tgtEl>
                                            <p:attrNameLst>
                                              <p:attrName>ppt_x</p:attrName>
                                              <p:attrName>ppt_y</p:attrName>
                                            </p:attrNameLst>
                                          </p:cBhvr>
                                          <p:rCtr x="6341" y="21852"/>
                                        </p:animMotion>
                                      </p:childTnLst>
                                    </p:cTn>
                                  </p:par>
                                  <p:par>
                                    <p:cTn id="153" presetID="10" presetClass="exit" presetSubtype="0" repeatCount="indefinite" fill="hold" grpId="1" nodeType="withEffect">
                                      <p:stCondLst>
                                        <p:cond delay="5500"/>
                                      </p:stCondLst>
                                      <p:childTnLst>
                                        <p:animEffect transition="out" filter="fade">
                                          <p:cBhvr>
                                            <p:cTn id="154" dur="1500"/>
                                            <p:tgtEl>
                                              <p:spTgt spid="76"/>
                                            </p:tgtEl>
                                          </p:cBhvr>
                                        </p:animEffect>
                                        <p:set>
                                          <p:cBhvr>
                                            <p:cTn id="155" dur="1" fill="hold">
                                              <p:stCondLst>
                                                <p:cond delay="1499"/>
                                              </p:stCondLst>
                                            </p:cTn>
                                            <p:tgtEl>
                                              <p:spTgt spid="76"/>
                                            </p:tgtEl>
                                            <p:attrNameLst>
                                              <p:attrName>style.visibility</p:attrName>
                                            </p:attrNameLst>
                                          </p:cBhvr>
                                          <p:to>
                                            <p:strVal val="hidden"/>
                                          </p:to>
                                        </p:set>
                                      </p:childTnLst>
                                    </p:cTn>
                                  </p:par>
                                  <p:par>
                                    <p:cTn id="156" presetID="0" presetClass="path" presetSubtype="0" repeatCount="indefinite" accel="100000" fill="hold" grpId="0" nodeType="withEffect">
                                      <p:stCondLst>
                                        <p:cond delay="2600"/>
                                      </p:stCondLst>
                                      <p:childTnLst>
                                        <p:animMotion origin="layout" path="M -4.375E-6 -3.7037E-6 L -4.375E-6 0.00024 C 0.00092 0.00533 0.00196 0.01088 0.00339 0.01621 C 0.00456 0.02037 0.00638 0.02431 0.00795 0.02848 C 0.0086 0.03079 0.00899 0.03334 0.01016 0.03449 L 0.01368 0.03866 C 0.0198 0.04653 0.01615 0.04375 0.02175 0.04723 C 0.02787 0.05834 0.01888 0.0426 0.02865 0.05533 C 0.02995 0.05672 0.03073 0.05973 0.03217 0.06135 C 0.03503 0.06459 0.03842 0.06667 0.04141 0.06945 C 0.04297 0.07107 0.04428 0.07408 0.04597 0.07547 C 0.04818 0.07778 0.05287 0.07963 0.05287 0.0801 L 0.05977 0.0882 C 0.06094 0.08982 0.06198 0.09121 0.06329 0.09213 C 0.06719 0.09491 0.07149 0.09607 0.07487 0.10047 C 0.07631 0.10255 0.07774 0.10486 0.07943 0.10625 C 0.08047 0.10787 0.08178 0.10787 0.08295 0.10857 C 0.08503 0.10996 0.08946 0.11343 0.09219 0.11482 C 0.09401 0.11598 0.09597 0.11598 0.09792 0.11667 C 0.09948 0.11806 0.10105 0.11945 0.10248 0.12061 C 0.10378 0.12199 0.10469 0.12385 0.10599 0.12524 C 0.10782 0.12662 0.1099 0.12755 0.11172 0.12917 C 0.12032 0.13588 0.11276 0.13079 0.1198 0.13542 C 0.12136 0.13936 0.12396 0.1426 0.12448 0.14746 C 0.12579 0.15996 0.12722 0.15533 0.12683 0.16412 C 0.12644 0.17269 0.12618 0.18218 0.12566 0.19074 C 0.1254 0.19283 0.12513 0.19491 0.12448 0.19699 C 0.12383 0.19838 0.12292 0.19954 0.12214 0.20093 C 0.11993 0.2125 0.12253 0.20232 0.11862 0.21111 C 0.11706 0.21505 0.11641 0.22084 0.11407 0.22361 C 0.1129 0.225 0.11185 0.22662 0.11055 0.22755 C 0.10951 0.22848 0.10821 0.22848 0.10717 0.2294 C 0.10469 0.23218 0.10248 0.23519 0.10026 0.23774 L 0.09675 0.24167 C 0.09597 0.24399 0.09545 0.2463 0.09441 0.24815 C 0.09219 0.25209 0.09037 0.25255 0.0875 0.2544 C 0.08672 0.25579 0.0862 0.25741 0.08516 0.25834 C 0.08386 0.25973 0.08217 0.25973 0.0806 0.26042 C 0.07943 0.26088 0.07826 0.26135 0.07709 0.26227 C 0.07592 0.26366 0.07487 0.26551 0.0737 0.26644 C 0.07253 0.2676 0.07136 0.2676 0.07019 0.26852 C 0.0586 0.27871 0.07631 0.26598 0.06211 0.27662 C 0.06107 0.27778 0.05977 0.27801 0.05873 0.27871 C 0.05196 0.28496 0.05873 0.28172 0.05053 0.28681 C 0.04909 0.2882 0.04753 0.2882 0.04597 0.28912 L 0.04141 0.29746 C 0.04063 0.29861 0.04011 0.30093 0.03907 0.30139 C 0.0379 0.30186 0.03672 0.30232 0.03555 0.30324 C 0.03086 0.30787 0.03334 0.30649 0.02982 0.31181 C 0.02878 0.3132 0.02748 0.31436 0.02631 0.31574 C 0.02487 0.31968 0.0237 0.32454 0.02175 0.32824 L 0.01706 0.33635 C 0.01498 0.34815 0.01745 0.33774 0.01368 0.34653 C 0.01198 0.35047 0.00899 0.35903 0.00899 0.35926 L 0.00691 0.37107 L 0.0056 0.37732 C 0.00599 0.39561 0.0056 0.41436 0.00691 0.43264 C 0.00691 0.43473 0.00899 0.43704 0.00899 0.43727 L 0.00899 0.43704 " pathEditMode="relative" rAng="0" ptsTypes="AAAAAAAAAAAAAAAAAAAAAAAAAAAAAAAAAAAAAAAAAAAAAAAAAAAAAAAAAAA">
                                          <p:cBhvr>
                                            <p:cTn id="157" dur="3000" fill="hold"/>
                                            <p:tgtEl>
                                              <p:spTgt spid="77"/>
                                            </p:tgtEl>
                                            <p:attrNameLst>
                                              <p:attrName>ppt_x</p:attrName>
                                              <p:attrName>ppt_y</p:attrName>
                                            </p:attrNameLst>
                                          </p:cBhvr>
                                          <p:rCtr x="6341" y="21875"/>
                                        </p:animMotion>
                                      </p:childTnLst>
                                    </p:cTn>
                                  </p:par>
                                  <p:par>
                                    <p:cTn id="158" presetID="10" presetClass="exit" presetSubtype="0" repeatCount="indefinite" fill="hold" grpId="1" nodeType="withEffect">
                                      <p:stCondLst>
                                        <p:cond delay="4000"/>
                                      </p:stCondLst>
                                      <p:childTnLst>
                                        <p:animEffect transition="out" filter="fade">
                                          <p:cBhvr>
                                            <p:cTn id="159" dur="1500"/>
                                            <p:tgtEl>
                                              <p:spTgt spid="77"/>
                                            </p:tgtEl>
                                          </p:cBhvr>
                                        </p:animEffect>
                                        <p:set>
                                          <p:cBhvr>
                                            <p:cTn id="160" dur="1" fill="hold">
                                              <p:stCondLst>
                                                <p:cond delay="1499"/>
                                              </p:stCondLst>
                                            </p:cTn>
                                            <p:tgtEl>
                                              <p:spTgt spid="77"/>
                                            </p:tgtEl>
                                            <p:attrNameLst>
                                              <p:attrName>style.visibility</p:attrName>
                                            </p:attrNameLst>
                                          </p:cBhvr>
                                          <p:to>
                                            <p:strVal val="hidden"/>
                                          </p:to>
                                        </p:set>
                                      </p:childTnLst>
                                    </p:cTn>
                                  </p:par>
                                  <p:par>
                                    <p:cTn id="161" presetID="0" presetClass="path" presetSubtype="0" repeatCount="indefinite" accel="100000" fill="hold" grpId="0" nodeType="withEffect">
                                      <p:stCondLst>
                                        <p:cond delay="1900"/>
                                      </p:stCondLst>
                                      <p:childTnLst>
                                        <p:animMotion origin="layout" path="M -3.95833E-6 1.11111E-6 L -3.95833E-6 0.00069 C -0.00078 0.0081 -0.00143 0.0162 -0.00234 0.0243 C -0.00273 0.02731 -0.00351 0.02986 -0.0039 0.03333 C -0.00455 0.03889 -0.00455 0.04606 -0.00546 0.05162 L -0.00859 0.06967 C -0.00911 0.07222 -0.00989 0.07523 -0.01015 0.07893 C -0.01041 0.08194 -0.01054 0.08495 -0.01093 0.08796 C -0.01158 0.09143 -0.01263 0.09352 -0.01328 0.09699 C -0.01393 0.09954 -0.01419 0.10301 -0.01484 0.10602 C -0.01627 0.11204 -0.01796 0.11829 -0.01953 0.12361 C -0.02031 0.12685 -0.02096 0.13079 -0.02187 0.13333 C -0.02265 0.13542 -0.02356 0.13657 -0.02421 0.13912 C -0.02591 0.14467 -0.02734 0.15116 -0.0289 0.15741 C -0.02968 0.16042 -0.03033 0.16435 -0.03125 0.16643 C -0.03229 0.16829 -0.03346 0.16944 -0.03437 0.17199 C -0.03645 0.17847 -0.03776 0.1875 -0.03984 0.19305 C -0.04375 0.20463 -0.04192 0.19977 -0.04531 0.2088 C -0.04804 0.2294 -0.04544 0.21227 -0.04921 0.2294 C -0.05013 0.23356 -0.05065 0.23842 -0.05156 0.24213 C -0.05247 0.24398 -0.05377 0.2456 -0.05468 0.24699 C -0.05586 0.25069 -0.05677 0.2537 -0.05781 0.25717 C -0.05859 0.2588 -0.0595 0.26018 -0.06015 0.26319 C -0.06237 0.26875 -0.06393 0.27778 -0.0664 0.28148 C -0.06718 0.28194 -0.06809 0.28194 -0.06875 0.28449 C -0.07682 0.30162 -0.07057 0.29259 -0.07578 0.29954 C -0.0819 0.32268 -0.07864 0.31273 -0.08515 0.3294 L -0.0875 0.33588 C -0.08776 0.33889 -0.08776 0.34236 -0.08828 0.34444 C -0.08945 0.35 -0.09153 0.35208 -0.09296 0.35417 C -0.09375 0.35717 -0.09479 0.35903 -0.09531 0.36273 C -0.09609 0.36713 -0.09635 0.37315 -0.09687 0.37824 C -0.09739 0.38125 -0.09791 0.3838 -0.09843 0.3868 C -0.09869 0.39028 -0.09895 0.39537 -0.09921 0.39954 C -0.09948 0.40208 -0.1 0.40509 -0.1 0.40856 C -0.1 0.42268 -0.09974 0.43634 -0.09921 0.45092 C -0.09921 0.45255 -0.09817 0.46898 -0.09765 0.47222 C -0.09713 0.47616 -0.09596 0.47917 -0.09531 0.48426 C -0.09466 0.48819 -0.09453 0.49421 -0.09375 0.49838 C -0.09218 0.50787 -0.08828 0.52662 -0.08828 0.52708 C -0.08802 0.52963 -0.08789 0.53264 -0.0875 0.53565 C -0.08711 0.53866 -0.08645 0.54074 -0.08593 0.54421 C -0.08541 0.54722 -0.08502 0.55278 -0.08437 0.55694 C -0.08398 0.55995 -0.08333 0.5625 -0.08281 0.56597 C -0.08125 0.57708 -0.08151 0.58009 -0.0789 0.59028 C -0.07825 0.59259 -0.07734 0.59375 -0.07656 0.5963 C -0.07526 0.60023 -0.07408 0.60625 -0.07265 0.61134 C -0.05989 0.65231 -0.07591 0.58657 -0.05468 0.66898 C -0.05312 0.675 -0.05143 0.67893 -0.05 0.68704 C -0.04908 0.69167 -0.04856 0.69722 -0.04765 0.70208 C -0.04674 0.70833 -0.04557 0.71435 -0.04453 0.72037 C -0.04179 0.73495 -0.04218 0.73495 -0.03593 0.75069 C -0.03463 0.7537 -0.03333 0.75625 -0.03203 0.75972 C -0.03125 0.76111 -0.03046 0.76366 -0.02968 0.76481 C -0.02864 0.76782 -0.0276 0.76967 -0.02656 0.7713 C -0.02578 0.77292 -0.025 0.77292 -0.02421 0.7743 C -0.02265 0.77778 -0.02109 0.78148 -0.01953 0.78704 C -0.01875 0.78796 -0.01809 0.79097 -0.01718 0.79305 C -0.00794 0.80417 -0.01601 0.79259 -0.01015 0.80417 C -0.00807 0.80926 -0.00559 0.81065 -0.0039 0.81713 L 0.00313 0.84352 C 0.00417 0.84861 0.00508 0.85301 0.00625 0.85648 C 0.00756 0.85949 0.01081 0.86667 0.01172 0.87176 C 0.01693 0.89143 0.00938 0.87014 0.01563 0.88634 C 0.01641 0.89537 0.0168 0.90555 0.01797 0.9125 C 0.02149 0.94143 0.01745 0.90602 0.0211 0.94884 C 0.02136 0.95231 0.02175 0.95555 0.02188 0.95903 C 0.02201 0.96204 0.02188 0.96759 0.02188 0.97153 L 0.02188 0.97222 L 0.02188 0.97153 L 0.02188 0.97222 " pathEditMode="relative" rAng="0" ptsTypes="AAAAAAAAAAAAAAAAAAAAAAAAAAAAAAAAAAAAAAAAAAAAAAAAAAAAAAAAAAAAAAAAAAAAAAA">
                                          <p:cBhvr>
                                            <p:cTn id="162" dur="3000" fill="hold"/>
                                            <p:tgtEl>
                                              <p:spTgt spid="78"/>
                                            </p:tgtEl>
                                            <p:attrNameLst>
                                              <p:attrName>ppt_x</p:attrName>
                                              <p:attrName>ppt_y</p:attrName>
                                            </p:attrNameLst>
                                          </p:cBhvr>
                                          <p:rCtr x="-3906" y="48611"/>
                                        </p:animMotion>
                                      </p:childTnLst>
                                    </p:cTn>
                                  </p:par>
                                  <p:par>
                                    <p:cTn id="163" presetID="10" presetClass="exit" presetSubtype="0" repeatCount="indefinite" fill="hold" grpId="1" nodeType="withEffect">
                                      <p:stCondLst>
                                        <p:cond delay="3500"/>
                                      </p:stCondLst>
                                      <p:childTnLst>
                                        <p:animEffect transition="out" filter="fade">
                                          <p:cBhvr>
                                            <p:cTn id="164" dur="1500"/>
                                            <p:tgtEl>
                                              <p:spTgt spid="78"/>
                                            </p:tgtEl>
                                          </p:cBhvr>
                                        </p:animEffect>
                                        <p:set>
                                          <p:cBhvr>
                                            <p:cTn id="165" dur="1" fill="hold">
                                              <p:stCondLst>
                                                <p:cond delay="1499"/>
                                              </p:stCondLst>
                                            </p:cTn>
                                            <p:tgtEl>
                                              <p:spTgt spid="78"/>
                                            </p:tgtEl>
                                            <p:attrNameLst>
                                              <p:attrName>style.visibility</p:attrName>
                                            </p:attrNameLst>
                                          </p:cBhvr>
                                          <p:to>
                                            <p:strVal val="hidden"/>
                                          </p:to>
                                        </p:set>
                                      </p:childTnLst>
                                    </p:cTn>
                                  </p:par>
                                  <p:par>
                                    <p:cTn id="166" presetID="0" presetClass="path" presetSubtype="0" repeatCount="indefinite" accel="100000" fill="hold" grpId="0" nodeType="withEffect">
                                      <p:stCondLst>
                                        <p:cond delay="500"/>
                                      </p:stCondLst>
                                      <p:childTnLst>
                                        <p:animMotion origin="layout" path="M 3.33333E-6 -1.38778E-17 L 3.33333E-6 0.00116 C -0.00078 0.01042 -0.00144 0.0206 -0.00235 0.03079 C -0.00274 0.03449 -0.00352 0.0375 -0.00391 0.04213 C -0.00456 0.04884 -0.00456 0.05787 -0.00547 0.06458 L -0.0086 0.0875 C -0.00912 0.09051 -0.0099 0.09421 -0.01016 0.09884 C -0.01042 0.10255 -0.01055 0.10625 -0.01094 0.11042 C -0.01159 0.11458 -0.01263 0.11713 -0.01328 0.1213 C -0.01394 0.12454 -0.0142 0.12894 -0.01485 0.13264 C -0.01628 0.14028 -0.01797 0.14769 -0.01953 0.15486 C -0.02032 0.15833 -0.02097 0.16343 -0.02188 0.16667 C -0.02266 0.16898 -0.02357 0.17083 -0.02422 0.17407 C -0.02591 0.18102 -0.02735 0.18935 -0.02891 0.19676 C -0.02969 0.20046 -0.03034 0.20579 -0.03125 0.20833 C -0.03229 0.21065 -0.03347 0.21204 -0.03438 0.21505 C -0.03646 0.22338 -0.03776 0.23472 -0.03985 0.24167 C -0.04375 0.25602 -0.04193 0.25 -0.04532 0.26134 C -0.04805 0.28727 -0.04545 0.26574 -0.04922 0.28727 C -0.05013 0.29213 -0.05065 0.29861 -0.05157 0.30301 C -0.05248 0.30556 -0.05378 0.30741 -0.05469 0.30926 C -0.05586 0.31389 -0.05677 0.31759 -0.05782 0.32176 C -0.0586 0.32361 -0.05951 0.32593 -0.06016 0.32963 C -0.06237 0.33634 -0.06394 0.34769 -0.06641 0.35231 C -0.06719 0.35301 -0.0681 0.35301 -0.06875 0.35602 C -0.07683 0.37731 -0.07058 0.3662 -0.07578 0.375 C -0.0819 0.40394 -0.07865 0.3912 -0.08516 0.41227 L -0.0875 0.4206 C -0.08776 0.42431 -0.08776 0.4287 -0.08828 0.43102 C -0.08946 0.43819 -0.09154 0.44074 -0.09297 0.44306 C -0.09375 0.44722 -0.09479 0.44954 -0.09532 0.45394 C -0.0961 0.45972 -0.09636 0.46713 -0.09688 0.47361 C -0.0974 0.47731 -0.09792 0.48056 -0.09844 0.48426 C -0.0987 0.48889 -0.09896 0.49491 -0.09922 0.5 C -0.09948 0.50324 -0.1 0.50694 -0.1 0.51134 C -0.1 0.52917 -0.09974 0.5463 -0.09922 0.56435 C -0.09922 0.5662 -0.09818 0.58727 -0.09766 0.59097 C -0.09714 0.5963 -0.09597 0.6 -0.09532 0.60602 C -0.09466 0.61134 -0.09453 0.61875 -0.09375 0.62407 C -0.09219 0.63611 -0.08828 0.65926 -0.08828 0.65972 C -0.08802 0.66319 -0.08789 0.6669 -0.0875 0.6706 C -0.08711 0.67431 -0.08646 0.67708 -0.08594 0.68148 C -0.08542 0.68519 -0.08503 0.69213 -0.08438 0.69722 C -0.08399 0.70093 -0.08334 0.70417 -0.08282 0.70856 C -0.08125 0.72245 -0.08151 0.72616 -0.07891 0.73889 C -0.07826 0.7419 -0.07735 0.74306 -0.07657 0.74653 C -0.07526 0.75139 -0.07409 0.75926 -0.07266 0.76528 C -0.0599 0.81667 -0.07591 0.73449 -0.05469 0.83727 C -0.05313 0.84491 -0.05144 0.85 -0.05 0.86019 C -0.04909 0.86597 -0.04857 0.87269 -0.04766 0.87917 C -0.04675 0.88657 -0.04558 0.89444 -0.04453 0.90185 C -0.0418 0.92037 -0.04219 0.92037 -0.03594 0.93981 C -0.03464 0.94352 -0.03334 0.94676 -0.03203 0.95116 C -0.03125 0.95301 -0.03047 0.95602 -0.02969 0.95741 C -0.02865 0.96134 -0.02761 0.96389 -0.02657 0.96574 C -0.02578 0.96759 -0.025 0.96759 -0.02422 0.96944 C -0.02266 0.97407 -0.0211 0.97824 -0.01953 0.98519 C -0.01875 0.98634 -0.0181 0.99028 -0.01719 0.99282 C -0.00795 1.00671 -0.01602 0.99213 -0.01016 1.00671 C -0.00808 1.01296 -0.0056 1.01505 -0.00391 1.02315 L 0.00312 1.05602 C 0.00416 1.06227 0.00507 1.06782 0.00625 1.07245 C 0.00755 1.07616 0.0108 1.08519 0.01172 1.0912 C 0.01692 1.11597 0.00937 1.08935 0.01562 1.10972 C 0.0164 1.12083 0.01679 1.13356 0.01797 1.14259 C 0.02148 1.1787 0.01744 1.13426 0.02109 1.18796 C 0.02135 1.19259 0.02174 1.1963 0.02187 1.20046 C 0.022 1.20463 0.02187 1.21134 0.02187 1.2162 L 0.02187 1.21736 L 0.02187 1.2162 L 0.02187 1.21736 " pathEditMode="relative" rAng="0" ptsTypes="AAAAAAAAAAAAAAAAAAAAAAAAAAAAAAAAAAAAAAAAAAAAAAAAAAAAAAAAAAAAAAAAAAAAAAA">
                                          <p:cBhvr>
                                            <p:cTn id="167" dur="3000" fill="hold"/>
                                            <p:tgtEl>
                                              <p:spTgt spid="79"/>
                                            </p:tgtEl>
                                            <p:attrNameLst>
                                              <p:attrName>ppt_x</p:attrName>
                                              <p:attrName>ppt_y</p:attrName>
                                            </p:attrNameLst>
                                          </p:cBhvr>
                                          <p:rCtr x="-3906" y="60856"/>
                                        </p:animMotion>
                                      </p:childTnLst>
                                    </p:cTn>
                                  </p:par>
                                  <p:par>
                                    <p:cTn id="168" presetID="10" presetClass="exit" presetSubtype="0" repeatCount="indefinite" fill="hold" grpId="1" nodeType="withEffect">
                                      <p:stCondLst>
                                        <p:cond delay="1900"/>
                                      </p:stCondLst>
                                      <p:childTnLst>
                                        <p:animEffect transition="out" filter="fade">
                                          <p:cBhvr>
                                            <p:cTn id="169" dur="1500"/>
                                            <p:tgtEl>
                                              <p:spTgt spid="79"/>
                                            </p:tgtEl>
                                          </p:cBhvr>
                                        </p:animEffect>
                                        <p:set>
                                          <p:cBhvr>
                                            <p:cTn id="170" dur="1" fill="hold">
                                              <p:stCondLst>
                                                <p:cond delay="1499"/>
                                              </p:stCondLst>
                                            </p:cTn>
                                            <p:tgtEl>
                                              <p:spTgt spid="79"/>
                                            </p:tgtEl>
                                            <p:attrNameLst>
                                              <p:attrName>style.visibility</p:attrName>
                                            </p:attrNameLst>
                                          </p:cBhvr>
                                          <p:to>
                                            <p:strVal val="hidden"/>
                                          </p:to>
                                        </p:set>
                                      </p:childTnLst>
                                    </p:cTn>
                                  </p:par>
                                  <p:par>
                                    <p:cTn id="171" presetID="0" presetClass="path" presetSubtype="0" repeatCount="indefinite" accel="100000" fill="hold" grpId="0" nodeType="withEffect">
                                      <p:stCondLst>
                                        <p:cond delay="2200"/>
                                      </p:stCondLst>
                                      <p:childTnLst>
                                        <p:animMotion origin="layout" path="M -0.0004 3.33333E-6 L -0.0004 0.00023 C -0.00196 0.0074 -0.00352 0.01412 -0.00495 0.02222 C -0.00547 0.02453 -0.00586 0.02777 -0.00651 0.03055 C -0.01446 0.06458 -0.00495 0.02176 -0.0125 0.04977 C -0.01316 0.05231 -0.01342 0.05486 -0.01407 0.05764 C -0.01498 0.06203 -0.01615 0.06551 -0.01706 0.06921 C -0.01771 0.07152 -0.0181 0.075 -0.01862 0.07777 C -0.01967 0.08078 -0.0211 0.08588 -0.02175 0.08865 C -0.0224 0.09143 -0.0224 0.09398 -0.02331 0.09676 C -0.02422 0.09953 -0.02579 0.10231 -0.02644 0.10555 C -0.02787 0.11041 -0.02852 0.11666 -0.02956 0.12152 L -0.03112 0.13032 L -0.03269 0.13842 C -0.03295 0.14791 -0.03321 0.16921 -0.03269 0.18472 C -0.03217 0.19977 -0.03034 0.22106 -0.02956 0.23009 C -0.02917 0.23333 -0.02865 0.23611 -0.028 0.23865 C -0.02709 0.24236 -0.02579 0.2456 -0.02487 0.24977 C -0.0211 0.26597 -0.02631 0.25046 -0.02019 0.2662 C -0.01967 0.27083 -0.01967 0.27569 -0.01862 0.27986 C -0.01797 0.28333 -0.01628 0.28495 -0.01563 0.28865 C -0.0142 0.29421 -0.01355 0.29953 -0.0125 0.30486 C -0.01198 0.3074 -0.0112 0.31064 -0.01094 0.31319 C -0.01029 0.31875 -0.00938 0.32963 -0.00782 0.33588 C -0.00717 0.33865 -0.00573 0.3412 -0.00495 0.34352 C -0.00417 0.34676 -0.00417 0.34953 -0.00352 0.35208 C -0.0017 0.35833 0.00104 0.36319 0.00273 0.36921 C 0.00377 0.37199 0.00455 0.37685 0.00585 0.37986 C 0.00989 0.39051 0.01041 0.38703 0.01523 0.39444 C 0.01692 0.39583 0.01835 0.39977 0.01992 0.40208 L 0.02304 0.41921 C 0.02356 0.42176 0.02539 0.42453 0.0246 0.42708 L 0.02304 0.43333 L 0.02304 0.43333 " pathEditMode="relative" rAng="0" ptsTypes="AAAAAAAAAAAAAAAAAAAAAAAAAAAAAAAAAA">
                                          <p:cBhvr>
                                            <p:cTn id="172" dur="3000" fill="hold"/>
                                            <p:tgtEl>
                                              <p:spTgt spid="80"/>
                                            </p:tgtEl>
                                            <p:attrNameLst>
                                              <p:attrName>ppt_x</p:attrName>
                                              <p:attrName>ppt_y</p:attrName>
                                            </p:attrNameLst>
                                          </p:cBhvr>
                                          <p:rCtr x="-378" y="21667"/>
                                        </p:animMotion>
                                      </p:childTnLst>
                                    </p:cTn>
                                  </p:par>
                                  <p:par>
                                    <p:cTn id="173" presetID="10" presetClass="exit" presetSubtype="0" repeatCount="indefinite" fill="hold" grpId="1" nodeType="withEffect">
                                      <p:stCondLst>
                                        <p:cond delay="3600"/>
                                      </p:stCondLst>
                                      <p:childTnLst>
                                        <p:animEffect transition="out" filter="fade">
                                          <p:cBhvr>
                                            <p:cTn id="174" dur="1500"/>
                                            <p:tgtEl>
                                              <p:spTgt spid="80"/>
                                            </p:tgtEl>
                                          </p:cBhvr>
                                        </p:animEffect>
                                        <p:set>
                                          <p:cBhvr>
                                            <p:cTn id="175" dur="1" fill="hold">
                                              <p:stCondLst>
                                                <p:cond delay="1499"/>
                                              </p:stCondLst>
                                            </p:cTn>
                                            <p:tgtEl>
                                              <p:spTgt spid="80"/>
                                            </p:tgtEl>
                                            <p:attrNameLst>
                                              <p:attrName>style.visibility</p:attrName>
                                            </p:attrNameLst>
                                          </p:cBhvr>
                                          <p:to>
                                            <p:strVal val="hidden"/>
                                          </p:to>
                                        </p:set>
                                      </p:childTnLst>
                                    </p:cTn>
                                  </p:par>
                                  <p:par>
                                    <p:cTn id="176" presetID="0" presetClass="path" presetSubtype="0" repeatCount="indefinite" accel="100000" fill="hold" grpId="0" nodeType="withEffect">
                                      <p:stCondLst>
                                        <p:cond delay="200"/>
                                      </p:stCondLst>
                                      <p:childTnLst>
                                        <p:animMotion origin="layout" path="M -0.00039 -4.44444E-6 L -0.00039 0.00024 C -0.00196 0.00741 -0.00352 0.01412 -0.00495 0.02223 C -0.00547 0.02454 -0.00586 0.02778 -0.00651 0.03056 C -0.01446 0.06459 -0.00495 0.02176 -0.0125 0.04977 C -0.01316 0.05255 -0.01342 0.0551 -0.01407 0.05787 C -0.01498 0.06204 -0.01615 0.06551 -0.01706 0.06922 C -0.01771 0.07153 -0.0181 0.075 -0.01862 0.07778 C -0.01967 0.08102 -0.0211 0.08588 -0.02175 0.08866 C -0.0224 0.09144 -0.0224 0.09399 -0.02331 0.09676 C -0.02422 0.09954 -0.02579 0.10232 -0.02644 0.10556 C -0.02787 0.11042 -0.02852 0.11667 -0.02956 0.12153 L -0.03112 0.13033 L -0.03269 0.13843 C -0.03295 0.14792 -0.03321 0.16922 -0.03269 0.18473 C -0.03217 0.19977 -0.03034 0.22107 -0.02956 0.2301 C -0.02917 0.23334 -0.02865 0.23612 -0.028 0.23866 C -0.02709 0.24237 -0.02579 0.24561 -0.02487 0.24977 C -0.0211 0.26598 -0.02631 0.25047 -0.02019 0.26621 C -0.01967 0.27084 -0.01967 0.2757 -0.01862 0.27987 C -0.01797 0.28334 -0.01628 0.28496 -0.01563 0.28866 C -0.0142 0.29422 -0.01355 0.29954 -0.0125 0.30487 C -0.01198 0.30741 -0.0112 0.31065 -0.01094 0.3132 C -0.01029 0.31875 -0.00938 0.32963 -0.00782 0.33588 C -0.00717 0.33866 -0.00573 0.34121 -0.00495 0.34352 C -0.00417 0.34676 -0.00417 0.34954 -0.00352 0.35209 C -0.0017 0.35834 0.00104 0.3632 0.00273 0.36922 C 0.00377 0.372 0.00455 0.37686 0.00586 0.37987 C 0.00989 0.39051 0.01041 0.38704 0.01523 0.39445 C 0.01692 0.39584 0.01836 0.39977 0.01992 0.40209 L 0.02304 0.41922 C 0.02356 0.42176 0.02539 0.42454 0.02461 0.42709 L 0.02304 0.43334 L 0.02304 0.43334 " pathEditMode="relative" rAng="0" ptsTypes="AAAAAAAAAAAAAAAAAAAAAAAAAAAAAAAAAA">
                                          <p:cBhvr>
                                            <p:cTn id="177" dur="3000" fill="hold"/>
                                            <p:tgtEl>
                                              <p:spTgt spid="81"/>
                                            </p:tgtEl>
                                            <p:attrNameLst>
                                              <p:attrName>ppt_x</p:attrName>
                                              <p:attrName>ppt_y</p:attrName>
                                            </p:attrNameLst>
                                          </p:cBhvr>
                                          <p:rCtr x="-378" y="21667"/>
                                        </p:animMotion>
                                      </p:childTnLst>
                                    </p:cTn>
                                  </p:par>
                                  <p:par>
                                    <p:cTn id="178" presetID="10" presetClass="exit" presetSubtype="0" repeatCount="indefinite" fill="hold" grpId="1" nodeType="withEffect">
                                      <p:stCondLst>
                                        <p:cond delay="1800"/>
                                      </p:stCondLst>
                                      <p:childTnLst>
                                        <p:animEffect transition="out" filter="fade">
                                          <p:cBhvr>
                                            <p:cTn id="179" dur="1500"/>
                                            <p:tgtEl>
                                              <p:spTgt spid="81"/>
                                            </p:tgtEl>
                                          </p:cBhvr>
                                        </p:animEffect>
                                        <p:set>
                                          <p:cBhvr>
                                            <p:cTn id="180" dur="1" fill="hold">
                                              <p:stCondLst>
                                                <p:cond delay="1499"/>
                                              </p:stCondLst>
                                            </p:cTn>
                                            <p:tgtEl>
                                              <p:spTgt spid="81"/>
                                            </p:tgtEl>
                                            <p:attrNameLst>
                                              <p:attrName>style.visibility</p:attrName>
                                            </p:attrNameLst>
                                          </p:cBhvr>
                                          <p:to>
                                            <p:strVal val="hidden"/>
                                          </p:to>
                                        </p:set>
                                      </p:childTnLst>
                                    </p:cTn>
                                  </p:par>
                                  <p:par>
                                    <p:cTn id="181" presetID="0" presetClass="path" presetSubtype="0" repeatCount="indefinite" accel="100000" fill="hold" grpId="0" nodeType="withEffect">
                                      <p:stCondLst>
                                        <p:cond delay="1900"/>
                                      </p:stCondLst>
                                      <p:childTnLst>
                                        <p:animMotion origin="layout" path="M 3.33333E-6 -2.96296E-6 L 3.33333E-6 0.00023 C -0.00078 0.00371 -0.00144 0.00741 -0.00235 0.01111 C -0.00274 0.0125 -0.00352 0.01366 -0.00391 0.01528 C -0.00456 0.01783 -0.00456 0.02107 -0.00547 0.02361 L -0.0086 0.03195 C -0.00912 0.0331 -0.0099 0.03449 -0.01016 0.03611 C -0.01042 0.0375 -0.01055 0.03889 -0.01094 0.04028 C -0.01159 0.0419 -0.01263 0.04283 -0.01328 0.04445 C -0.01394 0.0456 -0.0142 0.04723 -0.01485 0.04861 C -0.01628 0.05139 -0.01797 0.05417 -0.01953 0.05672 C -0.02032 0.0581 -0.02097 0.05996 -0.02188 0.06111 C -0.02266 0.06204 -0.02357 0.06273 -0.02422 0.06389 C -0.02591 0.06644 -0.02735 0.06945 -0.02891 0.07223 C -0.02969 0.07361 -0.03034 0.07547 -0.03125 0.07639 C -0.03229 0.07732 -0.03347 0.07778 -0.03438 0.07894 C -0.03646 0.08195 -0.03776 0.08611 -0.03985 0.08866 C -0.04375 0.09398 -0.04193 0.09167 -0.04532 0.09584 C -0.04805 0.10533 -0.04545 0.09746 -0.04922 0.10533 C -0.05013 0.10718 -0.05065 0.10949 -0.05157 0.11111 C -0.05248 0.11204 -0.05378 0.11273 -0.05469 0.11343 C -0.05586 0.11505 -0.05677 0.11644 -0.05782 0.11806 C -0.0586 0.11875 -0.05951 0.11945 -0.06016 0.12084 C -0.06237 0.12338 -0.06394 0.12755 -0.06641 0.12917 C -0.06719 0.1294 -0.0681 0.1294 -0.06875 0.13056 C -0.07683 0.13843 -0.07058 0.13426 -0.07578 0.1375 C -0.0819 0.14815 -0.07865 0.14352 -0.08503 0.15116 L -0.08737 0.15417 C -0.08776 0.15556 -0.08776 0.15718 -0.08828 0.1581 C -0.08933 0.16065 -0.09154 0.16158 -0.09297 0.1625 C -0.09375 0.16389 -0.09479 0.16482 -0.09532 0.16644 C -0.0961 0.16852 -0.09636 0.1713 -0.09688 0.17361 C -0.0974 0.175 -0.09792 0.17616 -0.09844 0.17755 C -0.0987 0.17917 -0.09896 0.18148 -0.09922 0.18334 C -0.09948 0.18449 -0.1 0.18588 -0.1 0.1875 C -0.1 0.19398 -0.09974 0.20023 -0.09922 0.20695 C -0.09922 0.20764 -0.09818 0.21528 -0.09766 0.21667 C -0.09714 0.21852 -0.09597 0.21991 -0.09532 0.22223 C -0.09466 0.22408 -0.09453 0.22685 -0.09375 0.22871 C -0.09219 0.2331 -0.08828 0.24167 -0.08828 0.2419 C -0.08789 0.24306 -0.08776 0.24445 -0.08737 0.24584 C -0.08698 0.24723 -0.08633 0.24815 -0.08594 0.24977 C -0.08529 0.25116 -0.08503 0.25371 -0.08425 0.25556 C -0.08399 0.25695 -0.08334 0.2581 -0.08269 0.25973 C -0.08125 0.26482 -0.08151 0.26621 -0.07891 0.27084 C -0.07826 0.27199 -0.07735 0.27246 -0.07657 0.27361 C -0.07526 0.27547 -0.07409 0.27824 -0.07266 0.28056 C -0.0599 0.29931 -0.07591 0.26922 -0.05469 0.30695 C -0.05313 0.30973 -0.05144 0.31158 -0.05 0.31528 C -0.04909 0.31736 -0.04857 0.31991 -0.04766 0.32223 C -0.04675 0.325 -0.04558 0.32778 -0.04453 0.33056 C -0.0418 0.33727 -0.04219 0.33727 -0.03594 0.34445 C -0.03464 0.34584 -0.03334 0.34699 -0.03203 0.34861 C -0.03125 0.34931 -0.03047 0.35047 -0.02969 0.35093 C -0.02865 0.35232 -0.02761 0.35324 -0.02657 0.35394 C -0.02578 0.35463 -0.025 0.35463 -0.02422 0.35533 C -0.02266 0.35695 -0.0211 0.35857 -0.01953 0.36111 C -0.01875 0.36158 -0.0181 0.36297 -0.01719 0.36389 C -0.00795 0.36898 -0.01602 0.36366 -0.01016 0.36898 C -0.00808 0.3713 -0.0056 0.37199 -0.00391 0.375 L 0.00312 0.38704 C 0.00416 0.38935 0.00507 0.39144 0.00625 0.39306 C 0.00755 0.39445 0.0108 0.39769 0.01172 0.4 C 0.01692 0.40903 0.00937 0.39931 0.01562 0.40672 C 0.0164 0.41088 0.01679 0.41551 0.01797 0.41875 C 0.02148 0.43195 0.01744 0.41574 0.02109 0.43542 C 0.02135 0.43704 0.02174 0.43843 0.02187 0.44005 C 0.022 0.44144 0.02187 0.44398 0.02187 0.44584 L 0.02187 0.44607 L 0.02187 0.44584 L 0.02187 0.44607 " pathEditMode="relative" rAng="0" ptsTypes="AAAAAAAAAAAAAAAAAAAAAAAAAAAAAAAAAAAAAAAAAAAAAAAAAAAAAAAAAAAAAAAAAAAAAAA">
                                          <p:cBhvr>
                                            <p:cTn id="182" dur="3000" fill="hold"/>
                                            <p:tgtEl>
                                              <p:spTgt spid="82"/>
                                            </p:tgtEl>
                                            <p:attrNameLst>
                                              <p:attrName>ppt_x</p:attrName>
                                              <p:attrName>ppt_y</p:attrName>
                                            </p:attrNameLst>
                                          </p:cBhvr>
                                          <p:rCtr x="-3906" y="22292"/>
                                        </p:animMotion>
                                      </p:childTnLst>
                                    </p:cTn>
                                  </p:par>
                                  <p:par>
                                    <p:cTn id="183" presetID="10" presetClass="exit" presetSubtype="0" repeatCount="indefinite" fill="hold" grpId="1" nodeType="withEffect">
                                      <p:stCondLst>
                                        <p:cond delay="3400"/>
                                      </p:stCondLst>
                                      <p:childTnLst>
                                        <p:animEffect transition="out" filter="fade">
                                          <p:cBhvr>
                                            <p:cTn id="184" dur="1500"/>
                                            <p:tgtEl>
                                              <p:spTgt spid="82"/>
                                            </p:tgtEl>
                                          </p:cBhvr>
                                        </p:animEffect>
                                        <p:set>
                                          <p:cBhvr>
                                            <p:cTn id="185" dur="1" fill="hold">
                                              <p:stCondLst>
                                                <p:cond delay="1499"/>
                                              </p:stCondLst>
                                            </p:cTn>
                                            <p:tgtEl>
                                              <p:spTgt spid="82"/>
                                            </p:tgtEl>
                                            <p:attrNameLst>
                                              <p:attrName>style.visibility</p:attrName>
                                            </p:attrNameLst>
                                          </p:cBhvr>
                                          <p:to>
                                            <p:strVal val="hidden"/>
                                          </p:to>
                                        </p:set>
                                      </p:childTnLst>
                                    </p:cTn>
                                  </p:par>
                                  <p:par>
                                    <p:cTn id="186" presetID="0" presetClass="path" presetSubtype="0" repeatCount="indefinite" accel="100000" fill="hold" grpId="0" nodeType="withEffect">
                                      <p:stCondLst>
                                        <p:cond delay="1100"/>
                                      </p:stCondLst>
                                      <p:childTnLst>
                                        <p:animMotion origin="layout" path="M 1.04167E-6 -1.85185E-6 L 1.04167E-6 0.00023 C 0.00091 0.00533 0.00195 0.01088 0.00338 0.01621 C 0.00456 0.02037 0.00638 0.02431 0.00794 0.02847 C 0.00859 0.03079 0.00898 0.03334 0.01016 0.03449 L 0.01367 0.03866 C 0.01979 0.04653 0.01614 0.04375 0.02174 0.04722 C 0.02786 0.05834 0.01888 0.04259 0.02864 0.05533 C 0.02995 0.05671 0.03073 0.05972 0.03216 0.06134 C 0.03503 0.06459 0.03841 0.06667 0.04141 0.06945 C 0.04297 0.07107 0.04427 0.07408 0.04596 0.07546 C 0.04818 0.07778 0.05286 0.07963 0.05286 0.08009 L 0.05976 0.0882 C 0.06094 0.08982 0.06198 0.09121 0.06328 0.09213 C 0.06719 0.09491 0.07148 0.09607 0.07487 0.10046 C 0.0763 0.10255 0.07773 0.10486 0.07943 0.10625 C 0.08047 0.10787 0.08177 0.10787 0.08294 0.10857 C 0.08503 0.10996 0.08945 0.11343 0.09219 0.11482 C 0.09401 0.11597 0.09596 0.11597 0.09792 0.11667 C 0.09948 0.11806 0.10104 0.11945 0.10247 0.1206 C 0.10378 0.12199 0.10469 0.12384 0.10599 0.12523 C 0.10781 0.12662 0.10989 0.12755 0.11172 0.12917 C 0.12031 0.13588 0.11276 0.13079 0.11979 0.13542 C 0.12135 0.13935 0.12396 0.14259 0.12448 0.14746 C 0.12578 0.15996 0.12721 0.15533 0.12682 0.16412 C 0.12643 0.17269 0.12617 0.18218 0.12565 0.19074 C 0.12539 0.19283 0.12513 0.19491 0.12448 0.19699 C 0.12383 0.19838 0.12292 0.19954 0.12213 0.20093 C 0.11992 0.2125 0.12253 0.20232 0.11862 0.21111 C 0.11706 0.21505 0.11641 0.22084 0.11406 0.22361 C 0.11289 0.225 0.11185 0.22662 0.11055 0.22755 C 0.1095 0.22847 0.1082 0.22847 0.10716 0.2294 C 0.10469 0.23218 0.10247 0.23519 0.10026 0.23773 L 0.09674 0.24167 C 0.09596 0.24398 0.09544 0.2463 0.0944 0.24815 C 0.09219 0.25209 0.09036 0.25255 0.0875 0.2544 C 0.08672 0.25579 0.0862 0.25741 0.08516 0.25834 C 0.08385 0.25972 0.08216 0.25972 0.0806 0.26042 C 0.07943 0.26088 0.07825 0.26134 0.07708 0.26227 C 0.07591 0.26366 0.07487 0.26551 0.0737 0.26644 C 0.07253 0.26759 0.07135 0.26759 0.07018 0.26852 C 0.05859 0.27871 0.0763 0.26597 0.06211 0.27662 C 0.06107 0.27778 0.05976 0.27801 0.05872 0.27871 C 0.05195 0.28496 0.05872 0.28171 0.05052 0.28681 C 0.04909 0.2882 0.04753 0.2882 0.04596 0.28912 L 0.04141 0.29746 C 0.04062 0.29861 0.0401 0.30093 0.03906 0.30139 C 0.03789 0.30185 0.03672 0.30232 0.03555 0.30324 C 0.03086 0.30787 0.03333 0.30648 0.02982 0.31181 C 0.02878 0.3132 0.02747 0.31435 0.0263 0.31574 C 0.02487 0.31968 0.0237 0.32454 0.02174 0.32824 L 0.01706 0.33634 C 0.01497 0.34815 0.01745 0.33773 0.01367 0.34653 C 0.01198 0.35046 0.00898 0.35903 0.00898 0.35926 L 0.0069 0.37107 L 0.0056 0.37732 C 0.00599 0.3956 0.0056 0.41435 0.0069 0.43264 C 0.0069 0.43472 0.00898 0.43704 0.00898 0.43727 L 0.00898 0.43704 " pathEditMode="relative" rAng="0" ptsTypes="AAAAAAAAAAAAAAAAAAAAAAAAAAAAAAAAAAAAAAAAAAAAAAAAAAAAAAAAAAA">
                                          <p:cBhvr>
                                            <p:cTn id="187" dur="3000" fill="hold"/>
                                            <p:tgtEl>
                                              <p:spTgt spid="83"/>
                                            </p:tgtEl>
                                            <p:attrNameLst>
                                              <p:attrName>ppt_x</p:attrName>
                                              <p:attrName>ppt_y</p:attrName>
                                            </p:attrNameLst>
                                          </p:cBhvr>
                                          <p:rCtr x="6341" y="21875"/>
                                        </p:animMotion>
                                      </p:childTnLst>
                                    </p:cTn>
                                  </p:par>
                                  <p:par>
                                    <p:cTn id="188" presetID="10" presetClass="exit" presetSubtype="0" repeatCount="indefinite" fill="hold" grpId="1" nodeType="withEffect">
                                      <p:stCondLst>
                                        <p:cond delay="2800"/>
                                      </p:stCondLst>
                                      <p:childTnLst>
                                        <p:animEffect transition="out" filter="fade">
                                          <p:cBhvr>
                                            <p:cTn id="189" dur="1500"/>
                                            <p:tgtEl>
                                              <p:spTgt spid="83"/>
                                            </p:tgtEl>
                                          </p:cBhvr>
                                        </p:animEffect>
                                        <p:set>
                                          <p:cBhvr>
                                            <p:cTn id="190" dur="1" fill="hold">
                                              <p:stCondLst>
                                                <p:cond delay="1499"/>
                                              </p:stCondLst>
                                            </p:cTn>
                                            <p:tgtEl>
                                              <p:spTgt spid="83"/>
                                            </p:tgtEl>
                                            <p:attrNameLst>
                                              <p:attrName>style.visibility</p:attrName>
                                            </p:attrNameLst>
                                          </p:cBhvr>
                                          <p:to>
                                            <p:strVal val="hidden"/>
                                          </p:to>
                                        </p:set>
                                      </p:childTnLst>
                                    </p:cTn>
                                  </p:par>
                                  <p:par>
                                    <p:cTn id="191" presetID="0" presetClass="path" presetSubtype="0" repeatCount="indefinite" accel="100000" fill="hold" grpId="0" nodeType="withEffect">
                                      <p:stCondLst>
                                        <p:cond delay="3300"/>
                                      </p:stCondLst>
                                      <p:childTnLst>
                                        <p:animMotion origin="layout" path="M -1.45833E-6 -3.33333E-6 L -1.45833E-6 0.00023 C -0.00078 0.00371 -0.00143 0.00741 -0.00234 0.01111 C -0.00273 0.0125 -0.00351 0.01366 -0.0039 0.01528 C -0.00456 0.01783 -0.00456 0.02107 -0.00547 0.02361 L -0.00859 0.03195 C -0.00911 0.03311 -0.00989 0.03449 -0.01015 0.03611 C -0.01042 0.0375 -0.01055 0.03889 -0.01094 0.04028 C -0.01159 0.0419 -0.01263 0.04283 -0.01328 0.04445 C -0.01393 0.04561 -0.01419 0.04723 -0.01484 0.04861 C -0.01627 0.05139 -0.01797 0.05417 -0.01953 0.05672 C -0.02031 0.05811 -0.02096 0.05996 -0.02187 0.06111 C -0.02265 0.06204 -0.02357 0.06273 -0.02422 0.06389 C -0.02591 0.06644 -0.02734 0.06945 -0.0289 0.07223 C -0.02969 0.07361 -0.03034 0.07547 -0.03125 0.07639 C -0.03229 0.07732 -0.03346 0.07778 -0.03437 0.07894 C -0.03646 0.08195 -0.03776 0.08611 -0.03984 0.08866 C -0.04375 0.09398 -0.04193 0.09167 -0.04531 0.09584 C -0.04805 0.10533 -0.04544 0.09746 -0.04922 0.10533 C -0.05013 0.10718 -0.05065 0.10949 -0.05156 0.11111 C -0.05247 0.11204 -0.05377 0.11273 -0.05469 0.11343 C -0.05586 0.11505 -0.05677 0.11644 -0.05781 0.11806 C -0.05859 0.11875 -0.0595 0.11945 -0.06015 0.12084 C -0.06237 0.12338 -0.06393 0.12755 -0.0664 0.12917 C -0.06719 0.1294 -0.0681 0.1294 -0.06875 0.13056 C -0.07682 0.13843 -0.07057 0.13426 -0.07578 0.1375 C -0.0819 0.14815 -0.07864 0.14352 -0.08502 0.15116 L -0.08737 0.15417 C -0.08776 0.15556 -0.08776 0.15718 -0.08828 0.15811 C -0.08932 0.16065 -0.09153 0.16158 -0.09297 0.1625 C -0.09375 0.16389 -0.09479 0.16482 -0.09531 0.16644 C -0.09609 0.16852 -0.09635 0.1713 -0.09687 0.17361 C -0.09739 0.175 -0.09792 0.17616 -0.09844 0.17755 C -0.0987 0.17917 -0.09896 0.18148 -0.09922 0.18334 C -0.09948 0.18449 -0.1 0.18588 -0.1 0.1875 C -0.1 0.19398 -0.09974 0.20023 -0.09922 0.20695 C -0.09922 0.20764 -0.09818 0.21528 -0.09765 0.21667 C -0.09713 0.21852 -0.09596 0.21991 -0.09531 0.22223 C -0.09466 0.22408 -0.09453 0.22686 -0.09375 0.22871 C -0.09219 0.23311 -0.08828 0.24167 -0.08828 0.2419 C -0.08789 0.24306 -0.08776 0.24445 -0.08737 0.24584 C -0.08698 0.24723 -0.08633 0.24815 -0.08594 0.24977 C -0.08528 0.25116 -0.08502 0.25371 -0.08424 0.25556 C -0.08398 0.25695 -0.08333 0.25811 -0.08268 0.25973 C -0.08125 0.26482 -0.08151 0.26621 -0.0789 0.27084 C -0.07825 0.27199 -0.07734 0.27246 -0.07656 0.27361 C -0.07526 0.27547 -0.07409 0.27824 -0.07265 0.28056 C -0.05989 0.29931 -0.07591 0.26922 -0.05469 0.30695 C -0.05312 0.30973 -0.05143 0.31158 -0.05 0.31528 C -0.04909 0.31736 -0.04857 0.31991 -0.04765 0.32223 C -0.04674 0.325 -0.04557 0.32778 -0.04453 0.33056 C -0.0418 0.33727 -0.04219 0.33727 -0.03594 0.34445 C -0.03463 0.34584 -0.03333 0.34699 -0.03203 0.34861 C -0.03125 0.34931 -0.03047 0.35047 -0.02969 0.35093 C -0.02864 0.35232 -0.0276 0.35324 -0.02656 0.35394 C -0.02578 0.35463 -0.025 0.35463 -0.02422 0.35533 C -0.02265 0.35695 -0.02109 0.35857 -0.01953 0.36111 C -0.01875 0.36158 -0.0181 0.36297 -0.01719 0.36389 C -0.00794 0.36898 -0.01601 0.36366 -0.01015 0.36898 C -0.00807 0.3713 -0.0056 0.37199 -0.0039 0.375 L 0.00313 0.38704 C 0.00417 0.38936 0.00508 0.39144 0.00625 0.39306 C 0.00755 0.39445 0.01081 0.39769 0.01172 0.4 C 0.01693 0.40903 0.00938 0.39931 0.01563 0.40672 C 0.01641 0.41088 0.0168 0.41551 0.01797 0.41875 C 0.02149 0.43195 0.01745 0.41574 0.0211 0.43542 C 0.02136 0.43704 0.02175 0.43843 0.02188 0.44005 C 0.02201 0.44144 0.02188 0.44398 0.02188 0.44584 L 0.02188 0.44607 L 0.02188 0.44584 L 0.02188 0.44607 " pathEditMode="relative" rAng="0" ptsTypes="AAAAAAAAAAAAAAAAAAAAAAAAAAAAAAAAAAAAAAAAAAAAAAAAAAAAAAAAAAAAAAAAAAAAAAA">
                                          <p:cBhvr>
                                            <p:cTn id="192" dur="3000" fill="hold"/>
                                            <p:tgtEl>
                                              <p:spTgt spid="84"/>
                                            </p:tgtEl>
                                            <p:attrNameLst>
                                              <p:attrName>ppt_x</p:attrName>
                                              <p:attrName>ppt_y</p:attrName>
                                            </p:attrNameLst>
                                          </p:cBhvr>
                                          <p:rCtr x="-3906" y="22292"/>
                                        </p:animMotion>
                                      </p:childTnLst>
                                    </p:cTn>
                                  </p:par>
                                  <p:par>
                                    <p:cTn id="193" presetID="10" presetClass="exit" presetSubtype="0" repeatCount="indefinite" fill="hold" grpId="1" nodeType="withEffect">
                                      <p:stCondLst>
                                        <p:cond delay="4600"/>
                                      </p:stCondLst>
                                      <p:childTnLst>
                                        <p:animEffect transition="out" filter="fade">
                                          <p:cBhvr>
                                            <p:cTn id="194" dur="1500"/>
                                            <p:tgtEl>
                                              <p:spTgt spid="84"/>
                                            </p:tgtEl>
                                          </p:cBhvr>
                                        </p:animEffect>
                                        <p:set>
                                          <p:cBhvr>
                                            <p:cTn id="195" dur="1" fill="hold">
                                              <p:stCondLst>
                                                <p:cond delay="1499"/>
                                              </p:stCondLst>
                                            </p:cTn>
                                            <p:tgtEl>
                                              <p:spTgt spid="84"/>
                                            </p:tgtEl>
                                            <p:attrNameLst>
                                              <p:attrName>style.visibility</p:attrName>
                                            </p:attrNameLst>
                                          </p:cBhvr>
                                          <p:to>
                                            <p:strVal val="hidden"/>
                                          </p:to>
                                        </p:set>
                                      </p:childTnLst>
                                    </p:cTn>
                                  </p:par>
                                  <p:par>
                                    <p:cTn id="196" presetID="0" presetClass="path" presetSubtype="0" repeatCount="indefinite" accel="100000" fill="hold" grpId="0" nodeType="withEffect">
                                      <p:stCondLst>
                                        <p:cond delay="1700"/>
                                      </p:stCondLst>
                                      <p:childTnLst>
                                        <p:animMotion origin="layout" path="M -2.08333E-7 1.11111E-6 L -2.08333E-7 0.00023 C 0.00286 0.00347 0.00599 0.00625 0.00846 0.01042 C 0.00964 0.01273 0.0099 0.0162 0.01081 0.01898 C 0.01146 0.02106 0.01224 0.02338 0.01315 0.02523 C 0.01536 0.02986 0.02031 0.03796 0.02031 0.03819 C 0.0207 0.04005 0.02096 0.04236 0.02148 0.04421 C 0.02214 0.04653 0.02331 0.04838 0.02396 0.05069 C 0.02461 0.05324 0.02435 0.05648 0.02513 0.05903 C 0.02604 0.06227 0.0276 0.06458 0.02865 0.06759 C 0.02956 0.07037 0.03034 0.07315 0.03112 0.07616 C 0.03151 0.07801 0.03151 0.08055 0.03229 0.08241 C 0.0332 0.08495 0.03464 0.08657 0.03581 0.08866 C 0.03659 0.09305 0.03776 0.09699 0.03828 0.10139 C 0.03893 0.10764 0.03919 0.11273 0.04063 0.11829 C 0.04128 0.1213 0.04232 0.12384 0.04297 0.12685 C 0.04388 0.13102 0.04544 0.13958 0.04544 0.13981 C 0.04492 0.15393 0.04466 0.17292 0.04297 0.18819 C 0.04271 0.19051 0.04219 0.19236 0.0418 0.19444 C 0.04141 0.19745 0.04102 0.20023 0.04063 0.20301 C 0.03984 0.20717 0.0388 0.21134 0.03828 0.21574 C 0.03776 0.21782 0.0375 0.2213 0.03698 0.22407 C 0.03633 0.22847 0.03529 0.23264 0.03464 0.2368 C 0.03281 0.24977 0.03398 0.24259 0.03112 0.2581 C 0.03073 0.26018 0.0306 0.2625 0.02982 0.26435 C 0.02904 0.26643 0.02813 0.26852 0.02747 0.27083 C 0.02695 0.27268 0.02682 0.275 0.0263 0.27708 C 0.02565 0.2794 0.02461 0.28125 0.02396 0.28333 C 0.02305 0.28611 0.02253 0.28935 0.02148 0.2919 C 0.02057 0.29444 0.01901 0.29583 0.01797 0.29815 C 0.00964 0.31597 0.0224 0.29236 0.01198 0.31088 C 0.01159 0.31296 0.01146 0.31551 0.01081 0.31736 C 0.00859 0.32292 0.00586 0.32824 0.00365 0.33426 L 0.0013 0.34051 C -0.00221 0.36481 0.0026 0.33495 -0.00234 0.35532 C -0.00299 0.3581 -0.00312 0.36111 -0.00352 0.36389 C -0.00547 0.37917 -0.00378 0.36944 -0.00586 0.38079 C -0.00729 0.40301 -0.00794 0.40347 -0.00586 0.4294 C -0.00586 0.43009 -0.00508 0.4294 -0.00469 0.4294 L -0.00469 0.42963 " pathEditMode="relative" rAng="0" ptsTypes="AAAAAAAAAAAAAAAAAAAAAAAAAAAAAAAAAAAAAAAA">
                                          <p:cBhvr>
                                            <p:cTn id="197" dur="3000" fill="hold"/>
                                            <p:tgtEl>
                                              <p:spTgt spid="85"/>
                                            </p:tgtEl>
                                            <p:attrNameLst>
                                              <p:attrName>ppt_x</p:attrName>
                                              <p:attrName>ppt_y</p:attrName>
                                            </p:attrNameLst>
                                          </p:cBhvr>
                                          <p:rCtr x="1901" y="21481"/>
                                        </p:animMotion>
                                      </p:childTnLst>
                                    </p:cTn>
                                  </p:par>
                                  <p:par>
                                    <p:cTn id="198" presetID="10" presetClass="exit" presetSubtype="0" repeatCount="indefinite" fill="hold" grpId="1" nodeType="withEffect">
                                      <p:stCondLst>
                                        <p:cond delay="3200"/>
                                      </p:stCondLst>
                                      <p:childTnLst>
                                        <p:animEffect transition="out" filter="fade">
                                          <p:cBhvr>
                                            <p:cTn id="199" dur="1500"/>
                                            <p:tgtEl>
                                              <p:spTgt spid="85"/>
                                            </p:tgtEl>
                                          </p:cBhvr>
                                        </p:animEffect>
                                        <p:set>
                                          <p:cBhvr>
                                            <p:cTn id="200" dur="1" fill="hold">
                                              <p:stCondLst>
                                                <p:cond delay="1499"/>
                                              </p:stCondLst>
                                            </p:cTn>
                                            <p:tgtEl>
                                              <p:spTgt spid="85"/>
                                            </p:tgtEl>
                                            <p:attrNameLst>
                                              <p:attrName>style.visibility</p:attrName>
                                            </p:attrNameLst>
                                          </p:cBhvr>
                                          <p:to>
                                            <p:strVal val="hidden"/>
                                          </p:to>
                                        </p:set>
                                      </p:childTnLst>
                                    </p:cTn>
                                  </p:par>
                                  <p:par>
                                    <p:cTn id="201" presetID="0" presetClass="path" presetSubtype="0" repeatCount="indefinite" accel="100000" fill="hold" grpId="0" nodeType="withEffect">
                                      <p:stCondLst>
                                        <p:cond delay="4200"/>
                                      </p:stCondLst>
                                      <p:childTnLst>
                                        <p:animMotion origin="layout" path="M -2.70833E-6 -2.22222E-6 L -2.70833E-6 0.00023 C 0.00287 0.00347 0.00599 0.00625 0.00847 0.01042 C 0.00964 0.01273 0.0099 0.01621 0.01081 0.01898 C 0.01146 0.02107 0.01224 0.02338 0.01315 0.02523 C 0.01537 0.02986 0.02032 0.03797 0.02032 0.0382 C 0.02071 0.04005 0.02097 0.04236 0.02149 0.04422 C 0.02214 0.04653 0.02331 0.04838 0.02396 0.0507 C 0.02461 0.05324 0.02435 0.05648 0.02513 0.05903 C 0.02604 0.06227 0.02761 0.06459 0.02865 0.06759 C 0.02956 0.07037 0.03034 0.07315 0.03112 0.07616 C 0.03151 0.07801 0.03151 0.08056 0.03229 0.08241 C 0.03321 0.08496 0.03464 0.08658 0.03581 0.08866 C 0.03659 0.09306 0.03776 0.09699 0.03828 0.10139 C 0.03894 0.10764 0.0392 0.11273 0.04063 0.11829 C 0.04128 0.1213 0.04232 0.12384 0.04297 0.12685 C 0.04388 0.13102 0.04545 0.13959 0.04545 0.13982 C 0.04492 0.15394 0.04466 0.17292 0.04297 0.1882 C 0.04271 0.19051 0.04219 0.19236 0.0418 0.19445 C 0.04141 0.19746 0.04102 0.20023 0.04063 0.20301 C 0.03985 0.20718 0.0388 0.21134 0.03828 0.21574 C 0.03776 0.21783 0.0375 0.2213 0.03698 0.22408 C 0.03633 0.22847 0.03529 0.23264 0.03464 0.23681 C 0.03282 0.24977 0.03399 0.24259 0.03112 0.2581 C 0.03073 0.26019 0.0306 0.2625 0.02982 0.26435 C 0.02904 0.26644 0.02813 0.26852 0.02748 0.27084 C 0.02696 0.27269 0.02683 0.275 0.0263 0.27709 C 0.02565 0.2794 0.02461 0.28125 0.02396 0.28334 C 0.02305 0.28611 0.02253 0.28935 0.02149 0.2919 C 0.02058 0.29445 0.01901 0.29584 0.01797 0.29815 C 0.00964 0.31597 0.0224 0.29236 0.01198 0.31088 C 0.01159 0.31297 0.01146 0.31551 0.01081 0.31736 C 0.0086 0.32292 0.00586 0.32824 0.00365 0.33426 L 0.0013 0.34051 C -0.00221 0.36482 0.00261 0.33496 -0.00234 0.35533 C -0.00299 0.3581 -0.00312 0.36111 -0.00351 0.36389 C -0.00547 0.37917 -0.00377 0.36945 -0.00586 0.38079 C -0.00729 0.40301 -0.00794 0.40347 -0.00586 0.4294 C -0.00586 0.43009 -0.00508 0.4294 -0.00468 0.4294 L -0.00468 0.42963 " pathEditMode="relative" rAng="0" ptsTypes="AAAAAAAAAAAAAAAAAAAAAAAAAAAAAAAAAAAAAAAA">
                                          <p:cBhvr>
                                            <p:cTn id="202" dur="3000" fill="hold"/>
                                            <p:tgtEl>
                                              <p:spTgt spid="86"/>
                                            </p:tgtEl>
                                            <p:attrNameLst>
                                              <p:attrName>ppt_x</p:attrName>
                                              <p:attrName>ppt_y</p:attrName>
                                            </p:attrNameLst>
                                          </p:cBhvr>
                                          <p:rCtr x="1901" y="21481"/>
                                        </p:animMotion>
                                      </p:childTnLst>
                                    </p:cTn>
                                  </p:par>
                                  <p:par>
                                    <p:cTn id="203" presetID="10" presetClass="exit" presetSubtype="0" repeatCount="indefinite" fill="hold" grpId="1" nodeType="withEffect">
                                      <p:stCondLst>
                                        <p:cond delay="5700"/>
                                      </p:stCondLst>
                                      <p:childTnLst>
                                        <p:animEffect transition="out" filter="fade">
                                          <p:cBhvr>
                                            <p:cTn id="204" dur="1500"/>
                                            <p:tgtEl>
                                              <p:spTgt spid="86"/>
                                            </p:tgtEl>
                                          </p:cBhvr>
                                        </p:animEffect>
                                        <p:set>
                                          <p:cBhvr>
                                            <p:cTn id="205" dur="1" fill="hold">
                                              <p:stCondLst>
                                                <p:cond delay="1499"/>
                                              </p:stCondLst>
                                            </p:cTn>
                                            <p:tgtEl>
                                              <p:spTgt spid="86"/>
                                            </p:tgtEl>
                                            <p:attrNameLst>
                                              <p:attrName>style.visibility</p:attrName>
                                            </p:attrNameLst>
                                          </p:cBhvr>
                                          <p:to>
                                            <p:strVal val="hidden"/>
                                          </p:to>
                                        </p:set>
                                      </p:childTnLst>
                                    </p:cTn>
                                  </p:par>
                                  <p:par>
                                    <p:cTn id="206" presetID="0" presetClass="path" presetSubtype="0" repeatCount="indefinite" accel="100000" fill="hold" grpId="0" nodeType="withEffect">
                                      <p:stCondLst>
                                        <p:cond delay="5500"/>
                                      </p:stCondLst>
                                      <p:childTnLst>
                                        <p:animMotion origin="layout" path="M 2.08333E-6 -3.7037E-6 L 2.08333E-6 0.00024 C 0.00286 0.00348 0.00599 0.00625 0.00846 0.01042 C 0.00963 0.01274 0.00989 0.01621 0.01081 0.01899 C 0.01146 0.02107 0.01224 0.02338 0.01315 0.02524 C 0.01536 0.02986 0.02031 0.03797 0.02031 0.0382 C 0.0207 0.04005 0.02096 0.04236 0.02148 0.04422 C 0.02213 0.04653 0.02331 0.04838 0.02396 0.0507 C 0.02461 0.05324 0.02435 0.05649 0.02513 0.05903 C 0.02604 0.06227 0.0276 0.06459 0.02864 0.0676 C 0.02956 0.07037 0.03034 0.07315 0.03112 0.07616 C 0.03151 0.07801 0.03151 0.08056 0.03229 0.08241 C 0.0332 0.08496 0.03463 0.08658 0.03581 0.08866 C 0.03659 0.09306 0.03776 0.09699 0.03828 0.10139 C 0.03893 0.10764 0.03919 0.11274 0.04062 0.11829 C 0.04127 0.1213 0.04232 0.12385 0.04297 0.12686 C 0.04388 0.13102 0.04544 0.13959 0.04544 0.13982 C 0.04492 0.15394 0.04466 0.17292 0.04297 0.1882 C 0.04271 0.19051 0.04219 0.19236 0.04179 0.19445 C 0.0414 0.19746 0.04101 0.20024 0.04062 0.20301 C 0.03984 0.20718 0.0388 0.21135 0.03828 0.21598 C 0.03776 0.21806 0.0375 0.2213 0.03698 0.22408 C 0.03633 0.22848 0.03528 0.23264 0.03463 0.23681 C 0.03281 0.24977 0.03398 0.2426 0.03112 0.25811 C 0.03073 0.26019 0.0306 0.2625 0.02982 0.26436 C 0.02903 0.26644 0.02812 0.26852 0.02747 0.27084 C 0.02695 0.27269 0.02682 0.275 0.0263 0.27709 C 0.02565 0.2794 0.02461 0.28125 0.02396 0.28334 C 0.02304 0.28611 0.02252 0.28936 0.02148 0.2919 C 0.02057 0.29445 0.01901 0.29584 0.01797 0.29815 C 0.00963 0.31598 0.02239 0.29236 0.01198 0.31088 C 0.01159 0.31297 0.01146 0.31551 0.01081 0.31736 C 0.00859 0.32292 0.00586 0.32824 0.00364 0.33426 L 0.0013 0.34051 C -0.00222 0.36482 0.0026 0.33496 -0.00235 0.35533 C -0.003 0.35811 -0.00313 0.36111 -0.00352 0.36389 C -0.00547 0.37917 -0.00378 0.36945 -0.00586 0.38079 C -0.00729 0.40301 -0.00794 0.40348 -0.00586 0.4294 C -0.00586 0.4301 -0.00508 0.4294 -0.00469 0.4294 L -0.00469 0.42963 " pathEditMode="relative" rAng="0" ptsTypes="AAAAAAAAAAAAAAAAAAAAAAAAAAAAAAAAAAAAAAAA">
                                          <p:cBhvr>
                                            <p:cTn id="207" dur="3000" fill="hold"/>
                                            <p:tgtEl>
                                              <p:spTgt spid="87"/>
                                            </p:tgtEl>
                                            <p:attrNameLst>
                                              <p:attrName>ppt_x</p:attrName>
                                              <p:attrName>ppt_y</p:attrName>
                                            </p:attrNameLst>
                                          </p:cBhvr>
                                          <p:rCtr x="1901" y="21481"/>
                                        </p:animMotion>
                                      </p:childTnLst>
                                    </p:cTn>
                                  </p:par>
                                  <p:par>
                                    <p:cTn id="208" presetID="10" presetClass="exit" presetSubtype="0" repeatCount="indefinite" fill="hold" grpId="1" nodeType="withEffect">
                                      <p:stCondLst>
                                        <p:cond delay="7000"/>
                                      </p:stCondLst>
                                      <p:childTnLst>
                                        <p:animEffect transition="out" filter="fade">
                                          <p:cBhvr>
                                            <p:cTn id="209" dur="1500"/>
                                            <p:tgtEl>
                                              <p:spTgt spid="87"/>
                                            </p:tgtEl>
                                          </p:cBhvr>
                                        </p:animEffect>
                                        <p:set>
                                          <p:cBhvr>
                                            <p:cTn id="210" dur="1" fill="hold">
                                              <p:stCondLst>
                                                <p:cond delay="1499"/>
                                              </p:stCondLst>
                                            </p:cTn>
                                            <p:tgtEl>
                                              <p:spTgt spid="87"/>
                                            </p:tgtEl>
                                            <p:attrNameLst>
                                              <p:attrName>style.visibility</p:attrName>
                                            </p:attrNameLst>
                                          </p:cBhvr>
                                          <p:to>
                                            <p:strVal val="hidden"/>
                                          </p:to>
                                        </p:set>
                                      </p:childTnLst>
                                    </p:cTn>
                                  </p:par>
                                  <p:par>
                                    <p:cTn id="211" presetID="0" presetClass="path" presetSubtype="0" repeatCount="indefinite" accel="100000" fill="hold" grpId="0" nodeType="withEffect">
                                      <p:stCondLst>
                                        <p:cond delay="1800"/>
                                      </p:stCondLst>
                                      <p:childTnLst>
                                        <p:animMotion origin="layout" path="M -4.375E-6 -1.85185E-6 L -4.375E-6 0.0007 C 0.00287 0.00741 0.00599 0.0132 0.00847 0.02199 C 0.00964 0.02685 0.0099 0.03403 0.01081 0.04005 C 0.01146 0.04421 0.01224 0.04908 0.01316 0.05301 C 0.01537 0.06273 0.02032 0.07986 0.02032 0.08033 C 0.02071 0.08426 0.02097 0.08912 0.02149 0.09283 C 0.02214 0.09769 0.02331 0.10162 0.02396 0.10648 C 0.02461 0.11181 0.02435 0.11875 0.02513 0.12408 C 0.02605 0.13056 0.02761 0.13542 0.02865 0.14167 C 0.02956 0.14746 0.03034 0.15347 0.03112 0.15972 C 0.03151 0.16366 0.03151 0.16898 0.0323 0.17292 C 0.03321 0.17824 0.03464 0.18148 0.03581 0.18588 C 0.03659 0.19514 0.03776 0.20347 0.03829 0.21273 C 0.03894 0.2257 0.0392 0.23634 0.04063 0.24815 C 0.04128 0.2544 0.04232 0.25972 0.04297 0.26597 C 0.04388 0.27477 0.04545 0.29283 0.04545 0.29329 C 0.04493 0.32292 0.04467 0.36273 0.04297 0.39491 C 0.04271 0.39977 0.04219 0.40347 0.0418 0.40787 C 0.04141 0.41435 0.04102 0.42014 0.04063 0.42593 C 0.03985 0.43472 0.03881 0.44329 0.03829 0.45255 C 0.03776 0.45695 0.0375 0.46435 0.03698 0.47014 C 0.03633 0.4794 0.03529 0.48796 0.03464 0.49676 C 0.03282 0.52408 0.03399 0.50903 0.03112 0.54144 C 0.03073 0.54584 0.0306 0.5507 0.02982 0.55463 C 0.02904 0.55903 0.02813 0.56343 0.02748 0.56829 C 0.02696 0.57222 0.02683 0.57709 0.02631 0.58125 C 0.02566 0.58611 0.02461 0.59005 0.02396 0.59445 C 0.02305 0.60023 0.02253 0.60718 0.02149 0.6125 C 0.02058 0.61783 0.01901 0.6206 0.01797 0.62546 C 0.00964 0.66296 0.0224 0.61343 0.01198 0.65232 C 0.01159 0.65671 0.01146 0.66204 0.01081 0.66597 C 0.0086 0.67755 0.00586 0.68866 0.00365 0.70139 L 0.00131 0.71435 C -0.00221 0.76551 0.00261 0.70278 -0.00234 0.7456 C -0.00299 0.75139 -0.00312 0.75764 -0.00351 0.76343 C -0.00546 0.7956 -0.00377 0.77523 -0.00585 0.79908 C -0.00729 0.8456 -0.00794 0.84653 -0.00585 0.90093 C -0.00585 0.90232 -0.00507 0.90093 -0.00468 0.90093 L -0.00468 0.90139 " pathEditMode="relative" rAng="0" ptsTypes="AAAAAAAAAAAAAAAAAAAAAAAAAAAAAAAAAAAAAAAA">
                                          <p:cBhvr>
                                            <p:cTn id="212" dur="3000" fill="hold"/>
                                            <p:tgtEl>
                                              <p:spTgt spid="88"/>
                                            </p:tgtEl>
                                            <p:attrNameLst>
                                              <p:attrName>ppt_x</p:attrName>
                                              <p:attrName>ppt_y</p:attrName>
                                            </p:attrNameLst>
                                          </p:cBhvr>
                                          <p:rCtr x="1875" y="45116"/>
                                        </p:animMotion>
                                      </p:childTnLst>
                                    </p:cTn>
                                  </p:par>
                                  <p:par>
                                    <p:cTn id="213" presetID="10" presetClass="exit" presetSubtype="0" repeatCount="indefinite" fill="hold" grpId="1" nodeType="withEffect">
                                      <p:stCondLst>
                                        <p:cond delay="3000"/>
                                      </p:stCondLst>
                                      <p:childTnLst>
                                        <p:animEffect transition="out" filter="fade">
                                          <p:cBhvr>
                                            <p:cTn id="214" dur="1500"/>
                                            <p:tgtEl>
                                              <p:spTgt spid="88"/>
                                            </p:tgtEl>
                                          </p:cBhvr>
                                        </p:animEffect>
                                        <p:set>
                                          <p:cBhvr>
                                            <p:cTn id="215" dur="1" fill="hold">
                                              <p:stCondLst>
                                                <p:cond delay="1499"/>
                                              </p:stCondLst>
                                            </p:cTn>
                                            <p:tgtEl>
                                              <p:spTgt spid="88"/>
                                            </p:tgtEl>
                                            <p:attrNameLst>
                                              <p:attrName>style.visibility</p:attrName>
                                            </p:attrNameLst>
                                          </p:cBhvr>
                                          <p:to>
                                            <p:strVal val="hidden"/>
                                          </p:to>
                                        </p:set>
                                      </p:childTnLst>
                                    </p:cTn>
                                  </p:par>
                                  <p:par>
                                    <p:cTn id="216" presetID="0" presetClass="path" presetSubtype="0" repeatCount="indefinite" accel="100000" fill="hold" grpId="0" nodeType="withEffect">
                                      <p:stCondLst>
                                        <p:cond delay="3500"/>
                                      </p:stCondLst>
                                      <p:childTnLst>
                                        <p:animMotion origin="layout" path="M -0.0004 -7.40741E-7 L -0.0004 0.00023 C -0.00196 0.00741 -0.00352 0.01412 -0.00495 0.02222 C -0.00547 0.02454 -0.00586 0.02778 -0.00652 0.03056 C -0.01446 0.06458 -0.00495 0.02176 -0.0125 0.04977 C -0.01316 0.05255 -0.01342 0.05509 -0.01407 0.05787 C -0.01498 0.06204 -0.01615 0.06551 -0.01706 0.06921 C -0.01771 0.07153 -0.0181 0.075 -0.01862 0.07778 C -0.01967 0.08079 -0.0211 0.08588 -0.02175 0.08866 C -0.0224 0.09144 -0.0224 0.09398 -0.02331 0.09676 C -0.02422 0.09954 -0.02579 0.10232 -0.02644 0.10556 C -0.02787 0.11042 -0.02852 0.11667 -0.02956 0.12153 L -0.03112 0.13032 L -0.03269 0.13843 C -0.03295 0.14792 -0.03321 0.16921 -0.03269 0.18472 C -0.03217 0.19977 -0.03034 0.22107 -0.02956 0.23009 C -0.02917 0.23333 -0.02865 0.23611 -0.028 0.23866 C -0.02709 0.24236 -0.02579 0.2456 -0.02487 0.24977 C -0.0211 0.26597 -0.02631 0.25046 -0.02019 0.2662 C -0.01967 0.27083 -0.01967 0.2757 -0.01862 0.27986 C -0.01797 0.28333 -0.01628 0.28495 -0.01563 0.28866 C -0.0142 0.29421 -0.01355 0.29954 -0.0125 0.30486 C -0.01198 0.30741 -0.0112 0.31065 -0.01094 0.3132 C -0.01029 0.31875 -0.00938 0.32963 -0.00782 0.33588 C -0.00717 0.33866 -0.00573 0.3412 -0.00495 0.34352 C -0.00417 0.34676 -0.00417 0.34954 -0.00352 0.35208 C -0.0017 0.35833 0.00104 0.3632 0.00273 0.36921 C 0.00377 0.37199 0.00455 0.37685 0.00585 0.37986 C 0.00989 0.39051 0.01041 0.38704 0.01523 0.39445 C 0.01692 0.39583 0.01835 0.39977 0.01992 0.40208 L 0.02304 0.41921 C 0.02356 0.42176 0.02539 0.42454 0.0246 0.42708 L 0.02304 0.43333 L 0.02304 0.43333 " pathEditMode="relative" rAng="0" ptsTypes="AAAAAAAAAAAAAAAAAAAAAAAAAAAAAAAAAA">
                                          <p:cBhvr>
                                            <p:cTn id="217" dur="3000" fill="hold"/>
                                            <p:tgtEl>
                                              <p:spTgt spid="89"/>
                                            </p:tgtEl>
                                            <p:attrNameLst>
                                              <p:attrName>ppt_x</p:attrName>
                                              <p:attrName>ppt_y</p:attrName>
                                            </p:attrNameLst>
                                          </p:cBhvr>
                                          <p:rCtr x="-378" y="21667"/>
                                        </p:animMotion>
                                      </p:childTnLst>
                                    </p:cTn>
                                  </p:par>
                                  <p:par>
                                    <p:cTn id="218" presetID="10" presetClass="exit" presetSubtype="0" repeatCount="indefinite" fill="hold" grpId="1" nodeType="withEffect">
                                      <p:stCondLst>
                                        <p:cond delay="5000"/>
                                      </p:stCondLst>
                                      <p:childTnLst>
                                        <p:animEffect transition="out" filter="fade">
                                          <p:cBhvr>
                                            <p:cTn id="219" dur="1500"/>
                                            <p:tgtEl>
                                              <p:spTgt spid="89"/>
                                            </p:tgtEl>
                                          </p:cBhvr>
                                        </p:animEffect>
                                        <p:set>
                                          <p:cBhvr>
                                            <p:cTn id="220" dur="1" fill="hold">
                                              <p:stCondLst>
                                                <p:cond delay="1499"/>
                                              </p:stCondLst>
                                            </p:cTn>
                                            <p:tgtEl>
                                              <p:spTgt spid="89"/>
                                            </p:tgtEl>
                                            <p:attrNameLst>
                                              <p:attrName>style.visibility</p:attrName>
                                            </p:attrNameLst>
                                          </p:cBhvr>
                                          <p:to>
                                            <p:strVal val="hidden"/>
                                          </p:to>
                                        </p:set>
                                      </p:childTnLst>
                                    </p:cTn>
                                  </p:par>
                                  <p:par>
                                    <p:cTn id="221" presetID="0" presetClass="path" presetSubtype="0" repeatCount="indefinite" accel="100000" fill="hold" grpId="0" nodeType="withEffect">
                                      <p:stCondLst>
                                        <p:cond delay="600"/>
                                      </p:stCondLst>
                                      <p:childTnLst>
                                        <p:animMotion origin="layout" path="M -0.00039 -1.11111E-6 L -0.00039 0.00023 C -0.00195 0.00741 -0.00351 0.01412 -0.00495 0.02222 C -0.00547 0.02454 -0.00586 0.02778 -0.00651 0.03056 C -0.01445 0.06458 -0.00495 0.02176 -0.0125 0.04977 C -0.01315 0.05255 -0.01341 0.05509 -0.01406 0.05787 C -0.01497 0.06204 -0.01614 0.06551 -0.01705 0.06921 C -0.01771 0.07153 -0.0181 0.075 -0.01862 0.07778 C -0.01966 0.08102 -0.02109 0.08588 -0.02174 0.08866 C -0.02239 0.09144 -0.02239 0.09398 -0.0233 0.09676 C -0.02422 0.09954 -0.02578 0.10232 -0.02643 0.10556 C -0.02786 0.11042 -0.02851 0.11667 -0.02955 0.12153 L -0.03112 0.13033 L -0.03268 0.13843 C -0.03294 0.14792 -0.0332 0.16921 -0.03268 0.18472 C -0.03216 0.19977 -0.03034 0.22107 -0.02955 0.23009 C -0.02916 0.23333 -0.02864 0.23611 -0.02799 0.23866 C -0.02708 0.24236 -0.02578 0.2456 -0.02487 0.24977 C -0.02109 0.26597 -0.0263 0.25046 -0.02018 0.2662 C -0.01966 0.27083 -0.01966 0.2757 -0.01862 0.27986 C -0.01797 0.28333 -0.01627 0.28495 -0.01562 0.28866 C -0.01419 0.29421 -0.01354 0.29954 -0.0125 0.30486 C -0.01198 0.30741 -0.0112 0.31065 -0.01094 0.3132 C -0.01028 0.31875 -0.00937 0.32963 -0.00781 0.33588 C -0.00716 0.33866 -0.00573 0.3412 -0.00495 0.34352 C -0.00416 0.34676 -0.00416 0.34954 -0.00351 0.35208 C -0.00169 0.35833 0.00104 0.3632 0.00274 0.36921 C 0.00378 0.37199 0.00456 0.37685 0.00586 0.37986 C 0.0099 0.39051 0.01042 0.38704 0.01524 0.39445 C 0.01693 0.39583 0.01836 0.39977 0.01992 0.40208 L 0.02305 0.41921 C 0.02357 0.42176 0.02539 0.42454 0.02461 0.42708 L 0.02305 0.43333 L 0.02305 0.43333 " pathEditMode="relative" rAng="0" ptsTypes="AAAAAAAAAAAAAAAAAAAAAAAAAAAAAAAAAA">
                                          <p:cBhvr>
                                            <p:cTn id="222" dur="3000" fill="hold"/>
                                            <p:tgtEl>
                                              <p:spTgt spid="90"/>
                                            </p:tgtEl>
                                            <p:attrNameLst>
                                              <p:attrName>ppt_x</p:attrName>
                                              <p:attrName>ppt_y</p:attrName>
                                            </p:attrNameLst>
                                          </p:cBhvr>
                                          <p:rCtr x="-378" y="21667"/>
                                        </p:animMotion>
                                      </p:childTnLst>
                                    </p:cTn>
                                  </p:par>
                                  <p:par>
                                    <p:cTn id="223" presetID="10" presetClass="exit" presetSubtype="0" repeatCount="indefinite" fill="hold" grpId="1" nodeType="withEffect">
                                      <p:stCondLst>
                                        <p:cond delay="2000"/>
                                      </p:stCondLst>
                                      <p:childTnLst>
                                        <p:animEffect transition="out" filter="fade">
                                          <p:cBhvr>
                                            <p:cTn id="224" dur="1500"/>
                                            <p:tgtEl>
                                              <p:spTgt spid="90"/>
                                            </p:tgtEl>
                                          </p:cBhvr>
                                        </p:animEffect>
                                        <p:set>
                                          <p:cBhvr>
                                            <p:cTn id="225" dur="1" fill="hold">
                                              <p:stCondLst>
                                                <p:cond delay="1499"/>
                                              </p:stCondLst>
                                            </p:cTn>
                                            <p:tgtEl>
                                              <p:spTgt spid="90"/>
                                            </p:tgtEl>
                                            <p:attrNameLst>
                                              <p:attrName>style.visibility</p:attrName>
                                            </p:attrNameLst>
                                          </p:cBhvr>
                                          <p:to>
                                            <p:strVal val="hidden"/>
                                          </p:to>
                                        </p:set>
                                      </p:childTnLst>
                                    </p:cTn>
                                  </p:par>
                                  <p:par>
                                    <p:cTn id="226" presetID="0" presetClass="path" presetSubtype="0" repeatCount="indefinite" accel="100000" fill="hold" grpId="0" nodeType="withEffect">
                                      <p:stCondLst>
                                        <p:cond delay="3900"/>
                                      </p:stCondLst>
                                      <p:childTnLst>
                                        <p:animMotion origin="layout" path="M 4.79167E-6 4.44444E-6 L 4.79167E-6 0.00023 C 0.00091 0.00532 0.00195 0.01088 0.00338 0.01643 C 0.00455 0.02037 0.00638 0.0243 0.00794 0.02847 C 0.00859 0.03078 0.00898 0.03333 0.01015 0.03449 L 0.01367 0.03865 C 0.01979 0.04652 0.01614 0.04375 0.02174 0.04722 C 0.02786 0.05833 0.01888 0.04259 0.02864 0.05532 C 0.02994 0.05671 0.03072 0.05972 0.03216 0.06134 C 0.03502 0.06458 0.03841 0.06666 0.0414 0.06944 C 0.04296 0.07106 0.04427 0.07407 0.04596 0.07546 C 0.04817 0.07777 0.05286 0.07963 0.05286 0.08009 L 0.05976 0.08819 C 0.06093 0.08981 0.06197 0.0912 0.06328 0.09213 C 0.06718 0.0949 0.07148 0.09606 0.07487 0.10046 C 0.0763 0.10254 0.07773 0.10486 0.07942 0.10625 C 0.08046 0.10787 0.08177 0.10787 0.08294 0.10856 C 0.08502 0.10995 0.08945 0.11342 0.09218 0.11481 C 0.09401 0.11597 0.09596 0.11597 0.09791 0.11666 C 0.09947 0.11805 0.10104 0.11944 0.10247 0.1206 C 0.10377 0.12199 0.10468 0.12384 0.10598 0.12523 C 0.10781 0.12662 0.10989 0.12754 0.11171 0.12916 C 0.12031 0.13588 0.11276 0.13078 0.11979 0.13541 C 0.12135 0.13935 0.12395 0.14259 0.12447 0.14745 C 0.12578 0.15995 0.12721 0.15532 0.12682 0.16412 C 0.12643 0.17268 0.12617 0.18217 0.12565 0.19074 C 0.12539 0.19282 0.12513 0.1949 0.12447 0.19699 C 0.12382 0.19838 0.12291 0.19953 0.12213 0.20092 C 0.11992 0.2125 0.12252 0.20231 0.11862 0.21111 C 0.11705 0.21504 0.1164 0.2206 0.11406 0.22361 C 0.11289 0.225 0.11184 0.22662 0.11054 0.22754 C 0.1095 0.22847 0.1082 0.22847 0.10716 0.22939 C 0.10468 0.23217 0.10247 0.23518 0.10026 0.23773 L 0.09674 0.24166 C 0.09596 0.24398 0.09544 0.24629 0.0944 0.24814 C 0.09218 0.25208 0.09036 0.25254 0.0875 0.25439 C 0.08671 0.25578 0.08619 0.2574 0.08515 0.25833 C 0.08385 0.25972 0.08216 0.25972 0.08059 0.26041 C 0.07942 0.26088 0.07825 0.26134 0.07708 0.26226 C 0.07591 0.26365 0.07487 0.2655 0.07369 0.26643 C 0.07252 0.26759 0.07135 0.26759 0.07018 0.26851 C 0.05859 0.2787 0.0763 0.26597 0.0621 0.27662 C 0.06106 0.27777 0.05976 0.278 0.05872 0.2787 C 0.05195 0.28495 0.05872 0.28171 0.05052 0.2868 C 0.04908 0.28819 0.04752 0.28819 0.04596 0.28912 L 0.0414 0.29745 C 0.04062 0.29861 0.0401 0.30092 0.03906 0.30138 C 0.03789 0.30185 0.03671 0.30231 0.03554 0.30324 C 0.03085 0.30787 0.03333 0.30648 0.02981 0.3118 C 0.02877 0.31319 0.02747 0.31435 0.0263 0.31574 C 0.02487 0.31967 0.02369 0.32453 0.02174 0.32824 L 0.01705 0.33634 C 0.01497 0.34814 0.01744 0.33773 0.01367 0.34652 C 0.01197 0.35046 0.00898 0.35902 0.00898 0.35925 L 0.0069 0.37106 L 0.00559 0.37731 C 0.00598 0.3956 0.00559 0.41435 0.0069 0.43263 C 0.0069 0.43472 0.00898 0.43703 0.00898 0.43726 L 0.00898 0.43703 " pathEditMode="relative" rAng="0" ptsTypes="AAAAAAAAAAAAAAAAAAAAAAAAAAAAAAAAAAAAAAAAAAAAAAAAAAAAAAAAAAA">
                                          <p:cBhvr>
                                            <p:cTn id="227" dur="3000" fill="hold"/>
                                            <p:tgtEl>
                                              <p:spTgt spid="91"/>
                                            </p:tgtEl>
                                            <p:attrNameLst>
                                              <p:attrName>ppt_x</p:attrName>
                                              <p:attrName>ppt_y</p:attrName>
                                            </p:attrNameLst>
                                          </p:cBhvr>
                                          <p:rCtr x="6341" y="21875"/>
                                        </p:animMotion>
                                      </p:childTnLst>
                                    </p:cTn>
                                  </p:par>
                                  <p:par>
                                    <p:cTn id="228" presetID="10" presetClass="exit" presetSubtype="0" repeatCount="indefinite" fill="hold" grpId="1" nodeType="withEffect">
                                      <p:stCondLst>
                                        <p:cond delay="5200"/>
                                      </p:stCondLst>
                                      <p:childTnLst>
                                        <p:animEffect transition="out" filter="fade">
                                          <p:cBhvr>
                                            <p:cTn id="229" dur="1500"/>
                                            <p:tgtEl>
                                              <p:spTgt spid="91"/>
                                            </p:tgtEl>
                                          </p:cBhvr>
                                        </p:animEffect>
                                        <p:set>
                                          <p:cBhvr>
                                            <p:cTn id="230" dur="1" fill="hold">
                                              <p:stCondLst>
                                                <p:cond delay="1499"/>
                                              </p:stCondLst>
                                            </p:cTn>
                                            <p:tgtEl>
                                              <p:spTgt spid="91"/>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p:cTn id="231" repeatCount="indefinite" fill="hold" display="0">
                      <p:stCondLst>
                        <p:cond delay="indefinite"/>
                      </p:stCondLst>
                      <p:endCondLst>
                        <p:cond evt="onStopAudio" delay="0">
                          <p:tgtEl>
                            <p:sldTgt/>
                          </p:tgtEl>
                        </p:cond>
                      </p:endCondLst>
                    </p:cTn>
                    <p:tgtEl>
                      <p:spTgt spid="9"/>
                    </p:tgtEl>
                  </p:cMediaNode>
                </p:audio>
              </p:childTnLst>
            </p:cTn>
          </p:par>
        </p:tnLst>
        <p:bldLst>
          <p:bldP spid="10" grpId="0"/>
          <p:bldP spid="11" grpId="0"/>
          <p:bldP spid="11" grpId="1"/>
          <p:bldP spid="52" grpId="0" animBg="1"/>
          <p:bldP spid="52" grpId="1" animBg="1"/>
          <p:bldP spid="53" grpId="0" animBg="1"/>
          <p:bldP spid="53" grpId="1" animBg="1"/>
          <p:bldP spid="54" grpId="0" animBg="1"/>
          <p:bldP spid="54" grpId="1" animBg="1"/>
          <p:bldP spid="55" grpId="0" animBg="1"/>
          <p:bldP spid="55" grpId="1" animBg="1"/>
          <p:bldP spid="56" grpId="0" animBg="1"/>
          <p:bldP spid="56" grpId="1" animBg="1"/>
          <p:bldP spid="57" grpId="0" animBg="1"/>
          <p:bldP spid="57" grpId="1" animBg="1"/>
          <p:bldP spid="58" grpId="0" animBg="1"/>
          <p:bldP spid="58" grpId="1" animBg="1"/>
          <p:bldP spid="59" grpId="0" animBg="1"/>
          <p:bldP spid="59" grpId="1" animBg="1"/>
          <p:bldP spid="60" grpId="0" animBg="1"/>
          <p:bldP spid="60" grpId="1" animBg="1"/>
          <p:bldP spid="61" grpId="0" animBg="1"/>
          <p:bldP spid="61" grpId="1" animBg="1"/>
          <p:bldP spid="62" grpId="0" animBg="1"/>
          <p:bldP spid="62" grpId="1" animBg="1"/>
          <p:bldP spid="63" grpId="0" animBg="1"/>
          <p:bldP spid="63" grpId="1" animBg="1"/>
          <p:bldP spid="64" grpId="0" animBg="1"/>
          <p:bldP spid="64" grpId="1" animBg="1"/>
          <p:bldP spid="65" grpId="0" animBg="1"/>
          <p:bldP spid="65" grpId="1" animBg="1"/>
          <p:bldP spid="66" grpId="0" animBg="1"/>
          <p:bldP spid="66" grpId="1" animBg="1"/>
          <p:bldP spid="67" grpId="0" animBg="1"/>
          <p:bldP spid="67" grpId="1" animBg="1"/>
          <p:bldP spid="68" grpId="0" animBg="1"/>
          <p:bldP spid="68" grpId="1" animBg="1"/>
          <p:bldP spid="69" grpId="0" animBg="1"/>
          <p:bldP spid="69" grpId="1" animBg="1"/>
          <p:bldP spid="70" grpId="0" animBg="1"/>
          <p:bldP spid="70" grpId="1" animBg="1"/>
          <p:bldP spid="71" grpId="0" animBg="1"/>
          <p:bldP spid="71" grpId="1" animBg="1"/>
          <p:bldP spid="72" grpId="0" animBg="1"/>
          <p:bldP spid="72" grpId="1" animBg="1"/>
          <p:bldP spid="73" grpId="0" animBg="1"/>
          <p:bldP spid="73" grpId="1" animBg="1"/>
          <p:bldP spid="74" grpId="0" animBg="1"/>
          <p:bldP spid="74" grpId="1" animBg="1"/>
          <p:bldP spid="75" grpId="0" animBg="1"/>
          <p:bldP spid="75" grpId="1" animBg="1"/>
          <p:bldP spid="76" grpId="0" animBg="1"/>
          <p:bldP spid="76" grpId="1" animBg="1"/>
          <p:bldP spid="77" grpId="0" animBg="1"/>
          <p:bldP spid="77" grpId="1" animBg="1"/>
          <p:bldP spid="78" grpId="0" animBg="1"/>
          <p:bldP spid="78" grpId="1" animBg="1"/>
          <p:bldP spid="79" grpId="0" animBg="1"/>
          <p:bldP spid="79" grpId="1" animBg="1"/>
          <p:bldP spid="80" grpId="0" animBg="1"/>
          <p:bldP spid="80" grpId="1" animBg="1"/>
          <p:bldP spid="81" grpId="0" animBg="1"/>
          <p:bldP spid="81" grpId="1" animBg="1"/>
          <p:bldP spid="82" grpId="0" animBg="1"/>
          <p:bldP spid="82" grpId="1" animBg="1"/>
          <p:bldP spid="83" grpId="0" animBg="1"/>
          <p:bldP spid="83" grpId="1" animBg="1"/>
          <p:bldP spid="84" grpId="0" animBg="1"/>
          <p:bldP spid="84" grpId="1" animBg="1"/>
          <p:bldP spid="85" grpId="0" animBg="1"/>
          <p:bldP spid="85" grpId="1" animBg="1"/>
          <p:bldP spid="86" grpId="0" animBg="1"/>
          <p:bldP spid="86" grpId="1" animBg="1"/>
          <p:bldP spid="87" grpId="0" animBg="1"/>
          <p:bldP spid="87" grpId="1" animBg="1"/>
          <p:bldP spid="88" grpId="0" animBg="1"/>
          <p:bldP spid="88" grpId="1" animBg="1"/>
          <p:bldP spid="89" grpId="0" animBg="1"/>
          <p:bldP spid="89" grpId="1" animBg="1"/>
          <p:bldP spid="90" grpId="0" animBg="1"/>
          <p:bldP spid="90" grpId="1" animBg="1"/>
          <p:bldP spid="91" grpId="0" animBg="1"/>
          <p:bldP spid="91" grpId="1" animBg="1"/>
        </p:bldLst>
      </p:timing>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a:extLst>
              <a:ext uri="{FF2B5EF4-FFF2-40B4-BE49-F238E27FC236}">
                <a16:creationId xmlns:a16="http://schemas.microsoft.com/office/drawing/2014/main" xmlns="" id="{95FDCDC2-0DAF-4E73-9BEE-D8642CBCA158}"/>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8108" t="7086" r="2477" b="7891"/>
          <a:stretch/>
        </p:blipFill>
        <p:spPr>
          <a:xfrm>
            <a:off x="666345" y="806675"/>
            <a:ext cx="5959743" cy="5667011"/>
          </a:xfrm>
          <a:prstGeom prst="rect">
            <a:avLst/>
          </a:prstGeom>
        </p:spPr>
      </p:pic>
      <p:pic>
        <p:nvPicPr>
          <p:cNvPr id="3" name="图片 2">
            <a:extLst>
              <a:ext uri="{FF2B5EF4-FFF2-40B4-BE49-F238E27FC236}">
                <a16:creationId xmlns:a16="http://schemas.microsoft.com/office/drawing/2014/main" xmlns="" id="{1997013F-41E2-49E6-92AA-999AD93ACA45}"/>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096671" y="2438763"/>
            <a:ext cx="929102" cy="959429"/>
          </a:xfrm>
          <a:prstGeom prst="rect">
            <a:avLst/>
          </a:prstGeom>
        </p:spPr>
      </p:pic>
      <p:pic>
        <p:nvPicPr>
          <p:cNvPr id="6" name="图片 5">
            <a:extLst>
              <a:ext uri="{FF2B5EF4-FFF2-40B4-BE49-F238E27FC236}">
                <a16:creationId xmlns:a16="http://schemas.microsoft.com/office/drawing/2014/main" xmlns="" id="{1DF0019B-14FA-4F39-AD0B-631F028CCC04}"/>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165396" y="1585016"/>
            <a:ext cx="1290465" cy="1175873"/>
          </a:xfrm>
          <a:prstGeom prst="rect">
            <a:avLst/>
          </a:prstGeom>
        </p:spPr>
      </p:pic>
      <p:pic>
        <p:nvPicPr>
          <p:cNvPr id="9" name="图片 8">
            <a:extLst>
              <a:ext uri="{FF2B5EF4-FFF2-40B4-BE49-F238E27FC236}">
                <a16:creationId xmlns:a16="http://schemas.microsoft.com/office/drawing/2014/main" xmlns="" id="{86B6CE98-38B5-40EF-A8EC-B0A7185D372E}"/>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165396" y="2559473"/>
            <a:ext cx="1290465" cy="1175873"/>
          </a:xfrm>
          <a:prstGeom prst="rect">
            <a:avLst/>
          </a:prstGeom>
        </p:spPr>
      </p:pic>
      <p:pic>
        <p:nvPicPr>
          <p:cNvPr id="10" name="图片 9">
            <a:extLst>
              <a:ext uri="{FF2B5EF4-FFF2-40B4-BE49-F238E27FC236}">
                <a16:creationId xmlns:a16="http://schemas.microsoft.com/office/drawing/2014/main" xmlns="" id="{2C6ECCCC-8EE6-4557-8D9F-603B15BB8A6D}"/>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165396" y="3533930"/>
            <a:ext cx="1290465" cy="1175873"/>
          </a:xfrm>
          <a:prstGeom prst="rect">
            <a:avLst/>
          </a:prstGeom>
        </p:spPr>
      </p:pic>
      <p:pic>
        <p:nvPicPr>
          <p:cNvPr id="11" name="图片 10">
            <a:extLst>
              <a:ext uri="{FF2B5EF4-FFF2-40B4-BE49-F238E27FC236}">
                <a16:creationId xmlns:a16="http://schemas.microsoft.com/office/drawing/2014/main" xmlns="" id="{8DB519EB-942A-413A-8FD2-4DE85509B119}"/>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165396" y="4508386"/>
            <a:ext cx="1290465" cy="1175873"/>
          </a:xfrm>
          <a:prstGeom prst="rect">
            <a:avLst/>
          </a:prstGeom>
        </p:spPr>
      </p:pic>
      <p:sp>
        <p:nvSpPr>
          <p:cNvPr id="18" name="文本框 17">
            <a:extLst>
              <a:ext uri="{FF2B5EF4-FFF2-40B4-BE49-F238E27FC236}">
                <a16:creationId xmlns:a16="http://schemas.microsoft.com/office/drawing/2014/main" xmlns="" id="{CED634ED-AA50-456B-BE7C-E170C0D26771}"/>
              </a:ext>
            </a:extLst>
          </p:cNvPr>
          <p:cNvSpPr txBox="1"/>
          <p:nvPr/>
        </p:nvSpPr>
        <p:spPr>
          <a:xfrm>
            <a:off x="1792781" y="3153203"/>
            <a:ext cx="3399182" cy="1200329"/>
          </a:xfrm>
          <a:prstGeom prst="rect">
            <a:avLst/>
          </a:prstGeom>
          <a:noFill/>
        </p:spPr>
        <p:txBody>
          <a:bodyPr wrap="square" rtlCol="0">
            <a:spAutoFit/>
          </a:bodyPr>
          <a:lstStyle/>
          <a:p>
            <a:pPr algn="ctr" fontAlgn="auto">
              <a:lnSpc>
                <a:spcPct val="100000"/>
              </a:lnSpc>
            </a:pPr>
            <a:r>
              <a:rPr lang="en-US" altLang="zh-CN" sz="7200" spc="300" dirty="0">
                <a:solidFill>
                  <a:srgbClr val="B5D1EA"/>
                </a:solidFill>
                <a:effectLst/>
                <a:latin typeface="French Script MT" panose="03020402040607040605" pitchFamily="66" charset="0"/>
                <a:ea typeface="思源黑体 CN ExtraLight" panose="020B0200000000000000" pitchFamily="34" charset="-122"/>
                <a:sym typeface="+mn-ea"/>
              </a:rPr>
              <a:t>Contents</a:t>
            </a:r>
          </a:p>
        </p:txBody>
      </p:sp>
      <p:sp>
        <p:nvSpPr>
          <p:cNvPr id="19" name="文本框 18">
            <a:extLst>
              <a:ext uri="{FF2B5EF4-FFF2-40B4-BE49-F238E27FC236}">
                <a16:creationId xmlns:a16="http://schemas.microsoft.com/office/drawing/2014/main" xmlns="" id="{09282608-4EDD-4880-8B54-C68B7D0778CD}"/>
              </a:ext>
            </a:extLst>
          </p:cNvPr>
          <p:cNvSpPr txBox="1"/>
          <p:nvPr/>
        </p:nvSpPr>
        <p:spPr>
          <a:xfrm>
            <a:off x="2142704" y="4061144"/>
            <a:ext cx="2699336" cy="584775"/>
          </a:xfrm>
          <a:prstGeom prst="rect">
            <a:avLst/>
          </a:prstGeom>
          <a:noFill/>
        </p:spPr>
        <p:txBody>
          <a:bodyPr wrap="square" rtlCol="0">
            <a:spAutoFit/>
          </a:bodyPr>
          <a:lstStyle/>
          <a:p>
            <a:pPr algn="ctr"/>
            <a:r>
              <a:rPr lang="zh-CN" altLang="en-US" sz="3200" dirty="0">
                <a:solidFill>
                  <a:srgbClr val="B5D1EA"/>
                </a:solidFill>
                <a:latin typeface="经典中圆简" panose="02010609000101010101" pitchFamily="49" charset="-122"/>
                <a:ea typeface="经典中圆简" panose="02010609000101010101" pitchFamily="49" charset="-122"/>
                <a:cs typeface="经典中圆简" panose="02010609000101010101" pitchFamily="49" charset="-122"/>
              </a:rPr>
              <a:t>目 录</a:t>
            </a:r>
          </a:p>
        </p:txBody>
      </p:sp>
      <p:sp>
        <p:nvSpPr>
          <p:cNvPr id="21" name="文本框 10">
            <a:extLst>
              <a:ext uri="{FF2B5EF4-FFF2-40B4-BE49-F238E27FC236}">
                <a16:creationId xmlns:a16="http://schemas.microsoft.com/office/drawing/2014/main" xmlns="" id="{ABBC9232-23AE-4E8A-911E-E18F6A79DF9D}"/>
              </a:ext>
            </a:extLst>
          </p:cNvPr>
          <p:cNvSpPr txBox="1"/>
          <p:nvPr/>
        </p:nvSpPr>
        <p:spPr>
          <a:xfrm>
            <a:off x="8266837" y="1915543"/>
            <a:ext cx="2901009" cy="523220"/>
          </a:xfrm>
          <a:prstGeom prst="rect">
            <a:avLst/>
          </a:prstGeom>
          <a:noFill/>
          <a:ln w="9525">
            <a:noFill/>
          </a:ln>
        </p:spPr>
        <p:txBody>
          <a:bodyPr wrap="square" anchor="t">
            <a:spAutoFit/>
          </a:bodyPr>
          <a:lstStyle/>
          <a:p>
            <a:pPr>
              <a:spcBef>
                <a:spcPct val="50000"/>
              </a:spcBef>
            </a:pPr>
            <a:r>
              <a:rPr lang="zh-CN" altLang="en-US" sz="2800" dirty="0">
                <a:solidFill>
                  <a:schemeClr val="bg1"/>
                </a:solidFill>
                <a:latin typeface="方正粗圆简体" panose="02010601030101010101" pitchFamily="2" charset="-122"/>
                <a:ea typeface="方正粗圆简体" panose="02010601030101010101" pitchFamily="2" charset="-122"/>
              </a:rPr>
              <a:t>个人成长历程</a:t>
            </a:r>
          </a:p>
        </p:txBody>
      </p:sp>
      <p:sp>
        <p:nvSpPr>
          <p:cNvPr id="22" name="文本框 10">
            <a:extLst>
              <a:ext uri="{FF2B5EF4-FFF2-40B4-BE49-F238E27FC236}">
                <a16:creationId xmlns:a16="http://schemas.microsoft.com/office/drawing/2014/main" xmlns="" id="{110A0480-4BA0-4DEE-B2A5-83BDD0FE1A18}"/>
              </a:ext>
            </a:extLst>
          </p:cNvPr>
          <p:cNvSpPr txBox="1"/>
          <p:nvPr/>
        </p:nvSpPr>
        <p:spPr>
          <a:xfrm>
            <a:off x="8266837" y="2874118"/>
            <a:ext cx="2695600" cy="523220"/>
          </a:xfrm>
          <a:prstGeom prst="rect">
            <a:avLst/>
          </a:prstGeom>
          <a:noFill/>
          <a:ln w="9525">
            <a:noFill/>
          </a:ln>
        </p:spPr>
        <p:txBody>
          <a:bodyPr wrap="square" anchor="t">
            <a:spAutoFit/>
          </a:bodyPr>
          <a:lstStyle/>
          <a:p>
            <a:pPr>
              <a:spcBef>
                <a:spcPct val="50000"/>
              </a:spcBef>
            </a:pPr>
            <a:r>
              <a:rPr lang="zh-CN" altLang="en-US" sz="2800" dirty="0">
                <a:solidFill>
                  <a:schemeClr val="bg1"/>
                </a:solidFill>
                <a:latin typeface="方正粗圆简体" panose="02010601030101010101" pitchFamily="2" charset="-122"/>
                <a:ea typeface="方正粗圆简体" panose="02010601030101010101" pitchFamily="2" charset="-122"/>
              </a:rPr>
              <a:t>岗位主要职责</a:t>
            </a:r>
          </a:p>
        </p:txBody>
      </p:sp>
      <p:sp>
        <p:nvSpPr>
          <p:cNvPr id="23" name="文本框 10">
            <a:extLst>
              <a:ext uri="{FF2B5EF4-FFF2-40B4-BE49-F238E27FC236}">
                <a16:creationId xmlns:a16="http://schemas.microsoft.com/office/drawing/2014/main" xmlns="" id="{4B812F1D-0BD3-4972-818C-E4AC8D398E56}"/>
              </a:ext>
            </a:extLst>
          </p:cNvPr>
          <p:cNvSpPr txBox="1"/>
          <p:nvPr/>
        </p:nvSpPr>
        <p:spPr>
          <a:xfrm>
            <a:off x="8266837" y="3832693"/>
            <a:ext cx="2695600" cy="523220"/>
          </a:xfrm>
          <a:prstGeom prst="rect">
            <a:avLst/>
          </a:prstGeom>
          <a:noFill/>
          <a:ln w="9525">
            <a:noFill/>
          </a:ln>
        </p:spPr>
        <p:txBody>
          <a:bodyPr wrap="square" anchor="t">
            <a:spAutoFit/>
          </a:bodyPr>
          <a:lstStyle/>
          <a:p>
            <a:pPr>
              <a:spcBef>
                <a:spcPct val="50000"/>
              </a:spcBef>
            </a:pPr>
            <a:r>
              <a:rPr lang="zh-CN" altLang="en-US" sz="2800" dirty="0">
                <a:solidFill>
                  <a:schemeClr val="bg1"/>
                </a:solidFill>
                <a:latin typeface="方正粗圆简体" panose="02010601030101010101" pitchFamily="2" charset="-122"/>
                <a:ea typeface="方正粗圆简体" panose="02010601030101010101" pitchFamily="2" charset="-122"/>
              </a:rPr>
              <a:t>以前工作业绩</a:t>
            </a:r>
          </a:p>
        </p:txBody>
      </p:sp>
      <p:sp>
        <p:nvSpPr>
          <p:cNvPr id="24" name="文本框 10">
            <a:extLst>
              <a:ext uri="{FF2B5EF4-FFF2-40B4-BE49-F238E27FC236}">
                <a16:creationId xmlns:a16="http://schemas.microsoft.com/office/drawing/2014/main" xmlns="" id="{5F56E36B-B3E2-46D9-A82E-8E862113B2F5}"/>
              </a:ext>
            </a:extLst>
          </p:cNvPr>
          <p:cNvSpPr txBox="1"/>
          <p:nvPr/>
        </p:nvSpPr>
        <p:spPr>
          <a:xfrm>
            <a:off x="8266837" y="4791269"/>
            <a:ext cx="2695600" cy="523220"/>
          </a:xfrm>
          <a:prstGeom prst="rect">
            <a:avLst/>
          </a:prstGeom>
          <a:noFill/>
          <a:ln w="9525">
            <a:noFill/>
          </a:ln>
        </p:spPr>
        <p:txBody>
          <a:bodyPr wrap="square" anchor="t">
            <a:spAutoFit/>
          </a:bodyPr>
          <a:lstStyle/>
          <a:p>
            <a:pPr>
              <a:spcBef>
                <a:spcPct val="50000"/>
              </a:spcBef>
            </a:pPr>
            <a:r>
              <a:rPr lang="zh-CN" altLang="en-US" sz="2800" dirty="0">
                <a:solidFill>
                  <a:schemeClr val="bg1"/>
                </a:solidFill>
                <a:latin typeface="方正粗圆简体" panose="02010601030101010101" pitchFamily="2" charset="-122"/>
                <a:ea typeface="方正粗圆简体" panose="02010601030101010101" pitchFamily="2" charset="-122"/>
              </a:rPr>
              <a:t>以后工作规划</a:t>
            </a:r>
          </a:p>
        </p:txBody>
      </p:sp>
      <p:sp>
        <p:nvSpPr>
          <p:cNvPr id="25" name="文本框 10">
            <a:extLst>
              <a:ext uri="{FF2B5EF4-FFF2-40B4-BE49-F238E27FC236}">
                <a16:creationId xmlns:a16="http://schemas.microsoft.com/office/drawing/2014/main" xmlns="" id="{EF9D5B85-E426-4AB8-B6A1-CFE753C668EE}"/>
              </a:ext>
            </a:extLst>
          </p:cNvPr>
          <p:cNvSpPr txBox="1"/>
          <p:nvPr/>
        </p:nvSpPr>
        <p:spPr>
          <a:xfrm>
            <a:off x="7642931" y="1853988"/>
            <a:ext cx="420613" cy="584775"/>
          </a:xfrm>
          <a:prstGeom prst="rect">
            <a:avLst/>
          </a:prstGeom>
          <a:noFill/>
          <a:ln w="9525">
            <a:noFill/>
          </a:ln>
        </p:spPr>
        <p:txBody>
          <a:bodyPr wrap="square" anchor="t">
            <a:spAutoFit/>
          </a:bodyPr>
          <a:lstStyle/>
          <a:p>
            <a:pPr algn="ctr">
              <a:spcBef>
                <a:spcPct val="50000"/>
              </a:spcBef>
            </a:pPr>
            <a:r>
              <a:rPr lang="en-US" altLang="zh-CN" sz="3200" dirty="0">
                <a:solidFill>
                  <a:schemeClr val="bg1"/>
                </a:solidFill>
                <a:effectLst>
                  <a:outerShdw blurRad="50800" dist="38100" dir="2700000" algn="tl" rotWithShape="0">
                    <a:schemeClr val="accent5">
                      <a:lumMod val="50000"/>
                      <a:alpha val="40000"/>
                    </a:schemeClr>
                  </a:outerShdw>
                </a:effectLst>
                <a:latin typeface="方正粗圆简体" panose="02010601030101010101" pitchFamily="2" charset="-122"/>
                <a:ea typeface="方正粗圆简体" panose="02010601030101010101" pitchFamily="2" charset="-122"/>
              </a:rPr>
              <a:t>1</a:t>
            </a:r>
            <a:endParaRPr lang="zh-CN" altLang="en-US" sz="3200" dirty="0">
              <a:solidFill>
                <a:schemeClr val="bg1"/>
              </a:solidFill>
              <a:effectLst>
                <a:outerShdw blurRad="50800" dist="38100" dir="2700000" algn="tl" rotWithShape="0">
                  <a:schemeClr val="accent5">
                    <a:lumMod val="50000"/>
                    <a:alpha val="40000"/>
                  </a:schemeClr>
                </a:outerShdw>
              </a:effectLst>
              <a:latin typeface="方正粗圆简体" panose="02010601030101010101" pitchFamily="2" charset="-122"/>
              <a:ea typeface="方正粗圆简体" panose="02010601030101010101" pitchFamily="2" charset="-122"/>
            </a:endParaRPr>
          </a:p>
        </p:txBody>
      </p:sp>
      <p:sp>
        <p:nvSpPr>
          <p:cNvPr id="26" name="文本框 10">
            <a:extLst>
              <a:ext uri="{FF2B5EF4-FFF2-40B4-BE49-F238E27FC236}">
                <a16:creationId xmlns:a16="http://schemas.microsoft.com/office/drawing/2014/main" xmlns="" id="{F2A2EC99-EA0A-409F-86F7-E6C8B8822D49}"/>
              </a:ext>
            </a:extLst>
          </p:cNvPr>
          <p:cNvSpPr txBox="1"/>
          <p:nvPr/>
        </p:nvSpPr>
        <p:spPr>
          <a:xfrm>
            <a:off x="7642931" y="2820780"/>
            <a:ext cx="420613" cy="584775"/>
          </a:xfrm>
          <a:prstGeom prst="rect">
            <a:avLst/>
          </a:prstGeom>
          <a:noFill/>
          <a:ln w="9525">
            <a:noFill/>
          </a:ln>
        </p:spPr>
        <p:txBody>
          <a:bodyPr wrap="square" anchor="t">
            <a:spAutoFit/>
          </a:bodyPr>
          <a:lstStyle/>
          <a:p>
            <a:pPr algn="ctr">
              <a:spcBef>
                <a:spcPct val="50000"/>
              </a:spcBef>
            </a:pPr>
            <a:r>
              <a:rPr lang="en-US" altLang="zh-CN" sz="3200" dirty="0">
                <a:solidFill>
                  <a:schemeClr val="bg1"/>
                </a:solidFill>
                <a:effectLst>
                  <a:outerShdw blurRad="50800" dist="38100" dir="2700000" algn="tl" rotWithShape="0">
                    <a:schemeClr val="accent5">
                      <a:lumMod val="50000"/>
                      <a:alpha val="40000"/>
                    </a:schemeClr>
                  </a:outerShdw>
                </a:effectLst>
                <a:latin typeface="方正粗圆简体" panose="02010601030101010101" pitchFamily="2" charset="-122"/>
                <a:ea typeface="方正粗圆简体" panose="02010601030101010101" pitchFamily="2" charset="-122"/>
              </a:rPr>
              <a:t>2</a:t>
            </a:r>
            <a:endParaRPr lang="zh-CN" altLang="en-US" sz="3200" dirty="0">
              <a:solidFill>
                <a:schemeClr val="bg1"/>
              </a:solidFill>
              <a:effectLst>
                <a:outerShdw blurRad="50800" dist="38100" dir="2700000" algn="tl" rotWithShape="0">
                  <a:schemeClr val="accent5">
                    <a:lumMod val="50000"/>
                    <a:alpha val="40000"/>
                  </a:schemeClr>
                </a:outerShdw>
              </a:effectLst>
              <a:latin typeface="方正粗圆简体" panose="02010601030101010101" pitchFamily="2" charset="-122"/>
              <a:ea typeface="方正粗圆简体" panose="02010601030101010101" pitchFamily="2" charset="-122"/>
            </a:endParaRPr>
          </a:p>
        </p:txBody>
      </p:sp>
      <p:sp>
        <p:nvSpPr>
          <p:cNvPr id="28" name="文本框 10">
            <a:extLst>
              <a:ext uri="{FF2B5EF4-FFF2-40B4-BE49-F238E27FC236}">
                <a16:creationId xmlns:a16="http://schemas.microsoft.com/office/drawing/2014/main" xmlns="" id="{A6D0E44E-2A66-4879-832E-A90A81939241}"/>
              </a:ext>
            </a:extLst>
          </p:cNvPr>
          <p:cNvSpPr txBox="1"/>
          <p:nvPr/>
        </p:nvSpPr>
        <p:spPr>
          <a:xfrm>
            <a:off x="7642931" y="3787572"/>
            <a:ext cx="420613" cy="584775"/>
          </a:xfrm>
          <a:prstGeom prst="rect">
            <a:avLst/>
          </a:prstGeom>
          <a:noFill/>
          <a:ln w="9525">
            <a:noFill/>
          </a:ln>
        </p:spPr>
        <p:txBody>
          <a:bodyPr wrap="square" anchor="t">
            <a:spAutoFit/>
          </a:bodyPr>
          <a:lstStyle/>
          <a:p>
            <a:pPr algn="ctr">
              <a:spcBef>
                <a:spcPct val="50000"/>
              </a:spcBef>
            </a:pPr>
            <a:r>
              <a:rPr lang="en-US" altLang="zh-CN" sz="3200" dirty="0">
                <a:solidFill>
                  <a:schemeClr val="bg1"/>
                </a:solidFill>
                <a:effectLst>
                  <a:outerShdw blurRad="50800" dist="38100" dir="2700000" algn="tl" rotWithShape="0">
                    <a:schemeClr val="accent5">
                      <a:lumMod val="50000"/>
                      <a:alpha val="40000"/>
                    </a:schemeClr>
                  </a:outerShdw>
                </a:effectLst>
                <a:latin typeface="方正粗圆简体" panose="02010601030101010101" pitchFamily="2" charset="-122"/>
                <a:ea typeface="方正粗圆简体" panose="02010601030101010101" pitchFamily="2" charset="-122"/>
              </a:rPr>
              <a:t>3</a:t>
            </a:r>
            <a:endParaRPr lang="zh-CN" altLang="en-US" sz="3200" dirty="0">
              <a:solidFill>
                <a:schemeClr val="bg1"/>
              </a:solidFill>
              <a:effectLst>
                <a:outerShdw blurRad="50800" dist="38100" dir="2700000" algn="tl" rotWithShape="0">
                  <a:schemeClr val="accent5">
                    <a:lumMod val="50000"/>
                    <a:alpha val="40000"/>
                  </a:schemeClr>
                </a:outerShdw>
              </a:effectLst>
              <a:latin typeface="方正粗圆简体" panose="02010601030101010101" pitchFamily="2" charset="-122"/>
              <a:ea typeface="方正粗圆简体" panose="02010601030101010101" pitchFamily="2" charset="-122"/>
            </a:endParaRPr>
          </a:p>
        </p:txBody>
      </p:sp>
      <p:sp>
        <p:nvSpPr>
          <p:cNvPr id="29" name="文本框 10">
            <a:extLst>
              <a:ext uri="{FF2B5EF4-FFF2-40B4-BE49-F238E27FC236}">
                <a16:creationId xmlns:a16="http://schemas.microsoft.com/office/drawing/2014/main" xmlns="" id="{9A76DC64-7E06-4E83-B1A2-975899B902E2}"/>
              </a:ext>
            </a:extLst>
          </p:cNvPr>
          <p:cNvSpPr txBox="1"/>
          <p:nvPr/>
        </p:nvSpPr>
        <p:spPr>
          <a:xfrm>
            <a:off x="7642931" y="4754364"/>
            <a:ext cx="420613" cy="584775"/>
          </a:xfrm>
          <a:prstGeom prst="rect">
            <a:avLst/>
          </a:prstGeom>
          <a:noFill/>
          <a:ln w="9525">
            <a:noFill/>
          </a:ln>
        </p:spPr>
        <p:txBody>
          <a:bodyPr wrap="square" anchor="t">
            <a:spAutoFit/>
          </a:bodyPr>
          <a:lstStyle/>
          <a:p>
            <a:pPr algn="ctr">
              <a:spcBef>
                <a:spcPct val="50000"/>
              </a:spcBef>
            </a:pPr>
            <a:r>
              <a:rPr lang="en-US" altLang="zh-CN" sz="3200" dirty="0">
                <a:solidFill>
                  <a:schemeClr val="bg1"/>
                </a:solidFill>
                <a:effectLst>
                  <a:outerShdw blurRad="50800" dist="38100" dir="2700000" algn="tl" rotWithShape="0">
                    <a:schemeClr val="accent5">
                      <a:lumMod val="50000"/>
                      <a:alpha val="40000"/>
                    </a:schemeClr>
                  </a:outerShdw>
                </a:effectLst>
                <a:latin typeface="方正粗圆简体" panose="02010601030101010101" pitchFamily="2" charset="-122"/>
                <a:ea typeface="方正粗圆简体" panose="02010601030101010101" pitchFamily="2" charset="-122"/>
              </a:rPr>
              <a:t>4</a:t>
            </a:r>
            <a:endParaRPr lang="zh-CN" altLang="en-US" sz="3200" dirty="0">
              <a:solidFill>
                <a:schemeClr val="bg1"/>
              </a:solidFill>
              <a:effectLst>
                <a:outerShdw blurRad="50800" dist="38100" dir="2700000" algn="tl" rotWithShape="0">
                  <a:schemeClr val="accent5">
                    <a:lumMod val="50000"/>
                    <a:alpha val="40000"/>
                  </a:schemeClr>
                </a:outerShdw>
              </a:effectLst>
              <a:latin typeface="方正粗圆简体" panose="02010601030101010101" pitchFamily="2" charset="-122"/>
              <a:ea typeface="方正粗圆简体" panose="02010601030101010101" pitchFamily="2" charset="-122"/>
            </a:endParaRPr>
          </a:p>
        </p:txBody>
      </p:sp>
    </p:spTree>
    <p:extLst>
      <p:ext uri="{BB962C8B-B14F-4D97-AF65-F5344CB8AC3E}">
        <p14:creationId xmlns:p14="http://schemas.microsoft.com/office/powerpoint/2010/main" val="731314980"/>
      </p:ext>
    </p:extLst>
  </p:cSld>
  <p:clrMapOvr>
    <a:masterClrMapping/>
  </p:clrMapOvr>
  <mc:AlternateContent xmlns:mc="http://schemas.openxmlformats.org/markup-compatibility/2006" xmlns:p14="http://schemas.microsoft.com/office/powerpoint/2010/main">
    <mc:Choice Requires="p14">
      <p:transition spd="slow" p14:dur="1300" advTm="0">
        <p14:pan dir="u"/>
      </p:transition>
    </mc:Choice>
    <mc:Fallback xmlns="">
      <p:transition spd="slow"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nodeType="withEffect">
                                      <p:stCondLst>
                                        <p:cond delay="50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1500" fill="hold"/>
                                            <p:tgtEl>
                                              <p:spTgt spid="7"/>
                                            </p:tgtEl>
                                            <p:attrNameLst>
                                              <p:attrName>ppt_x</p:attrName>
                                            </p:attrNameLst>
                                          </p:cBhvr>
                                          <p:tavLst>
                                            <p:tav tm="0">
                                              <p:val>
                                                <p:strVal val="0-#ppt_w/2"/>
                                              </p:val>
                                            </p:tav>
                                            <p:tav tm="100000">
                                              <p:val>
                                                <p:strVal val="#ppt_x"/>
                                              </p:val>
                                            </p:tav>
                                          </p:tavLst>
                                        </p:anim>
                                        <p:anim calcmode="lin" valueType="num">
                                          <p:cBhvr additive="base">
                                            <p:cTn id="8" dur="1500" fill="hold"/>
                                            <p:tgtEl>
                                              <p:spTgt spid="7"/>
                                            </p:tgtEl>
                                            <p:attrNameLst>
                                              <p:attrName>ppt_y</p:attrName>
                                            </p:attrNameLst>
                                          </p:cBhvr>
                                          <p:tavLst>
                                            <p:tav tm="0">
                                              <p:val>
                                                <p:strVal val="#ppt_y"/>
                                              </p:val>
                                            </p:tav>
                                            <p:tav tm="100000">
                                              <p:val>
                                                <p:strVal val="#ppt_y"/>
                                              </p:val>
                                            </p:tav>
                                          </p:tavLst>
                                        </p:anim>
                                      </p:childTnLst>
                                    </p:cTn>
                                  </p:par>
                                  <p:par>
                                    <p:cTn id="9" presetID="2" presetClass="entr" presetSubtype="2" decel="100000" fill="hold" grpId="0" nodeType="withEffect">
                                      <p:stCondLst>
                                        <p:cond delay="700"/>
                                      </p:stCondLst>
                                      <p:childTnLst>
                                        <p:set>
                                          <p:cBhvr>
                                            <p:cTn id="10" dur="1" fill="hold">
                                              <p:stCondLst>
                                                <p:cond delay="0"/>
                                              </p:stCondLst>
                                            </p:cTn>
                                            <p:tgtEl>
                                              <p:spTgt spid="18"/>
                                            </p:tgtEl>
                                            <p:attrNameLst>
                                              <p:attrName>style.visibility</p:attrName>
                                            </p:attrNameLst>
                                          </p:cBhvr>
                                          <p:to>
                                            <p:strVal val="visible"/>
                                          </p:to>
                                        </p:set>
                                        <p:anim calcmode="lin" valueType="num">
                                          <p:cBhvr additive="base">
                                            <p:cTn id="11" dur="1500" fill="hold"/>
                                            <p:tgtEl>
                                              <p:spTgt spid="18"/>
                                            </p:tgtEl>
                                            <p:attrNameLst>
                                              <p:attrName>ppt_x</p:attrName>
                                            </p:attrNameLst>
                                          </p:cBhvr>
                                          <p:tavLst>
                                            <p:tav tm="0">
                                              <p:val>
                                                <p:strVal val="1+#ppt_w/2"/>
                                              </p:val>
                                            </p:tav>
                                            <p:tav tm="100000">
                                              <p:val>
                                                <p:strVal val="#ppt_x"/>
                                              </p:val>
                                            </p:tav>
                                          </p:tavLst>
                                        </p:anim>
                                        <p:anim calcmode="lin" valueType="num">
                                          <p:cBhvr additive="base">
                                            <p:cTn id="12" dur="1500" fill="hold"/>
                                            <p:tgtEl>
                                              <p:spTgt spid="18"/>
                                            </p:tgtEl>
                                            <p:attrNameLst>
                                              <p:attrName>ppt_y</p:attrName>
                                            </p:attrNameLst>
                                          </p:cBhvr>
                                          <p:tavLst>
                                            <p:tav tm="0">
                                              <p:val>
                                                <p:strVal val="#ppt_y"/>
                                              </p:val>
                                            </p:tav>
                                            <p:tav tm="100000">
                                              <p:val>
                                                <p:strVal val="#ppt_y"/>
                                              </p:val>
                                            </p:tav>
                                          </p:tavLst>
                                        </p:anim>
                                      </p:childTnLst>
                                    </p:cTn>
                                  </p:par>
                                  <p:par>
                                    <p:cTn id="13" presetID="2" presetClass="entr" presetSubtype="2" decel="100000" fill="hold" grpId="0" nodeType="withEffect">
                                      <p:stCondLst>
                                        <p:cond delay="1000"/>
                                      </p:stCondLst>
                                      <p:childTnLst>
                                        <p:set>
                                          <p:cBhvr>
                                            <p:cTn id="14" dur="1" fill="hold">
                                              <p:stCondLst>
                                                <p:cond delay="0"/>
                                              </p:stCondLst>
                                            </p:cTn>
                                            <p:tgtEl>
                                              <p:spTgt spid="19"/>
                                            </p:tgtEl>
                                            <p:attrNameLst>
                                              <p:attrName>style.visibility</p:attrName>
                                            </p:attrNameLst>
                                          </p:cBhvr>
                                          <p:to>
                                            <p:strVal val="visible"/>
                                          </p:to>
                                        </p:set>
                                        <p:anim calcmode="lin" valueType="num">
                                          <p:cBhvr additive="base">
                                            <p:cTn id="15" dur="1500" fill="hold"/>
                                            <p:tgtEl>
                                              <p:spTgt spid="19"/>
                                            </p:tgtEl>
                                            <p:attrNameLst>
                                              <p:attrName>ppt_x</p:attrName>
                                            </p:attrNameLst>
                                          </p:cBhvr>
                                          <p:tavLst>
                                            <p:tav tm="0">
                                              <p:val>
                                                <p:strVal val="1+#ppt_w/2"/>
                                              </p:val>
                                            </p:tav>
                                            <p:tav tm="100000">
                                              <p:val>
                                                <p:strVal val="#ppt_x"/>
                                              </p:val>
                                            </p:tav>
                                          </p:tavLst>
                                        </p:anim>
                                        <p:anim calcmode="lin" valueType="num">
                                          <p:cBhvr additive="base">
                                            <p:cTn id="16" dur="1500" fill="hold"/>
                                            <p:tgtEl>
                                              <p:spTgt spid="19"/>
                                            </p:tgtEl>
                                            <p:attrNameLst>
                                              <p:attrName>ppt_y</p:attrName>
                                            </p:attrNameLst>
                                          </p:cBhvr>
                                          <p:tavLst>
                                            <p:tav tm="0">
                                              <p:val>
                                                <p:strVal val="#ppt_y"/>
                                              </p:val>
                                            </p:tav>
                                            <p:tav tm="100000">
                                              <p:val>
                                                <p:strVal val="#ppt_y"/>
                                              </p:val>
                                            </p:tav>
                                          </p:tavLst>
                                        </p:anim>
                                      </p:childTnLst>
                                    </p:cTn>
                                  </p:par>
                                  <p:par>
                                    <p:cTn id="17" presetID="2" presetClass="entr" presetSubtype="6" fill="hold" nodeType="withEffect" p14:presetBounceEnd="66000">
                                      <p:stCondLst>
                                        <p:cond delay="1000"/>
                                      </p:stCondLst>
                                      <p:childTnLst>
                                        <p:set>
                                          <p:cBhvr>
                                            <p:cTn id="18" dur="1" fill="hold">
                                              <p:stCondLst>
                                                <p:cond delay="0"/>
                                              </p:stCondLst>
                                            </p:cTn>
                                            <p:tgtEl>
                                              <p:spTgt spid="3"/>
                                            </p:tgtEl>
                                            <p:attrNameLst>
                                              <p:attrName>style.visibility</p:attrName>
                                            </p:attrNameLst>
                                          </p:cBhvr>
                                          <p:to>
                                            <p:strVal val="visible"/>
                                          </p:to>
                                        </p:set>
                                        <p:anim calcmode="lin" valueType="num" p14:bounceEnd="66000">
                                          <p:cBhvr additive="base">
                                            <p:cTn id="19" dur="2000" fill="hold"/>
                                            <p:tgtEl>
                                              <p:spTgt spid="3"/>
                                            </p:tgtEl>
                                            <p:attrNameLst>
                                              <p:attrName>ppt_x</p:attrName>
                                            </p:attrNameLst>
                                          </p:cBhvr>
                                          <p:tavLst>
                                            <p:tav tm="0">
                                              <p:val>
                                                <p:strVal val="1+#ppt_w/2"/>
                                              </p:val>
                                            </p:tav>
                                            <p:tav tm="100000">
                                              <p:val>
                                                <p:strVal val="#ppt_x"/>
                                              </p:val>
                                            </p:tav>
                                          </p:tavLst>
                                        </p:anim>
                                        <p:anim calcmode="lin" valueType="num" p14:bounceEnd="66000">
                                          <p:cBhvr additive="base">
                                            <p:cTn id="20" dur="2000" fill="hold"/>
                                            <p:tgtEl>
                                              <p:spTgt spid="3"/>
                                            </p:tgtEl>
                                            <p:attrNameLst>
                                              <p:attrName>ppt_y</p:attrName>
                                            </p:attrNameLst>
                                          </p:cBhvr>
                                          <p:tavLst>
                                            <p:tav tm="0">
                                              <p:val>
                                                <p:strVal val="1+#ppt_h/2"/>
                                              </p:val>
                                            </p:tav>
                                            <p:tav tm="100000">
                                              <p:val>
                                                <p:strVal val="#ppt_y"/>
                                              </p:val>
                                            </p:tav>
                                          </p:tavLst>
                                        </p:anim>
                                      </p:childTnLst>
                                    </p:cTn>
                                  </p:par>
                                </p:childTnLst>
                              </p:cTn>
                            </p:par>
                            <p:par>
                              <p:cTn id="21" fill="hold">
                                <p:stCondLst>
                                  <p:cond delay="3000"/>
                                </p:stCondLst>
                                <p:childTnLst>
                                  <p:par>
                                    <p:cTn id="22" presetID="2" presetClass="entr" presetSubtype="2" decel="100000" fill="hold" nodeType="afterEffect">
                                      <p:stCondLst>
                                        <p:cond delay="0"/>
                                      </p:stCondLst>
                                      <p:childTnLst>
                                        <p:set>
                                          <p:cBhvr>
                                            <p:cTn id="23" dur="1" fill="hold">
                                              <p:stCondLst>
                                                <p:cond delay="0"/>
                                              </p:stCondLst>
                                            </p:cTn>
                                            <p:tgtEl>
                                              <p:spTgt spid="6"/>
                                            </p:tgtEl>
                                            <p:attrNameLst>
                                              <p:attrName>style.visibility</p:attrName>
                                            </p:attrNameLst>
                                          </p:cBhvr>
                                          <p:to>
                                            <p:strVal val="visible"/>
                                          </p:to>
                                        </p:set>
                                        <p:anim calcmode="lin" valueType="num">
                                          <p:cBhvr additive="base">
                                            <p:cTn id="24" dur="1500" fill="hold"/>
                                            <p:tgtEl>
                                              <p:spTgt spid="6"/>
                                            </p:tgtEl>
                                            <p:attrNameLst>
                                              <p:attrName>ppt_x</p:attrName>
                                            </p:attrNameLst>
                                          </p:cBhvr>
                                          <p:tavLst>
                                            <p:tav tm="0">
                                              <p:val>
                                                <p:strVal val="1+#ppt_w/2"/>
                                              </p:val>
                                            </p:tav>
                                            <p:tav tm="100000">
                                              <p:val>
                                                <p:strVal val="#ppt_x"/>
                                              </p:val>
                                            </p:tav>
                                          </p:tavLst>
                                        </p:anim>
                                        <p:anim calcmode="lin" valueType="num">
                                          <p:cBhvr additive="base">
                                            <p:cTn id="25" dur="1500" fill="hold"/>
                                            <p:tgtEl>
                                              <p:spTgt spid="6"/>
                                            </p:tgtEl>
                                            <p:attrNameLst>
                                              <p:attrName>ppt_y</p:attrName>
                                            </p:attrNameLst>
                                          </p:cBhvr>
                                          <p:tavLst>
                                            <p:tav tm="0">
                                              <p:val>
                                                <p:strVal val="#ppt_y"/>
                                              </p:val>
                                            </p:tav>
                                            <p:tav tm="100000">
                                              <p:val>
                                                <p:strVal val="#ppt_y"/>
                                              </p:val>
                                            </p:tav>
                                          </p:tavLst>
                                        </p:anim>
                                      </p:childTnLst>
                                    </p:cTn>
                                  </p:par>
                                  <p:par>
                                    <p:cTn id="26" presetID="2" presetClass="entr" presetSubtype="2" decel="100000" fill="hold" nodeType="withEffect">
                                      <p:stCondLst>
                                        <p:cond delay="200"/>
                                      </p:stCondLst>
                                      <p:childTnLst>
                                        <p:set>
                                          <p:cBhvr>
                                            <p:cTn id="27" dur="1" fill="hold">
                                              <p:stCondLst>
                                                <p:cond delay="0"/>
                                              </p:stCondLst>
                                            </p:cTn>
                                            <p:tgtEl>
                                              <p:spTgt spid="9"/>
                                            </p:tgtEl>
                                            <p:attrNameLst>
                                              <p:attrName>style.visibility</p:attrName>
                                            </p:attrNameLst>
                                          </p:cBhvr>
                                          <p:to>
                                            <p:strVal val="visible"/>
                                          </p:to>
                                        </p:set>
                                        <p:anim calcmode="lin" valueType="num">
                                          <p:cBhvr additive="base">
                                            <p:cTn id="28" dur="1500" fill="hold"/>
                                            <p:tgtEl>
                                              <p:spTgt spid="9"/>
                                            </p:tgtEl>
                                            <p:attrNameLst>
                                              <p:attrName>ppt_x</p:attrName>
                                            </p:attrNameLst>
                                          </p:cBhvr>
                                          <p:tavLst>
                                            <p:tav tm="0">
                                              <p:val>
                                                <p:strVal val="1+#ppt_w/2"/>
                                              </p:val>
                                            </p:tav>
                                            <p:tav tm="100000">
                                              <p:val>
                                                <p:strVal val="#ppt_x"/>
                                              </p:val>
                                            </p:tav>
                                          </p:tavLst>
                                        </p:anim>
                                        <p:anim calcmode="lin" valueType="num">
                                          <p:cBhvr additive="base">
                                            <p:cTn id="29" dur="1500" fill="hold"/>
                                            <p:tgtEl>
                                              <p:spTgt spid="9"/>
                                            </p:tgtEl>
                                            <p:attrNameLst>
                                              <p:attrName>ppt_y</p:attrName>
                                            </p:attrNameLst>
                                          </p:cBhvr>
                                          <p:tavLst>
                                            <p:tav tm="0">
                                              <p:val>
                                                <p:strVal val="#ppt_y"/>
                                              </p:val>
                                            </p:tav>
                                            <p:tav tm="100000">
                                              <p:val>
                                                <p:strVal val="#ppt_y"/>
                                              </p:val>
                                            </p:tav>
                                          </p:tavLst>
                                        </p:anim>
                                      </p:childTnLst>
                                    </p:cTn>
                                  </p:par>
                                  <p:par>
                                    <p:cTn id="30" presetID="2" presetClass="entr" presetSubtype="2" decel="100000" fill="hold" nodeType="withEffect">
                                      <p:stCondLst>
                                        <p:cond delay="500"/>
                                      </p:stCondLst>
                                      <p:childTnLst>
                                        <p:set>
                                          <p:cBhvr>
                                            <p:cTn id="31" dur="1" fill="hold">
                                              <p:stCondLst>
                                                <p:cond delay="0"/>
                                              </p:stCondLst>
                                            </p:cTn>
                                            <p:tgtEl>
                                              <p:spTgt spid="10"/>
                                            </p:tgtEl>
                                            <p:attrNameLst>
                                              <p:attrName>style.visibility</p:attrName>
                                            </p:attrNameLst>
                                          </p:cBhvr>
                                          <p:to>
                                            <p:strVal val="visible"/>
                                          </p:to>
                                        </p:set>
                                        <p:anim calcmode="lin" valueType="num">
                                          <p:cBhvr additive="base">
                                            <p:cTn id="32" dur="1500" fill="hold"/>
                                            <p:tgtEl>
                                              <p:spTgt spid="10"/>
                                            </p:tgtEl>
                                            <p:attrNameLst>
                                              <p:attrName>ppt_x</p:attrName>
                                            </p:attrNameLst>
                                          </p:cBhvr>
                                          <p:tavLst>
                                            <p:tav tm="0">
                                              <p:val>
                                                <p:strVal val="1+#ppt_w/2"/>
                                              </p:val>
                                            </p:tav>
                                            <p:tav tm="100000">
                                              <p:val>
                                                <p:strVal val="#ppt_x"/>
                                              </p:val>
                                            </p:tav>
                                          </p:tavLst>
                                        </p:anim>
                                        <p:anim calcmode="lin" valueType="num">
                                          <p:cBhvr additive="base">
                                            <p:cTn id="33" dur="1500" fill="hold"/>
                                            <p:tgtEl>
                                              <p:spTgt spid="10"/>
                                            </p:tgtEl>
                                            <p:attrNameLst>
                                              <p:attrName>ppt_y</p:attrName>
                                            </p:attrNameLst>
                                          </p:cBhvr>
                                          <p:tavLst>
                                            <p:tav tm="0">
                                              <p:val>
                                                <p:strVal val="#ppt_y"/>
                                              </p:val>
                                            </p:tav>
                                            <p:tav tm="100000">
                                              <p:val>
                                                <p:strVal val="#ppt_y"/>
                                              </p:val>
                                            </p:tav>
                                          </p:tavLst>
                                        </p:anim>
                                      </p:childTnLst>
                                    </p:cTn>
                                  </p:par>
                                  <p:par>
                                    <p:cTn id="34" presetID="2" presetClass="entr" presetSubtype="2" decel="100000" fill="hold" nodeType="withEffect">
                                      <p:stCondLst>
                                        <p:cond delay="700"/>
                                      </p:stCondLst>
                                      <p:childTnLst>
                                        <p:set>
                                          <p:cBhvr>
                                            <p:cTn id="35" dur="1" fill="hold">
                                              <p:stCondLst>
                                                <p:cond delay="0"/>
                                              </p:stCondLst>
                                            </p:cTn>
                                            <p:tgtEl>
                                              <p:spTgt spid="11"/>
                                            </p:tgtEl>
                                            <p:attrNameLst>
                                              <p:attrName>style.visibility</p:attrName>
                                            </p:attrNameLst>
                                          </p:cBhvr>
                                          <p:to>
                                            <p:strVal val="visible"/>
                                          </p:to>
                                        </p:set>
                                        <p:anim calcmode="lin" valueType="num">
                                          <p:cBhvr additive="base">
                                            <p:cTn id="36" dur="1500" fill="hold"/>
                                            <p:tgtEl>
                                              <p:spTgt spid="11"/>
                                            </p:tgtEl>
                                            <p:attrNameLst>
                                              <p:attrName>ppt_x</p:attrName>
                                            </p:attrNameLst>
                                          </p:cBhvr>
                                          <p:tavLst>
                                            <p:tav tm="0">
                                              <p:val>
                                                <p:strVal val="1+#ppt_w/2"/>
                                              </p:val>
                                            </p:tav>
                                            <p:tav tm="100000">
                                              <p:val>
                                                <p:strVal val="#ppt_x"/>
                                              </p:val>
                                            </p:tav>
                                          </p:tavLst>
                                        </p:anim>
                                        <p:anim calcmode="lin" valueType="num">
                                          <p:cBhvr additive="base">
                                            <p:cTn id="37" dur="1500" fill="hold"/>
                                            <p:tgtEl>
                                              <p:spTgt spid="11"/>
                                            </p:tgtEl>
                                            <p:attrNameLst>
                                              <p:attrName>ppt_y</p:attrName>
                                            </p:attrNameLst>
                                          </p:cBhvr>
                                          <p:tavLst>
                                            <p:tav tm="0">
                                              <p:val>
                                                <p:strVal val="#ppt_y"/>
                                              </p:val>
                                            </p:tav>
                                            <p:tav tm="100000">
                                              <p:val>
                                                <p:strVal val="#ppt_y"/>
                                              </p:val>
                                            </p:tav>
                                          </p:tavLst>
                                        </p:anim>
                                      </p:childTnLst>
                                    </p:cTn>
                                  </p:par>
                                </p:childTnLst>
                              </p:cTn>
                            </p:par>
                            <p:par>
                              <p:cTn id="38" fill="hold">
                                <p:stCondLst>
                                  <p:cond delay="5200"/>
                                </p:stCondLst>
                                <p:childTnLst>
                                  <p:par>
                                    <p:cTn id="39" presetID="2" presetClass="entr" presetSubtype="2" decel="100000" fill="hold" grpId="0" nodeType="afterEffect">
                                      <p:stCondLst>
                                        <p:cond delay="0"/>
                                      </p:stCondLst>
                                      <p:childTnLst>
                                        <p:set>
                                          <p:cBhvr>
                                            <p:cTn id="40" dur="1" fill="hold">
                                              <p:stCondLst>
                                                <p:cond delay="0"/>
                                              </p:stCondLst>
                                            </p:cTn>
                                            <p:tgtEl>
                                              <p:spTgt spid="21"/>
                                            </p:tgtEl>
                                            <p:attrNameLst>
                                              <p:attrName>style.visibility</p:attrName>
                                            </p:attrNameLst>
                                          </p:cBhvr>
                                          <p:to>
                                            <p:strVal val="visible"/>
                                          </p:to>
                                        </p:set>
                                        <p:anim calcmode="lin" valueType="num">
                                          <p:cBhvr additive="base">
                                            <p:cTn id="41" dur="1500" fill="hold"/>
                                            <p:tgtEl>
                                              <p:spTgt spid="21"/>
                                            </p:tgtEl>
                                            <p:attrNameLst>
                                              <p:attrName>ppt_x</p:attrName>
                                            </p:attrNameLst>
                                          </p:cBhvr>
                                          <p:tavLst>
                                            <p:tav tm="0">
                                              <p:val>
                                                <p:strVal val="1+#ppt_w/2"/>
                                              </p:val>
                                            </p:tav>
                                            <p:tav tm="100000">
                                              <p:val>
                                                <p:strVal val="#ppt_x"/>
                                              </p:val>
                                            </p:tav>
                                          </p:tavLst>
                                        </p:anim>
                                        <p:anim calcmode="lin" valueType="num">
                                          <p:cBhvr additive="base">
                                            <p:cTn id="42" dur="1500" fill="hold"/>
                                            <p:tgtEl>
                                              <p:spTgt spid="21"/>
                                            </p:tgtEl>
                                            <p:attrNameLst>
                                              <p:attrName>ppt_y</p:attrName>
                                            </p:attrNameLst>
                                          </p:cBhvr>
                                          <p:tavLst>
                                            <p:tav tm="0">
                                              <p:val>
                                                <p:strVal val="#ppt_y"/>
                                              </p:val>
                                            </p:tav>
                                            <p:tav tm="100000">
                                              <p:val>
                                                <p:strVal val="#ppt_y"/>
                                              </p:val>
                                            </p:tav>
                                          </p:tavLst>
                                        </p:anim>
                                      </p:childTnLst>
                                    </p:cTn>
                                  </p:par>
                                  <p:par>
                                    <p:cTn id="43" presetID="2" presetClass="entr" presetSubtype="2" decel="100000" fill="hold" grpId="0" nodeType="withEffect">
                                      <p:stCondLst>
                                        <p:cond delay="200"/>
                                      </p:stCondLst>
                                      <p:childTnLst>
                                        <p:set>
                                          <p:cBhvr>
                                            <p:cTn id="44" dur="1" fill="hold">
                                              <p:stCondLst>
                                                <p:cond delay="0"/>
                                              </p:stCondLst>
                                            </p:cTn>
                                            <p:tgtEl>
                                              <p:spTgt spid="22"/>
                                            </p:tgtEl>
                                            <p:attrNameLst>
                                              <p:attrName>style.visibility</p:attrName>
                                            </p:attrNameLst>
                                          </p:cBhvr>
                                          <p:to>
                                            <p:strVal val="visible"/>
                                          </p:to>
                                        </p:set>
                                        <p:anim calcmode="lin" valueType="num">
                                          <p:cBhvr additive="base">
                                            <p:cTn id="45" dur="1500" fill="hold"/>
                                            <p:tgtEl>
                                              <p:spTgt spid="22"/>
                                            </p:tgtEl>
                                            <p:attrNameLst>
                                              <p:attrName>ppt_x</p:attrName>
                                            </p:attrNameLst>
                                          </p:cBhvr>
                                          <p:tavLst>
                                            <p:tav tm="0">
                                              <p:val>
                                                <p:strVal val="1+#ppt_w/2"/>
                                              </p:val>
                                            </p:tav>
                                            <p:tav tm="100000">
                                              <p:val>
                                                <p:strVal val="#ppt_x"/>
                                              </p:val>
                                            </p:tav>
                                          </p:tavLst>
                                        </p:anim>
                                        <p:anim calcmode="lin" valueType="num">
                                          <p:cBhvr additive="base">
                                            <p:cTn id="46" dur="1500" fill="hold"/>
                                            <p:tgtEl>
                                              <p:spTgt spid="22"/>
                                            </p:tgtEl>
                                            <p:attrNameLst>
                                              <p:attrName>ppt_y</p:attrName>
                                            </p:attrNameLst>
                                          </p:cBhvr>
                                          <p:tavLst>
                                            <p:tav tm="0">
                                              <p:val>
                                                <p:strVal val="#ppt_y"/>
                                              </p:val>
                                            </p:tav>
                                            <p:tav tm="100000">
                                              <p:val>
                                                <p:strVal val="#ppt_y"/>
                                              </p:val>
                                            </p:tav>
                                          </p:tavLst>
                                        </p:anim>
                                      </p:childTnLst>
                                    </p:cTn>
                                  </p:par>
                                  <p:par>
                                    <p:cTn id="47" presetID="2" presetClass="entr" presetSubtype="2" decel="100000" fill="hold" grpId="0" nodeType="withEffect">
                                      <p:stCondLst>
                                        <p:cond delay="500"/>
                                      </p:stCondLst>
                                      <p:childTnLst>
                                        <p:set>
                                          <p:cBhvr>
                                            <p:cTn id="48" dur="1" fill="hold">
                                              <p:stCondLst>
                                                <p:cond delay="0"/>
                                              </p:stCondLst>
                                            </p:cTn>
                                            <p:tgtEl>
                                              <p:spTgt spid="23"/>
                                            </p:tgtEl>
                                            <p:attrNameLst>
                                              <p:attrName>style.visibility</p:attrName>
                                            </p:attrNameLst>
                                          </p:cBhvr>
                                          <p:to>
                                            <p:strVal val="visible"/>
                                          </p:to>
                                        </p:set>
                                        <p:anim calcmode="lin" valueType="num">
                                          <p:cBhvr additive="base">
                                            <p:cTn id="49" dur="1500" fill="hold"/>
                                            <p:tgtEl>
                                              <p:spTgt spid="23"/>
                                            </p:tgtEl>
                                            <p:attrNameLst>
                                              <p:attrName>ppt_x</p:attrName>
                                            </p:attrNameLst>
                                          </p:cBhvr>
                                          <p:tavLst>
                                            <p:tav tm="0">
                                              <p:val>
                                                <p:strVal val="1+#ppt_w/2"/>
                                              </p:val>
                                            </p:tav>
                                            <p:tav tm="100000">
                                              <p:val>
                                                <p:strVal val="#ppt_x"/>
                                              </p:val>
                                            </p:tav>
                                          </p:tavLst>
                                        </p:anim>
                                        <p:anim calcmode="lin" valueType="num">
                                          <p:cBhvr additive="base">
                                            <p:cTn id="50" dur="1500" fill="hold"/>
                                            <p:tgtEl>
                                              <p:spTgt spid="23"/>
                                            </p:tgtEl>
                                            <p:attrNameLst>
                                              <p:attrName>ppt_y</p:attrName>
                                            </p:attrNameLst>
                                          </p:cBhvr>
                                          <p:tavLst>
                                            <p:tav tm="0">
                                              <p:val>
                                                <p:strVal val="#ppt_y"/>
                                              </p:val>
                                            </p:tav>
                                            <p:tav tm="100000">
                                              <p:val>
                                                <p:strVal val="#ppt_y"/>
                                              </p:val>
                                            </p:tav>
                                          </p:tavLst>
                                        </p:anim>
                                      </p:childTnLst>
                                    </p:cTn>
                                  </p:par>
                                  <p:par>
                                    <p:cTn id="51" presetID="2" presetClass="entr" presetSubtype="2" decel="100000" fill="hold" grpId="0" nodeType="withEffect">
                                      <p:stCondLst>
                                        <p:cond delay="700"/>
                                      </p:stCondLst>
                                      <p:childTnLst>
                                        <p:set>
                                          <p:cBhvr>
                                            <p:cTn id="52" dur="1" fill="hold">
                                              <p:stCondLst>
                                                <p:cond delay="0"/>
                                              </p:stCondLst>
                                            </p:cTn>
                                            <p:tgtEl>
                                              <p:spTgt spid="24"/>
                                            </p:tgtEl>
                                            <p:attrNameLst>
                                              <p:attrName>style.visibility</p:attrName>
                                            </p:attrNameLst>
                                          </p:cBhvr>
                                          <p:to>
                                            <p:strVal val="visible"/>
                                          </p:to>
                                        </p:set>
                                        <p:anim calcmode="lin" valueType="num">
                                          <p:cBhvr additive="base">
                                            <p:cTn id="53" dur="1500" fill="hold"/>
                                            <p:tgtEl>
                                              <p:spTgt spid="24"/>
                                            </p:tgtEl>
                                            <p:attrNameLst>
                                              <p:attrName>ppt_x</p:attrName>
                                            </p:attrNameLst>
                                          </p:cBhvr>
                                          <p:tavLst>
                                            <p:tav tm="0">
                                              <p:val>
                                                <p:strVal val="1+#ppt_w/2"/>
                                              </p:val>
                                            </p:tav>
                                            <p:tav tm="100000">
                                              <p:val>
                                                <p:strVal val="#ppt_x"/>
                                              </p:val>
                                            </p:tav>
                                          </p:tavLst>
                                        </p:anim>
                                        <p:anim calcmode="lin" valueType="num">
                                          <p:cBhvr additive="base">
                                            <p:cTn id="54" dur="1500" fill="hold"/>
                                            <p:tgtEl>
                                              <p:spTgt spid="24"/>
                                            </p:tgtEl>
                                            <p:attrNameLst>
                                              <p:attrName>ppt_y</p:attrName>
                                            </p:attrNameLst>
                                          </p:cBhvr>
                                          <p:tavLst>
                                            <p:tav tm="0">
                                              <p:val>
                                                <p:strVal val="#ppt_y"/>
                                              </p:val>
                                            </p:tav>
                                            <p:tav tm="100000">
                                              <p:val>
                                                <p:strVal val="#ppt_y"/>
                                              </p:val>
                                            </p:tav>
                                          </p:tavLst>
                                        </p:anim>
                                      </p:childTnLst>
                                    </p:cTn>
                                  </p:par>
                                </p:childTnLst>
                              </p:cTn>
                            </p:par>
                            <p:par>
                              <p:cTn id="55" fill="hold">
                                <p:stCondLst>
                                  <p:cond delay="7400"/>
                                </p:stCondLst>
                                <p:childTnLst>
                                  <p:par>
                                    <p:cTn id="56" presetID="14" presetClass="entr" presetSubtype="10" fill="hold" grpId="0" nodeType="afterEffect">
                                      <p:stCondLst>
                                        <p:cond delay="0"/>
                                      </p:stCondLst>
                                      <p:childTnLst>
                                        <p:set>
                                          <p:cBhvr>
                                            <p:cTn id="57" dur="1" fill="hold">
                                              <p:stCondLst>
                                                <p:cond delay="0"/>
                                              </p:stCondLst>
                                            </p:cTn>
                                            <p:tgtEl>
                                              <p:spTgt spid="25"/>
                                            </p:tgtEl>
                                            <p:attrNameLst>
                                              <p:attrName>style.visibility</p:attrName>
                                            </p:attrNameLst>
                                          </p:cBhvr>
                                          <p:to>
                                            <p:strVal val="visible"/>
                                          </p:to>
                                        </p:set>
                                        <p:animEffect transition="in" filter="randombar(horizontal)">
                                          <p:cBhvr>
                                            <p:cTn id="58" dur="500"/>
                                            <p:tgtEl>
                                              <p:spTgt spid="25"/>
                                            </p:tgtEl>
                                          </p:cBhvr>
                                        </p:animEffect>
                                      </p:childTnLst>
                                    </p:cTn>
                                  </p:par>
                                </p:childTnLst>
                              </p:cTn>
                            </p:par>
                            <p:par>
                              <p:cTn id="59" fill="hold">
                                <p:stCondLst>
                                  <p:cond delay="7900"/>
                                </p:stCondLst>
                                <p:childTnLst>
                                  <p:par>
                                    <p:cTn id="60" presetID="14" presetClass="entr" presetSubtype="10" fill="hold" grpId="0" nodeType="afterEffect">
                                      <p:stCondLst>
                                        <p:cond delay="0"/>
                                      </p:stCondLst>
                                      <p:childTnLst>
                                        <p:set>
                                          <p:cBhvr>
                                            <p:cTn id="61" dur="1" fill="hold">
                                              <p:stCondLst>
                                                <p:cond delay="0"/>
                                              </p:stCondLst>
                                            </p:cTn>
                                            <p:tgtEl>
                                              <p:spTgt spid="26"/>
                                            </p:tgtEl>
                                            <p:attrNameLst>
                                              <p:attrName>style.visibility</p:attrName>
                                            </p:attrNameLst>
                                          </p:cBhvr>
                                          <p:to>
                                            <p:strVal val="visible"/>
                                          </p:to>
                                        </p:set>
                                        <p:animEffect transition="in" filter="randombar(horizontal)">
                                          <p:cBhvr>
                                            <p:cTn id="62" dur="500"/>
                                            <p:tgtEl>
                                              <p:spTgt spid="26"/>
                                            </p:tgtEl>
                                          </p:cBhvr>
                                        </p:animEffect>
                                      </p:childTnLst>
                                    </p:cTn>
                                  </p:par>
                                </p:childTnLst>
                              </p:cTn>
                            </p:par>
                            <p:par>
                              <p:cTn id="63" fill="hold">
                                <p:stCondLst>
                                  <p:cond delay="8400"/>
                                </p:stCondLst>
                                <p:childTnLst>
                                  <p:par>
                                    <p:cTn id="64" presetID="14" presetClass="entr" presetSubtype="10" fill="hold" grpId="0" nodeType="afterEffect">
                                      <p:stCondLst>
                                        <p:cond delay="0"/>
                                      </p:stCondLst>
                                      <p:childTnLst>
                                        <p:set>
                                          <p:cBhvr>
                                            <p:cTn id="65" dur="1" fill="hold">
                                              <p:stCondLst>
                                                <p:cond delay="0"/>
                                              </p:stCondLst>
                                            </p:cTn>
                                            <p:tgtEl>
                                              <p:spTgt spid="28"/>
                                            </p:tgtEl>
                                            <p:attrNameLst>
                                              <p:attrName>style.visibility</p:attrName>
                                            </p:attrNameLst>
                                          </p:cBhvr>
                                          <p:to>
                                            <p:strVal val="visible"/>
                                          </p:to>
                                        </p:set>
                                        <p:animEffect transition="in" filter="randombar(horizontal)">
                                          <p:cBhvr>
                                            <p:cTn id="66" dur="500"/>
                                            <p:tgtEl>
                                              <p:spTgt spid="28"/>
                                            </p:tgtEl>
                                          </p:cBhvr>
                                        </p:animEffect>
                                      </p:childTnLst>
                                    </p:cTn>
                                  </p:par>
                                </p:childTnLst>
                              </p:cTn>
                            </p:par>
                            <p:par>
                              <p:cTn id="67" fill="hold">
                                <p:stCondLst>
                                  <p:cond delay="8900"/>
                                </p:stCondLst>
                                <p:childTnLst>
                                  <p:par>
                                    <p:cTn id="68" presetID="14" presetClass="entr" presetSubtype="10" fill="hold" grpId="0" nodeType="afterEffect">
                                      <p:stCondLst>
                                        <p:cond delay="0"/>
                                      </p:stCondLst>
                                      <p:childTnLst>
                                        <p:set>
                                          <p:cBhvr>
                                            <p:cTn id="69" dur="1" fill="hold">
                                              <p:stCondLst>
                                                <p:cond delay="0"/>
                                              </p:stCondLst>
                                            </p:cTn>
                                            <p:tgtEl>
                                              <p:spTgt spid="29"/>
                                            </p:tgtEl>
                                            <p:attrNameLst>
                                              <p:attrName>style.visibility</p:attrName>
                                            </p:attrNameLst>
                                          </p:cBhvr>
                                          <p:to>
                                            <p:strVal val="visible"/>
                                          </p:to>
                                        </p:set>
                                        <p:animEffect transition="in" filter="randombar(horizontal)">
                                          <p:cBhvr>
                                            <p:cTn id="70"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19" grpId="0"/>
          <p:bldP spid="21" grpId="0"/>
          <p:bldP spid="22" grpId="0"/>
          <p:bldP spid="23" grpId="0"/>
          <p:bldP spid="24" grpId="0"/>
          <p:bldP spid="25" grpId="0"/>
          <p:bldP spid="26" grpId="0"/>
          <p:bldP spid="28" grpId="0"/>
          <p:bldP spid="29"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nodeType="withEffect">
                                      <p:stCondLst>
                                        <p:cond delay="50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1500" fill="hold"/>
                                            <p:tgtEl>
                                              <p:spTgt spid="7"/>
                                            </p:tgtEl>
                                            <p:attrNameLst>
                                              <p:attrName>ppt_x</p:attrName>
                                            </p:attrNameLst>
                                          </p:cBhvr>
                                          <p:tavLst>
                                            <p:tav tm="0">
                                              <p:val>
                                                <p:strVal val="0-#ppt_w/2"/>
                                              </p:val>
                                            </p:tav>
                                            <p:tav tm="100000">
                                              <p:val>
                                                <p:strVal val="#ppt_x"/>
                                              </p:val>
                                            </p:tav>
                                          </p:tavLst>
                                        </p:anim>
                                        <p:anim calcmode="lin" valueType="num">
                                          <p:cBhvr additive="base">
                                            <p:cTn id="8" dur="1500" fill="hold"/>
                                            <p:tgtEl>
                                              <p:spTgt spid="7"/>
                                            </p:tgtEl>
                                            <p:attrNameLst>
                                              <p:attrName>ppt_y</p:attrName>
                                            </p:attrNameLst>
                                          </p:cBhvr>
                                          <p:tavLst>
                                            <p:tav tm="0">
                                              <p:val>
                                                <p:strVal val="#ppt_y"/>
                                              </p:val>
                                            </p:tav>
                                            <p:tav tm="100000">
                                              <p:val>
                                                <p:strVal val="#ppt_y"/>
                                              </p:val>
                                            </p:tav>
                                          </p:tavLst>
                                        </p:anim>
                                      </p:childTnLst>
                                    </p:cTn>
                                  </p:par>
                                  <p:par>
                                    <p:cTn id="9" presetID="2" presetClass="entr" presetSubtype="2" decel="100000" fill="hold" grpId="0" nodeType="withEffect">
                                      <p:stCondLst>
                                        <p:cond delay="700"/>
                                      </p:stCondLst>
                                      <p:childTnLst>
                                        <p:set>
                                          <p:cBhvr>
                                            <p:cTn id="10" dur="1" fill="hold">
                                              <p:stCondLst>
                                                <p:cond delay="0"/>
                                              </p:stCondLst>
                                            </p:cTn>
                                            <p:tgtEl>
                                              <p:spTgt spid="18"/>
                                            </p:tgtEl>
                                            <p:attrNameLst>
                                              <p:attrName>style.visibility</p:attrName>
                                            </p:attrNameLst>
                                          </p:cBhvr>
                                          <p:to>
                                            <p:strVal val="visible"/>
                                          </p:to>
                                        </p:set>
                                        <p:anim calcmode="lin" valueType="num">
                                          <p:cBhvr additive="base">
                                            <p:cTn id="11" dur="1500" fill="hold"/>
                                            <p:tgtEl>
                                              <p:spTgt spid="18"/>
                                            </p:tgtEl>
                                            <p:attrNameLst>
                                              <p:attrName>ppt_x</p:attrName>
                                            </p:attrNameLst>
                                          </p:cBhvr>
                                          <p:tavLst>
                                            <p:tav tm="0">
                                              <p:val>
                                                <p:strVal val="1+#ppt_w/2"/>
                                              </p:val>
                                            </p:tav>
                                            <p:tav tm="100000">
                                              <p:val>
                                                <p:strVal val="#ppt_x"/>
                                              </p:val>
                                            </p:tav>
                                          </p:tavLst>
                                        </p:anim>
                                        <p:anim calcmode="lin" valueType="num">
                                          <p:cBhvr additive="base">
                                            <p:cTn id="12" dur="1500" fill="hold"/>
                                            <p:tgtEl>
                                              <p:spTgt spid="18"/>
                                            </p:tgtEl>
                                            <p:attrNameLst>
                                              <p:attrName>ppt_y</p:attrName>
                                            </p:attrNameLst>
                                          </p:cBhvr>
                                          <p:tavLst>
                                            <p:tav tm="0">
                                              <p:val>
                                                <p:strVal val="#ppt_y"/>
                                              </p:val>
                                            </p:tav>
                                            <p:tav tm="100000">
                                              <p:val>
                                                <p:strVal val="#ppt_y"/>
                                              </p:val>
                                            </p:tav>
                                          </p:tavLst>
                                        </p:anim>
                                      </p:childTnLst>
                                    </p:cTn>
                                  </p:par>
                                  <p:par>
                                    <p:cTn id="13" presetID="2" presetClass="entr" presetSubtype="2" decel="100000" fill="hold" grpId="0" nodeType="withEffect">
                                      <p:stCondLst>
                                        <p:cond delay="1000"/>
                                      </p:stCondLst>
                                      <p:childTnLst>
                                        <p:set>
                                          <p:cBhvr>
                                            <p:cTn id="14" dur="1" fill="hold">
                                              <p:stCondLst>
                                                <p:cond delay="0"/>
                                              </p:stCondLst>
                                            </p:cTn>
                                            <p:tgtEl>
                                              <p:spTgt spid="19"/>
                                            </p:tgtEl>
                                            <p:attrNameLst>
                                              <p:attrName>style.visibility</p:attrName>
                                            </p:attrNameLst>
                                          </p:cBhvr>
                                          <p:to>
                                            <p:strVal val="visible"/>
                                          </p:to>
                                        </p:set>
                                        <p:anim calcmode="lin" valueType="num">
                                          <p:cBhvr additive="base">
                                            <p:cTn id="15" dur="1500" fill="hold"/>
                                            <p:tgtEl>
                                              <p:spTgt spid="19"/>
                                            </p:tgtEl>
                                            <p:attrNameLst>
                                              <p:attrName>ppt_x</p:attrName>
                                            </p:attrNameLst>
                                          </p:cBhvr>
                                          <p:tavLst>
                                            <p:tav tm="0">
                                              <p:val>
                                                <p:strVal val="1+#ppt_w/2"/>
                                              </p:val>
                                            </p:tav>
                                            <p:tav tm="100000">
                                              <p:val>
                                                <p:strVal val="#ppt_x"/>
                                              </p:val>
                                            </p:tav>
                                          </p:tavLst>
                                        </p:anim>
                                        <p:anim calcmode="lin" valueType="num">
                                          <p:cBhvr additive="base">
                                            <p:cTn id="16" dur="1500" fill="hold"/>
                                            <p:tgtEl>
                                              <p:spTgt spid="19"/>
                                            </p:tgtEl>
                                            <p:attrNameLst>
                                              <p:attrName>ppt_y</p:attrName>
                                            </p:attrNameLst>
                                          </p:cBhvr>
                                          <p:tavLst>
                                            <p:tav tm="0">
                                              <p:val>
                                                <p:strVal val="#ppt_y"/>
                                              </p:val>
                                            </p:tav>
                                            <p:tav tm="100000">
                                              <p:val>
                                                <p:strVal val="#ppt_y"/>
                                              </p:val>
                                            </p:tav>
                                          </p:tavLst>
                                        </p:anim>
                                      </p:childTnLst>
                                    </p:cTn>
                                  </p:par>
                                  <p:par>
                                    <p:cTn id="17" presetID="2" presetClass="entr" presetSubtype="6" fill="hold" nodeType="withEffect">
                                      <p:stCondLst>
                                        <p:cond delay="1000"/>
                                      </p:stCondLst>
                                      <p:childTnLst>
                                        <p:set>
                                          <p:cBhvr>
                                            <p:cTn id="18" dur="1" fill="hold">
                                              <p:stCondLst>
                                                <p:cond delay="0"/>
                                              </p:stCondLst>
                                            </p:cTn>
                                            <p:tgtEl>
                                              <p:spTgt spid="3"/>
                                            </p:tgtEl>
                                            <p:attrNameLst>
                                              <p:attrName>style.visibility</p:attrName>
                                            </p:attrNameLst>
                                          </p:cBhvr>
                                          <p:to>
                                            <p:strVal val="visible"/>
                                          </p:to>
                                        </p:set>
                                        <p:anim calcmode="lin" valueType="num">
                                          <p:cBhvr additive="base">
                                            <p:cTn id="19" dur="2000" fill="hold"/>
                                            <p:tgtEl>
                                              <p:spTgt spid="3"/>
                                            </p:tgtEl>
                                            <p:attrNameLst>
                                              <p:attrName>ppt_x</p:attrName>
                                            </p:attrNameLst>
                                          </p:cBhvr>
                                          <p:tavLst>
                                            <p:tav tm="0">
                                              <p:val>
                                                <p:strVal val="1+#ppt_w/2"/>
                                              </p:val>
                                            </p:tav>
                                            <p:tav tm="100000">
                                              <p:val>
                                                <p:strVal val="#ppt_x"/>
                                              </p:val>
                                            </p:tav>
                                          </p:tavLst>
                                        </p:anim>
                                        <p:anim calcmode="lin" valueType="num">
                                          <p:cBhvr additive="base">
                                            <p:cTn id="20" dur="2000" fill="hold"/>
                                            <p:tgtEl>
                                              <p:spTgt spid="3"/>
                                            </p:tgtEl>
                                            <p:attrNameLst>
                                              <p:attrName>ppt_y</p:attrName>
                                            </p:attrNameLst>
                                          </p:cBhvr>
                                          <p:tavLst>
                                            <p:tav tm="0">
                                              <p:val>
                                                <p:strVal val="1+#ppt_h/2"/>
                                              </p:val>
                                            </p:tav>
                                            <p:tav tm="100000">
                                              <p:val>
                                                <p:strVal val="#ppt_y"/>
                                              </p:val>
                                            </p:tav>
                                          </p:tavLst>
                                        </p:anim>
                                      </p:childTnLst>
                                    </p:cTn>
                                  </p:par>
                                </p:childTnLst>
                              </p:cTn>
                            </p:par>
                            <p:par>
                              <p:cTn id="21" fill="hold">
                                <p:stCondLst>
                                  <p:cond delay="3000"/>
                                </p:stCondLst>
                                <p:childTnLst>
                                  <p:par>
                                    <p:cTn id="22" presetID="2" presetClass="entr" presetSubtype="2" decel="100000" fill="hold" nodeType="afterEffect">
                                      <p:stCondLst>
                                        <p:cond delay="0"/>
                                      </p:stCondLst>
                                      <p:childTnLst>
                                        <p:set>
                                          <p:cBhvr>
                                            <p:cTn id="23" dur="1" fill="hold">
                                              <p:stCondLst>
                                                <p:cond delay="0"/>
                                              </p:stCondLst>
                                            </p:cTn>
                                            <p:tgtEl>
                                              <p:spTgt spid="6"/>
                                            </p:tgtEl>
                                            <p:attrNameLst>
                                              <p:attrName>style.visibility</p:attrName>
                                            </p:attrNameLst>
                                          </p:cBhvr>
                                          <p:to>
                                            <p:strVal val="visible"/>
                                          </p:to>
                                        </p:set>
                                        <p:anim calcmode="lin" valueType="num">
                                          <p:cBhvr additive="base">
                                            <p:cTn id="24" dur="1500" fill="hold"/>
                                            <p:tgtEl>
                                              <p:spTgt spid="6"/>
                                            </p:tgtEl>
                                            <p:attrNameLst>
                                              <p:attrName>ppt_x</p:attrName>
                                            </p:attrNameLst>
                                          </p:cBhvr>
                                          <p:tavLst>
                                            <p:tav tm="0">
                                              <p:val>
                                                <p:strVal val="1+#ppt_w/2"/>
                                              </p:val>
                                            </p:tav>
                                            <p:tav tm="100000">
                                              <p:val>
                                                <p:strVal val="#ppt_x"/>
                                              </p:val>
                                            </p:tav>
                                          </p:tavLst>
                                        </p:anim>
                                        <p:anim calcmode="lin" valueType="num">
                                          <p:cBhvr additive="base">
                                            <p:cTn id="25" dur="1500" fill="hold"/>
                                            <p:tgtEl>
                                              <p:spTgt spid="6"/>
                                            </p:tgtEl>
                                            <p:attrNameLst>
                                              <p:attrName>ppt_y</p:attrName>
                                            </p:attrNameLst>
                                          </p:cBhvr>
                                          <p:tavLst>
                                            <p:tav tm="0">
                                              <p:val>
                                                <p:strVal val="#ppt_y"/>
                                              </p:val>
                                            </p:tav>
                                            <p:tav tm="100000">
                                              <p:val>
                                                <p:strVal val="#ppt_y"/>
                                              </p:val>
                                            </p:tav>
                                          </p:tavLst>
                                        </p:anim>
                                      </p:childTnLst>
                                    </p:cTn>
                                  </p:par>
                                  <p:par>
                                    <p:cTn id="26" presetID="2" presetClass="entr" presetSubtype="2" decel="100000" fill="hold" nodeType="withEffect">
                                      <p:stCondLst>
                                        <p:cond delay="200"/>
                                      </p:stCondLst>
                                      <p:childTnLst>
                                        <p:set>
                                          <p:cBhvr>
                                            <p:cTn id="27" dur="1" fill="hold">
                                              <p:stCondLst>
                                                <p:cond delay="0"/>
                                              </p:stCondLst>
                                            </p:cTn>
                                            <p:tgtEl>
                                              <p:spTgt spid="9"/>
                                            </p:tgtEl>
                                            <p:attrNameLst>
                                              <p:attrName>style.visibility</p:attrName>
                                            </p:attrNameLst>
                                          </p:cBhvr>
                                          <p:to>
                                            <p:strVal val="visible"/>
                                          </p:to>
                                        </p:set>
                                        <p:anim calcmode="lin" valueType="num">
                                          <p:cBhvr additive="base">
                                            <p:cTn id="28" dur="1500" fill="hold"/>
                                            <p:tgtEl>
                                              <p:spTgt spid="9"/>
                                            </p:tgtEl>
                                            <p:attrNameLst>
                                              <p:attrName>ppt_x</p:attrName>
                                            </p:attrNameLst>
                                          </p:cBhvr>
                                          <p:tavLst>
                                            <p:tav tm="0">
                                              <p:val>
                                                <p:strVal val="1+#ppt_w/2"/>
                                              </p:val>
                                            </p:tav>
                                            <p:tav tm="100000">
                                              <p:val>
                                                <p:strVal val="#ppt_x"/>
                                              </p:val>
                                            </p:tav>
                                          </p:tavLst>
                                        </p:anim>
                                        <p:anim calcmode="lin" valueType="num">
                                          <p:cBhvr additive="base">
                                            <p:cTn id="29" dur="1500" fill="hold"/>
                                            <p:tgtEl>
                                              <p:spTgt spid="9"/>
                                            </p:tgtEl>
                                            <p:attrNameLst>
                                              <p:attrName>ppt_y</p:attrName>
                                            </p:attrNameLst>
                                          </p:cBhvr>
                                          <p:tavLst>
                                            <p:tav tm="0">
                                              <p:val>
                                                <p:strVal val="#ppt_y"/>
                                              </p:val>
                                            </p:tav>
                                            <p:tav tm="100000">
                                              <p:val>
                                                <p:strVal val="#ppt_y"/>
                                              </p:val>
                                            </p:tav>
                                          </p:tavLst>
                                        </p:anim>
                                      </p:childTnLst>
                                    </p:cTn>
                                  </p:par>
                                  <p:par>
                                    <p:cTn id="30" presetID="2" presetClass="entr" presetSubtype="2" decel="100000" fill="hold" nodeType="withEffect">
                                      <p:stCondLst>
                                        <p:cond delay="500"/>
                                      </p:stCondLst>
                                      <p:childTnLst>
                                        <p:set>
                                          <p:cBhvr>
                                            <p:cTn id="31" dur="1" fill="hold">
                                              <p:stCondLst>
                                                <p:cond delay="0"/>
                                              </p:stCondLst>
                                            </p:cTn>
                                            <p:tgtEl>
                                              <p:spTgt spid="10"/>
                                            </p:tgtEl>
                                            <p:attrNameLst>
                                              <p:attrName>style.visibility</p:attrName>
                                            </p:attrNameLst>
                                          </p:cBhvr>
                                          <p:to>
                                            <p:strVal val="visible"/>
                                          </p:to>
                                        </p:set>
                                        <p:anim calcmode="lin" valueType="num">
                                          <p:cBhvr additive="base">
                                            <p:cTn id="32" dur="1500" fill="hold"/>
                                            <p:tgtEl>
                                              <p:spTgt spid="10"/>
                                            </p:tgtEl>
                                            <p:attrNameLst>
                                              <p:attrName>ppt_x</p:attrName>
                                            </p:attrNameLst>
                                          </p:cBhvr>
                                          <p:tavLst>
                                            <p:tav tm="0">
                                              <p:val>
                                                <p:strVal val="1+#ppt_w/2"/>
                                              </p:val>
                                            </p:tav>
                                            <p:tav tm="100000">
                                              <p:val>
                                                <p:strVal val="#ppt_x"/>
                                              </p:val>
                                            </p:tav>
                                          </p:tavLst>
                                        </p:anim>
                                        <p:anim calcmode="lin" valueType="num">
                                          <p:cBhvr additive="base">
                                            <p:cTn id="33" dur="1500" fill="hold"/>
                                            <p:tgtEl>
                                              <p:spTgt spid="10"/>
                                            </p:tgtEl>
                                            <p:attrNameLst>
                                              <p:attrName>ppt_y</p:attrName>
                                            </p:attrNameLst>
                                          </p:cBhvr>
                                          <p:tavLst>
                                            <p:tav tm="0">
                                              <p:val>
                                                <p:strVal val="#ppt_y"/>
                                              </p:val>
                                            </p:tav>
                                            <p:tav tm="100000">
                                              <p:val>
                                                <p:strVal val="#ppt_y"/>
                                              </p:val>
                                            </p:tav>
                                          </p:tavLst>
                                        </p:anim>
                                      </p:childTnLst>
                                    </p:cTn>
                                  </p:par>
                                  <p:par>
                                    <p:cTn id="34" presetID="2" presetClass="entr" presetSubtype="2" decel="100000" fill="hold" nodeType="withEffect">
                                      <p:stCondLst>
                                        <p:cond delay="700"/>
                                      </p:stCondLst>
                                      <p:childTnLst>
                                        <p:set>
                                          <p:cBhvr>
                                            <p:cTn id="35" dur="1" fill="hold">
                                              <p:stCondLst>
                                                <p:cond delay="0"/>
                                              </p:stCondLst>
                                            </p:cTn>
                                            <p:tgtEl>
                                              <p:spTgt spid="11"/>
                                            </p:tgtEl>
                                            <p:attrNameLst>
                                              <p:attrName>style.visibility</p:attrName>
                                            </p:attrNameLst>
                                          </p:cBhvr>
                                          <p:to>
                                            <p:strVal val="visible"/>
                                          </p:to>
                                        </p:set>
                                        <p:anim calcmode="lin" valueType="num">
                                          <p:cBhvr additive="base">
                                            <p:cTn id="36" dur="1500" fill="hold"/>
                                            <p:tgtEl>
                                              <p:spTgt spid="11"/>
                                            </p:tgtEl>
                                            <p:attrNameLst>
                                              <p:attrName>ppt_x</p:attrName>
                                            </p:attrNameLst>
                                          </p:cBhvr>
                                          <p:tavLst>
                                            <p:tav tm="0">
                                              <p:val>
                                                <p:strVal val="1+#ppt_w/2"/>
                                              </p:val>
                                            </p:tav>
                                            <p:tav tm="100000">
                                              <p:val>
                                                <p:strVal val="#ppt_x"/>
                                              </p:val>
                                            </p:tav>
                                          </p:tavLst>
                                        </p:anim>
                                        <p:anim calcmode="lin" valueType="num">
                                          <p:cBhvr additive="base">
                                            <p:cTn id="37" dur="1500" fill="hold"/>
                                            <p:tgtEl>
                                              <p:spTgt spid="11"/>
                                            </p:tgtEl>
                                            <p:attrNameLst>
                                              <p:attrName>ppt_y</p:attrName>
                                            </p:attrNameLst>
                                          </p:cBhvr>
                                          <p:tavLst>
                                            <p:tav tm="0">
                                              <p:val>
                                                <p:strVal val="#ppt_y"/>
                                              </p:val>
                                            </p:tav>
                                            <p:tav tm="100000">
                                              <p:val>
                                                <p:strVal val="#ppt_y"/>
                                              </p:val>
                                            </p:tav>
                                          </p:tavLst>
                                        </p:anim>
                                      </p:childTnLst>
                                    </p:cTn>
                                  </p:par>
                                </p:childTnLst>
                              </p:cTn>
                            </p:par>
                            <p:par>
                              <p:cTn id="38" fill="hold">
                                <p:stCondLst>
                                  <p:cond delay="5200"/>
                                </p:stCondLst>
                                <p:childTnLst>
                                  <p:par>
                                    <p:cTn id="39" presetID="2" presetClass="entr" presetSubtype="2" decel="100000" fill="hold" grpId="0" nodeType="afterEffect">
                                      <p:stCondLst>
                                        <p:cond delay="0"/>
                                      </p:stCondLst>
                                      <p:childTnLst>
                                        <p:set>
                                          <p:cBhvr>
                                            <p:cTn id="40" dur="1" fill="hold">
                                              <p:stCondLst>
                                                <p:cond delay="0"/>
                                              </p:stCondLst>
                                            </p:cTn>
                                            <p:tgtEl>
                                              <p:spTgt spid="21"/>
                                            </p:tgtEl>
                                            <p:attrNameLst>
                                              <p:attrName>style.visibility</p:attrName>
                                            </p:attrNameLst>
                                          </p:cBhvr>
                                          <p:to>
                                            <p:strVal val="visible"/>
                                          </p:to>
                                        </p:set>
                                        <p:anim calcmode="lin" valueType="num">
                                          <p:cBhvr additive="base">
                                            <p:cTn id="41" dur="1500" fill="hold"/>
                                            <p:tgtEl>
                                              <p:spTgt spid="21"/>
                                            </p:tgtEl>
                                            <p:attrNameLst>
                                              <p:attrName>ppt_x</p:attrName>
                                            </p:attrNameLst>
                                          </p:cBhvr>
                                          <p:tavLst>
                                            <p:tav tm="0">
                                              <p:val>
                                                <p:strVal val="1+#ppt_w/2"/>
                                              </p:val>
                                            </p:tav>
                                            <p:tav tm="100000">
                                              <p:val>
                                                <p:strVal val="#ppt_x"/>
                                              </p:val>
                                            </p:tav>
                                          </p:tavLst>
                                        </p:anim>
                                        <p:anim calcmode="lin" valueType="num">
                                          <p:cBhvr additive="base">
                                            <p:cTn id="42" dur="1500" fill="hold"/>
                                            <p:tgtEl>
                                              <p:spTgt spid="21"/>
                                            </p:tgtEl>
                                            <p:attrNameLst>
                                              <p:attrName>ppt_y</p:attrName>
                                            </p:attrNameLst>
                                          </p:cBhvr>
                                          <p:tavLst>
                                            <p:tav tm="0">
                                              <p:val>
                                                <p:strVal val="#ppt_y"/>
                                              </p:val>
                                            </p:tav>
                                            <p:tav tm="100000">
                                              <p:val>
                                                <p:strVal val="#ppt_y"/>
                                              </p:val>
                                            </p:tav>
                                          </p:tavLst>
                                        </p:anim>
                                      </p:childTnLst>
                                    </p:cTn>
                                  </p:par>
                                  <p:par>
                                    <p:cTn id="43" presetID="2" presetClass="entr" presetSubtype="2" decel="100000" fill="hold" grpId="0" nodeType="withEffect">
                                      <p:stCondLst>
                                        <p:cond delay="200"/>
                                      </p:stCondLst>
                                      <p:childTnLst>
                                        <p:set>
                                          <p:cBhvr>
                                            <p:cTn id="44" dur="1" fill="hold">
                                              <p:stCondLst>
                                                <p:cond delay="0"/>
                                              </p:stCondLst>
                                            </p:cTn>
                                            <p:tgtEl>
                                              <p:spTgt spid="22"/>
                                            </p:tgtEl>
                                            <p:attrNameLst>
                                              <p:attrName>style.visibility</p:attrName>
                                            </p:attrNameLst>
                                          </p:cBhvr>
                                          <p:to>
                                            <p:strVal val="visible"/>
                                          </p:to>
                                        </p:set>
                                        <p:anim calcmode="lin" valueType="num">
                                          <p:cBhvr additive="base">
                                            <p:cTn id="45" dur="1500" fill="hold"/>
                                            <p:tgtEl>
                                              <p:spTgt spid="22"/>
                                            </p:tgtEl>
                                            <p:attrNameLst>
                                              <p:attrName>ppt_x</p:attrName>
                                            </p:attrNameLst>
                                          </p:cBhvr>
                                          <p:tavLst>
                                            <p:tav tm="0">
                                              <p:val>
                                                <p:strVal val="1+#ppt_w/2"/>
                                              </p:val>
                                            </p:tav>
                                            <p:tav tm="100000">
                                              <p:val>
                                                <p:strVal val="#ppt_x"/>
                                              </p:val>
                                            </p:tav>
                                          </p:tavLst>
                                        </p:anim>
                                        <p:anim calcmode="lin" valueType="num">
                                          <p:cBhvr additive="base">
                                            <p:cTn id="46" dur="1500" fill="hold"/>
                                            <p:tgtEl>
                                              <p:spTgt spid="22"/>
                                            </p:tgtEl>
                                            <p:attrNameLst>
                                              <p:attrName>ppt_y</p:attrName>
                                            </p:attrNameLst>
                                          </p:cBhvr>
                                          <p:tavLst>
                                            <p:tav tm="0">
                                              <p:val>
                                                <p:strVal val="#ppt_y"/>
                                              </p:val>
                                            </p:tav>
                                            <p:tav tm="100000">
                                              <p:val>
                                                <p:strVal val="#ppt_y"/>
                                              </p:val>
                                            </p:tav>
                                          </p:tavLst>
                                        </p:anim>
                                      </p:childTnLst>
                                    </p:cTn>
                                  </p:par>
                                  <p:par>
                                    <p:cTn id="47" presetID="2" presetClass="entr" presetSubtype="2" decel="100000" fill="hold" grpId="0" nodeType="withEffect">
                                      <p:stCondLst>
                                        <p:cond delay="500"/>
                                      </p:stCondLst>
                                      <p:childTnLst>
                                        <p:set>
                                          <p:cBhvr>
                                            <p:cTn id="48" dur="1" fill="hold">
                                              <p:stCondLst>
                                                <p:cond delay="0"/>
                                              </p:stCondLst>
                                            </p:cTn>
                                            <p:tgtEl>
                                              <p:spTgt spid="23"/>
                                            </p:tgtEl>
                                            <p:attrNameLst>
                                              <p:attrName>style.visibility</p:attrName>
                                            </p:attrNameLst>
                                          </p:cBhvr>
                                          <p:to>
                                            <p:strVal val="visible"/>
                                          </p:to>
                                        </p:set>
                                        <p:anim calcmode="lin" valueType="num">
                                          <p:cBhvr additive="base">
                                            <p:cTn id="49" dur="1500" fill="hold"/>
                                            <p:tgtEl>
                                              <p:spTgt spid="23"/>
                                            </p:tgtEl>
                                            <p:attrNameLst>
                                              <p:attrName>ppt_x</p:attrName>
                                            </p:attrNameLst>
                                          </p:cBhvr>
                                          <p:tavLst>
                                            <p:tav tm="0">
                                              <p:val>
                                                <p:strVal val="1+#ppt_w/2"/>
                                              </p:val>
                                            </p:tav>
                                            <p:tav tm="100000">
                                              <p:val>
                                                <p:strVal val="#ppt_x"/>
                                              </p:val>
                                            </p:tav>
                                          </p:tavLst>
                                        </p:anim>
                                        <p:anim calcmode="lin" valueType="num">
                                          <p:cBhvr additive="base">
                                            <p:cTn id="50" dur="1500" fill="hold"/>
                                            <p:tgtEl>
                                              <p:spTgt spid="23"/>
                                            </p:tgtEl>
                                            <p:attrNameLst>
                                              <p:attrName>ppt_y</p:attrName>
                                            </p:attrNameLst>
                                          </p:cBhvr>
                                          <p:tavLst>
                                            <p:tav tm="0">
                                              <p:val>
                                                <p:strVal val="#ppt_y"/>
                                              </p:val>
                                            </p:tav>
                                            <p:tav tm="100000">
                                              <p:val>
                                                <p:strVal val="#ppt_y"/>
                                              </p:val>
                                            </p:tav>
                                          </p:tavLst>
                                        </p:anim>
                                      </p:childTnLst>
                                    </p:cTn>
                                  </p:par>
                                  <p:par>
                                    <p:cTn id="51" presetID="2" presetClass="entr" presetSubtype="2" decel="100000" fill="hold" grpId="0" nodeType="withEffect">
                                      <p:stCondLst>
                                        <p:cond delay="700"/>
                                      </p:stCondLst>
                                      <p:childTnLst>
                                        <p:set>
                                          <p:cBhvr>
                                            <p:cTn id="52" dur="1" fill="hold">
                                              <p:stCondLst>
                                                <p:cond delay="0"/>
                                              </p:stCondLst>
                                            </p:cTn>
                                            <p:tgtEl>
                                              <p:spTgt spid="24"/>
                                            </p:tgtEl>
                                            <p:attrNameLst>
                                              <p:attrName>style.visibility</p:attrName>
                                            </p:attrNameLst>
                                          </p:cBhvr>
                                          <p:to>
                                            <p:strVal val="visible"/>
                                          </p:to>
                                        </p:set>
                                        <p:anim calcmode="lin" valueType="num">
                                          <p:cBhvr additive="base">
                                            <p:cTn id="53" dur="1500" fill="hold"/>
                                            <p:tgtEl>
                                              <p:spTgt spid="24"/>
                                            </p:tgtEl>
                                            <p:attrNameLst>
                                              <p:attrName>ppt_x</p:attrName>
                                            </p:attrNameLst>
                                          </p:cBhvr>
                                          <p:tavLst>
                                            <p:tav tm="0">
                                              <p:val>
                                                <p:strVal val="1+#ppt_w/2"/>
                                              </p:val>
                                            </p:tav>
                                            <p:tav tm="100000">
                                              <p:val>
                                                <p:strVal val="#ppt_x"/>
                                              </p:val>
                                            </p:tav>
                                          </p:tavLst>
                                        </p:anim>
                                        <p:anim calcmode="lin" valueType="num">
                                          <p:cBhvr additive="base">
                                            <p:cTn id="54" dur="1500" fill="hold"/>
                                            <p:tgtEl>
                                              <p:spTgt spid="24"/>
                                            </p:tgtEl>
                                            <p:attrNameLst>
                                              <p:attrName>ppt_y</p:attrName>
                                            </p:attrNameLst>
                                          </p:cBhvr>
                                          <p:tavLst>
                                            <p:tav tm="0">
                                              <p:val>
                                                <p:strVal val="#ppt_y"/>
                                              </p:val>
                                            </p:tav>
                                            <p:tav tm="100000">
                                              <p:val>
                                                <p:strVal val="#ppt_y"/>
                                              </p:val>
                                            </p:tav>
                                          </p:tavLst>
                                        </p:anim>
                                      </p:childTnLst>
                                    </p:cTn>
                                  </p:par>
                                </p:childTnLst>
                              </p:cTn>
                            </p:par>
                            <p:par>
                              <p:cTn id="55" fill="hold">
                                <p:stCondLst>
                                  <p:cond delay="7400"/>
                                </p:stCondLst>
                                <p:childTnLst>
                                  <p:par>
                                    <p:cTn id="56" presetID="14" presetClass="entr" presetSubtype="10" fill="hold" grpId="0" nodeType="afterEffect">
                                      <p:stCondLst>
                                        <p:cond delay="0"/>
                                      </p:stCondLst>
                                      <p:childTnLst>
                                        <p:set>
                                          <p:cBhvr>
                                            <p:cTn id="57" dur="1" fill="hold">
                                              <p:stCondLst>
                                                <p:cond delay="0"/>
                                              </p:stCondLst>
                                            </p:cTn>
                                            <p:tgtEl>
                                              <p:spTgt spid="25"/>
                                            </p:tgtEl>
                                            <p:attrNameLst>
                                              <p:attrName>style.visibility</p:attrName>
                                            </p:attrNameLst>
                                          </p:cBhvr>
                                          <p:to>
                                            <p:strVal val="visible"/>
                                          </p:to>
                                        </p:set>
                                        <p:animEffect transition="in" filter="randombar(horizontal)">
                                          <p:cBhvr>
                                            <p:cTn id="58" dur="500"/>
                                            <p:tgtEl>
                                              <p:spTgt spid="25"/>
                                            </p:tgtEl>
                                          </p:cBhvr>
                                        </p:animEffect>
                                      </p:childTnLst>
                                    </p:cTn>
                                  </p:par>
                                </p:childTnLst>
                              </p:cTn>
                            </p:par>
                            <p:par>
                              <p:cTn id="59" fill="hold">
                                <p:stCondLst>
                                  <p:cond delay="7900"/>
                                </p:stCondLst>
                                <p:childTnLst>
                                  <p:par>
                                    <p:cTn id="60" presetID="14" presetClass="entr" presetSubtype="10" fill="hold" grpId="0" nodeType="afterEffect">
                                      <p:stCondLst>
                                        <p:cond delay="0"/>
                                      </p:stCondLst>
                                      <p:childTnLst>
                                        <p:set>
                                          <p:cBhvr>
                                            <p:cTn id="61" dur="1" fill="hold">
                                              <p:stCondLst>
                                                <p:cond delay="0"/>
                                              </p:stCondLst>
                                            </p:cTn>
                                            <p:tgtEl>
                                              <p:spTgt spid="26"/>
                                            </p:tgtEl>
                                            <p:attrNameLst>
                                              <p:attrName>style.visibility</p:attrName>
                                            </p:attrNameLst>
                                          </p:cBhvr>
                                          <p:to>
                                            <p:strVal val="visible"/>
                                          </p:to>
                                        </p:set>
                                        <p:animEffect transition="in" filter="randombar(horizontal)">
                                          <p:cBhvr>
                                            <p:cTn id="62" dur="500"/>
                                            <p:tgtEl>
                                              <p:spTgt spid="26"/>
                                            </p:tgtEl>
                                          </p:cBhvr>
                                        </p:animEffect>
                                      </p:childTnLst>
                                    </p:cTn>
                                  </p:par>
                                </p:childTnLst>
                              </p:cTn>
                            </p:par>
                            <p:par>
                              <p:cTn id="63" fill="hold">
                                <p:stCondLst>
                                  <p:cond delay="8400"/>
                                </p:stCondLst>
                                <p:childTnLst>
                                  <p:par>
                                    <p:cTn id="64" presetID="14" presetClass="entr" presetSubtype="10" fill="hold" grpId="0" nodeType="afterEffect">
                                      <p:stCondLst>
                                        <p:cond delay="0"/>
                                      </p:stCondLst>
                                      <p:childTnLst>
                                        <p:set>
                                          <p:cBhvr>
                                            <p:cTn id="65" dur="1" fill="hold">
                                              <p:stCondLst>
                                                <p:cond delay="0"/>
                                              </p:stCondLst>
                                            </p:cTn>
                                            <p:tgtEl>
                                              <p:spTgt spid="28"/>
                                            </p:tgtEl>
                                            <p:attrNameLst>
                                              <p:attrName>style.visibility</p:attrName>
                                            </p:attrNameLst>
                                          </p:cBhvr>
                                          <p:to>
                                            <p:strVal val="visible"/>
                                          </p:to>
                                        </p:set>
                                        <p:animEffect transition="in" filter="randombar(horizontal)">
                                          <p:cBhvr>
                                            <p:cTn id="66" dur="500"/>
                                            <p:tgtEl>
                                              <p:spTgt spid="28"/>
                                            </p:tgtEl>
                                          </p:cBhvr>
                                        </p:animEffect>
                                      </p:childTnLst>
                                    </p:cTn>
                                  </p:par>
                                </p:childTnLst>
                              </p:cTn>
                            </p:par>
                            <p:par>
                              <p:cTn id="67" fill="hold">
                                <p:stCondLst>
                                  <p:cond delay="8900"/>
                                </p:stCondLst>
                                <p:childTnLst>
                                  <p:par>
                                    <p:cTn id="68" presetID="14" presetClass="entr" presetSubtype="10" fill="hold" grpId="0" nodeType="afterEffect">
                                      <p:stCondLst>
                                        <p:cond delay="0"/>
                                      </p:stCondLst>
                                      <p:childTnLst>
                                        <p:set>
                                          <p:cBhvr>
                                            <p:cTn id="69" dur="1" fill="hold">
                                              <p:stCondLst>
                                                <p:cond delay="0"/>
                                              </p:stCondLst>
                                            </p:cTn>
                                            <p:tgtEl>
                                              <p:spTgt spid="29"/>
                                            </p:tgtEl>
                                            <p:attrNameLst>
                                              <p:attrName>style.visibility</p:attrName>
                                            </p:attrNameLst>
                                          </p:cBhvr>
                                          <p:to>
                                            <p:strVal val="visible"/>
                                          </p:to>
                                        </p:set>
                                        <p:animEffect transition="in" filter="randombar(horizontal)">
                                          <p:cBhvr>
                                            <p:cTn id="70"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19" grpId="0"/>
          <p:bldP spid="21" grpId="0"/>
          <p:bldP spid="22" grpId="0"/>
          <p:bldP spid="23" grpId="0"/>
          <p:bldP spid="24" grpId="0"/>
          <p:bldP spid="25" grpId="0"/>
          <p:bldP spid="26" grpId="0"/>
          <p:bldP spid="28" grpId="0"/>
          <p:bldP spid="29" grpId="0"/>
        </p:bldLst>
      </p:timing>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a:extLst>
              <a:ext uri="{FF2B5EF4-FFF2-40B4-BE49-F238E27FC236}">
                <a16:creationId xmlns:a16="http://schemas.microsoft.com/office/drawing/2014/main" xmlns="" id="{D7382437-E854-4419-A980-E52E6F1A6B8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060727" y="2406420"/>
            <a:ext cx="1936681" cy="2045160"/>
          </a:xfrm>
          <a:prstGeom prst="rect">
            <a:avLst/>
          </a:prstGeom>
          <a:effectLst>
            <a:outerShdw blurRad="50800" dist="38100" dir="2700000" algn="tl" rotWithShape="0">
              <a:srgbClr val="0070C0">
                <a:alpha val="40000"/>
              </a:srgbClr>
            </a:outerShdw>
          </a:effectLst>
        </p:spPr>
      </p:pic>
      <p:sp>
        <p:nvSpPr>
          <p:cNvPr id="8" name="文本框 7">
            <a:extLst>
              <a:ext uri="{FF2B5EF4-FFF2-40B4-BE49-F238E27FC236}">
                <a16:creationId xmlns:a16="http://schemas.microsoft.com/office/drawing/2014/main" xmlns="" id="{2FA498DD-CFBB-423A-B14A-8052A1D5561C}"/>
              </a:ext>
            </a:extLst>
          </p:cNvPr>
          <p:cNvSpPr txBox="1"/>
          <p:nvPr/>
        </p:nvSpPr>
        <p:spPr>
          <a:xfrm>
            <a:off x="4542003" y="2228671"/>
            <a:ext cx="3399182" cy="1200329"/>
          </a:xfrm>
          <a:prstGeom prst="rect">
            <a:avLst/>
          </a:prstGeom>
          <a:noFill/>
          <a:ln>
            <a:noFill/>
          </a:ln>
        </p:spPr>
        <p:txBody>
          <a:bodyPr wrap="square" rtlCol="0">
            <a:spAutoFit/>
          </a:bodyPr>
          <a:lstStyle/>
          <a:p>
            <a:pPr algn="ctr" fontAlgn="auto">
              <a:lnSpc>
                <a:spcPct val="100000"/>
              </a:lnSpc>
            </a:pPr>
            <a:r>
              <a:rPr lang="en-US" altLang="zh-CN" sz="7200" spc="300" dirty="0">
                <a:solidFill>
                  <a:schemeClr val="bg1"/>
                </a:solidFill>
                <a:effectLst/>
                <a:latin typeface="French Script MT" panose="03020402040607040605" pitchFamily="66" charset="0"/>
                <a:ea typeface="思源黑体 CN ExtraLight" panose="020B0200000000000000" pitchFamily="34" charset="-122"/>
                <a:sym typeface="+mn-ea"/>
              </a:rPr>
              <a:t>Part 01</a:t>
            </a:r>
          </a:p>
        </p:txBody>
      </p:sp>
      <p:sp>
        <p:nvSpPr>
          <p:cNvPr id="9" name="文本框 10">
            <a:extLst>
              <a:ext uri="{FF2B5EF4-FFF2-40B4-BE49-F238E27FC236}">
                <a16:creationId xmlns:a16="http://schemas.microsoft.com/office/drawing/2014/main" xmlns="" id="{86C74CA4-AFE2-4263-93DF-9BA8FAD2657A}"/>
              </a:ext>
            </a:extLst>
          </p:cNvPr>
          <p:cNvSpPr txBox="1"/>
          <p:nvPr/>
        </p:nvSpPr>
        <p:spPr>
          <a:xfrm>
            <a:off x="4069594" y="3338262"/>
            <a:ext cx="4052811" cy="830997"/>
          </a:xfrm>
          <a:prstGeom prst="rect">
            <a:avLst/>
          </a:prstGeom>
          <a:noFill/>
          <a:ln w="9525">
            <a:noFill/>
          </a:ln>
          <a:effectLst>
            <a:outerShdw blurRad="254000" dist="127000" dir="2700000" algn="tl" rotWithShape="0">
              <a:srgbClr val="0070C0">
                <a:alpha val="40000"/>
              </a:srgbClr>
            </a:outerShdw>
          </a:effectLst>
        </p:spPr>
        <p:txBody>
          <a:bodyPr wrap="square" anchor="t">
            <a:spAutoFit/>
          </a:bodyPr>
          <a:lstStyle/>
          <a:p>
            <a:pPr algn="ctr">
              <a:spcBef>
                <a:spcPct val="50000"/>
              </a:spcBef>
            </a:pPr>
            <a:r>
              <a:rPr lang="zh-CN" altLang="en-US" sz="4800" dirty="0">
                <a:ln>
                  <a:solidFill>
                    <a:schemeClr val="bg1"/>
                  </a:solidFill>
                </a:ln>
                <a:solidFill>
                  <a:schemeClr val="bg1"/>
                </a:solidFill>
                <a:latin typeface="方正粗圆简体" panose="02010601030101010101" pitchFamily="2" charset="-122"/>
                <a:ea typeface="方正粗圆简体" panose="02010601030101010101" pitchFamily="2" charset="-122"/>
              </a:rPr>
              <a:t>个人成长历程</a:t>
            </a:r>
          </a:p>
        </p:txBody>
      </p:sp>
    </p:spTree>
    <p:extLst>
      <p:ext uri="{BB962C8B-B14F-4D97-AF65-F5344CB8AC3E}">
        <p14:creationId xmlns:p14="http://schemas.microsoft.com/office/powerpoint/2010/main" val="2558678796"/>
      </p:ext>
    </p:extLst>
  </p:cSld>
  <p:clrMapOvr>
    <a:masterClrMapping/>
  </p:clrMapOvr>
  <p:transition spd="slow" advTm="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decel="100000" fill="hold" grpId="0" nodeType="withEffect">
                                  <p:stCondLst>
                                    <p:cond delay="70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1500" fill="hold"/>
                                        <p:tgtEl>
                                          <p:spTgt spid="8"/>
                                        </p:tgtEl>
                                        <p:attrNameLst>
                                          <p:attrName>ppt_x</p:attrName>
                                        </p:attrNameLst>
                                      </p:cBhvr>
                                      <p:tavLst>
                                        <p:tav tm="0">
                                          <p:val>
                                            <p:strVal val="1+#ppt_w/2"/>
                                          </p:val>
                                        </p:tav>
                                        <p:tav tm="100000">
                                          <p:val>
                                            <p:strVal val="#ppt_x"/>
                                          </p:val>
                                        </p:tav>
                                      </p:tavLst>
                                    </p:anim>
                                    <p:anim calcmode="lin" valueType="num">
                                      <p:cBhvr additive="base">
                                        <p:cTn id="8" dur="1500" fill="hold"/>
                                        <p:tgtEl>
                                          <p:spTgt spid="8"/>
                                        </p:tgtEl>
                                        <p:attrNameLst>
                                          <p:attrName>ppt_y</p:attrName>
                                        </p:attrNameLst>
                                      </p:cBhvr>
                                      <p:tavLst>
                                        <p:tav tm="0">
                                          <p:val>
                                            <p:strVal val="#ppt_y"/>
                                          </p:val>
                                        </p:tav>
                                        <p:tav tm="100000">
                                          <p:val>
                                            <p:strVal val="#ppt_y"/>
                                          </p:val>
                                        </p:tav>
                                      </p:tavLst>
                                    </p:anim>
                                  </p:childTnLst>
                                </p:cTn>
                              </p:par>
                              <p:par>
                                <p:cTn id="9" presetID="2" presetClass="entr" presetSubtype="2" decel="100000" fill="hold" grpId="0" nodeType="withEffect">
                                  <p:stCondLst>
                                    <p:cond delay="1000"/>
                                  </p:stCondLst>
                                  <p:childTnLst>
                                    <p:set>
                                      <p:cBhvr>
                                        <p:cTn id="10" dur="1" fill="hold">
                                          <p:stCondLst>
                                            <p:cond delay="0"/>
                                          </p:stCondLst>
                                        </p:cTn>
                                        <p:tgtEl>
                                          <p:spTgt spid="9"/>
                                        </p:tgtEl>
                                        <p:attrNameLst>
                                          <p:attrName>style.visibility</p:attrName>
                                        </p:attrNameLst>
                                      </p:cBhvr>
                                      <p:to>
                                        <p:strVal val="visible"/>
                                      </p:to>
                                    </p:set>
                                    <p:anim calcmode="lin" valueType="num">
                                      <p:cBhvr additive="base">
                                        <p:cTn id="11" dur="1500" fill="hold"/>
                                        <p:tgtEl>
                                          <p:spTgt spid="9"/>
                                        </p:tgtEl>
                                        <p:attrNameLst>
                                          <p:attrName>ppt_x</p:attrName>
                                        </p:attrNameLst>
                                      </p:cBhvr>
                                      <p:tavLst>
                                        <p:tav tm="0">
                                          <p:val>
                                            <p:strVal val="1+#ppt_w/2"/>
                                          </p:val>
                                        </p:tav>
                                        <p:tav tm="100000">
                                          <p:val>
                                            <p:strVal val="#ppt_x"/>
                                          </p:val>
                                        </p:tav>
                                      </p:tavLst>
                                    </p:anim>
                                    <p:anim calcmode="lin" valueType="num">
                                      <p:cBhvr additive="base">
                                        <p:cTn id="12" dur="1500" fill="hold"/>
                                        <p:tgtEl>
                                          <p:spTgt spid="9"/>
                                        </p:tgtEl>
                                        <p:attrNameLst>
                                          <p:attrName>ppt_y</p:attrName>
                                        </p:attrNameLst>
                                      </p:cBhvr>
                                      <p:tavLst>
                                        <p:tav tm="0">
                                          <p:val>
                                            <p:strVal val="#ppt_y"/>
                                          </p:val>
                                        </p:tav>
                                        <p:tav tm="100000">
                                          <p:val>
                                            <p:strVal val="#ppt_y"/>
                                          </p:val>
                                        </p:tav>
                                      </p:tavLst>
                                    </p:anim>
                                  </p:childTnLst>
                                </p:cTn>
                              </p:par>
                              <p:par>
                                <p:cTn id="13" presetID="2" presetClass="entr" presetSubtype="2" decel="100000" fill="hold" nodeType="withEffect">
                                  <p:stCondLst>
                                    <p:cond delay="1500"/>
                                  </p:stCondLst>
                                  <p:childTnLst>
                                    <p:set>
                                      <p:cBhvr>
                                        <p:cTn id="14" dur="1" fill="hold">
                                          <p:stCondLst>
                                            <p:cond delay="0"/>
                                          </p:stCondLst>
                                        </p:cTn>
                                        <p:tgtEl>
                                          <p:spTgt spid="5"/>
                                        </p:tgtEl>
                                        <p:attrNameLst>
                                          <p:attrName>style.visibility</p:attrName>
                                        </p:attrNameLst>
                                      </p:cBhvr>
                                      <p:to>
                                        <p:strVal val="visible"/>
                                      </p:to>
                                    </p:set>
                                    <p:anim calcmode="lin" valueType="num">
                                      <p:cBhvr additive="base">
                                        <p:cTn id="15" dur="1500" fill="hold"/>
                                        <p:tgtEl>
                                          <p:spTgt spid="5"/>
                                        </p:tgtEl>
                                        <p:attrNameLst>
                                          <p:attrName>ppt_x</p:attrName>
                                        </p:attrNameLst>
                                      </p:cBhvr>
                                      <p:tavLst>
                                        <p:tav tm="0">
                                          <p:val>
                                            <p:strVal val="1+#ppt_w/2"/>
                                          </p:val>
                                        </p:tav>
                                        <p:tav tm="100000">
                                          <p:val>
                                            <p:strVal val="#ppt_x"/>
                                          </p:val>
                                        </p:tav>
                                      </p:tavLst>
                                    </p:anim>
                                    <p:anim calcmode="lin" valueType="num">
                                      <p:cBhvr additive="base">
                                        <p:cTn id="16" dur="1500" fill="hold"/>
                                        <p:tgtEl>
                                          <p:spTgt spid="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xmlns="" id="{101B2D81-CADF-457E-8046-26EC594ECE20}"/>
              </a:ext>
            </a:extLst>
          </p:cNvPr>
          <p:cNvPicPr>
            <a:picLocks noChangeAspect="1"/>
          </p:cNvPicPr>
          <p:nvPr/>
        </p:nvPicPr>
        <p:blipFill rotWithShape="1">
          <a:blip r:embed="rId3">
            <a:extLst>
              <a:ext uri="{28A0092B-C50C-407E-A947-70E740481C1C}">
                <a14:useLocalDpi xmlns:a14="http://schemas.microsoft.com/office/drawing/2010/main" val="0"/>
              </a:ext>
            </a:extLst>
          </a:blip>
          <a:srcRect t="32357" r="17609"/>
          <a:stretch/>
        </p:blipFill>
        <p:spPr>
          <a:xfrm>
            <a:off x="5748100" y="0"/>
            <a:ext cx="6443900" cy="4523595"/>
          </a:xfrm>
          <a:prstGeom prst="rect">
            <a:avLst/>
          </a:prstGeom>
        </p:spPr>
      </p:pic>
      <p:pic>
        <p:nvPicPr>
          <p:cNvPr id="108" name="图片 107">
            <a:extLst>
              <a:ext uri="{FF2B5EF4-FFF2-40B4-BE49-F238E27FC236}">
                <a16:creationId xmlns:a16="http://schemas.microsoft.com/office/drawing/2014/main" xmlns="" id="{8A063D7B-5DE7-4B3C-8B32-5FEFE968DAEC}"/>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9228" t="12270" r="10675" b="9565"/>
          <a:stretch/>
        </p:blipFill>
        <p:spPr>
          <a:xfrm>
            <a:off x="808434" y="1250948"/>
            <a:ext cx="5493026" cy="5360505"/>
          </a:xfrm>
          <a:prstGeom prst="rect">
            <a:avLst/>
          </a:prstGeom>
        </p:spPr>
      </p:pic>
      <p:pic>
        <p:nvPicPr>
          <p:cNvPr id="6" name="图片 5">
            <a:extLst>
              <a:ext uri="{FF2B5EF4-FFF2-40B4-BE49-F238E27FC236}">
                <a16:creationId xmlns:a16="http://schemas.microsoft.com/office/drawing/2014/main" xmlns="" id="{AB5F6130-BA82-4742-8D1B-E1AB44A86EE8}"/>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92482" y="200164"/>
            <a:ext cx="1372857" cy="1250949"/>
          </a:xfrm>
          <a:prstGeom prst="rect">
            <a:avLst/>
          </a:prstGeom>
        </p:spPr>
      </p:pic>
      <p:sp>
        <p:nvSpPr>
          <p:cNvPr id="7" name="文本框 10">
            <a:extLst>
              <a:ext uri="{FF2B5EF4-FFF2-40B4-BE49-F238E27FC236}">
                <a16:creationId xmlns:a16="http://schemas.microsoft.com/office/drawing/2014/main" xmlns="" id="{730DFF8E-67D8-4DE3-82F6-F20CC8EA3555}"/>
              </a:ext>
            </a:extLst>
          </p:cNvPr>
          <p:cNvSpPr txBox="1"/>
          <p:nvPr/>
        </p:nvSpPr>
        <p:spPr>
          <a:xfrm>
            <a:off x="1329324" y="495712"/>
            <a:ext cx="2901009" cy="584775"/>
          </a:xfrm>
          <a:prstGeom prst="rect">
            <a:avLst/>
          </a:prstGeom>
          <a:noFill/>
          <a:ln w="9525">
            <a:noFill/>
          </a:ln>
        </p:spPr>
        <p:txBody>
          <a:bodyPr wrap="square" anchor="t">
            <a:spAutoFit/>
          </a:bodyPr>
          <a:lstStyle/>
          <a:p>
            <a:pPr>
              <a:spcBef>
                <a:spcPct val="50000"/>
              </a:spcBef>
            </a:pPr>
            <a:r>
              <a:rPr lang="zh-CN" altLang="en-US" sz="3200" dirty="0">
                <a:solidFill>
                  <a:schemeClr val="bg1"/>
                </a:solidFill>
                <a:latin typeface="方正粗圆简体" panose="02010601030101010101" pitchFamily="2" charset="-122"/>
                <a:ea typeface="方正粗圆简体" panose="02010601030101010101" pitchFamily="2" charset="-122"/>
              </a:rPr>
              <a:t>基本信息</a:t>
            </a:r>
          </a:p>
        </p:txBody>
      </p:sp>
      <p:sp>
        <p:nvSpPr>
          <p:cNvPr id="8" name="文本框 10">
            <a:extLst>
              <a:ext uri="{FF2B5EF4-FFF2-40B4-BE49-F238E27FC236}">
                <a16:creationId xmlns:a16="http://schemas.microsoft.com/office/drawing/2014/main" xmlns="" id="{0AD22D58-EB38-4D99-B5F3-3E58C6F9B9E2}"/>
              </a:ext>
            </a:extLst>
          </p:cNvPr>
          <p:cNvSpPr txBox="1"/>
          <p:nvPr/>
        </p:nvSpPr>
        <p:spPr>
          <a:xfrm>
            <a:off x="612653" y="495713"/>
            <a:ext cx="420613" cy="584775"/>
          </a:xfrm>
          <a:prstGeom prst="rect">
            <a:avLst/>
          </a:prstGeom>
          <a:noFill/>
          <a:ln w="9525">
            <a:noFill/>
          </a:ln>
        </p:spPr>
        <p:txBody>
          <a:bodyPr wrap="square" anchor="t">
            <a:spAutoFit/>
          </a:bodyPr>
          <a:lstStyle/>
          <a:p>
            <a:pPr algn="ctr">
              <a:spcBef>
                <a:spcPct val="50000"/>
              </a:spcBef>
            </a:pPr>
            <a:r>
              <a:rPr lang="en-US" altLang="zh-CN" sz="3200" dirty="0">
                <a:solidFill>
                  <a:schemeClr val="bg1"/>
                </a:solidFill>
                <a:effectLst>
                  <a:outerShdw blurRad="50800" dist="38100" dir="2700000" algn="tl" rotWithShape="0">
                    <a:schemeClr val="accent5">
                      <a:lumMod val="50000"/>
                      <a:alpha val="40000"/>
                    </a:schemeClr>
                  </a:outerShdw>
                </a:effectLst>
                <a:latin typeface="方正粗圆简体" panose="02010601030101010101" pitchFamily="2" charset="-122"/>
                <a:ea typeface="方正粗圆简体" panose="02010601030101010101" pitchFamily="2" charset="-122"/>
              </a:rPr>
              <a:t>1</a:t>
            </a:r>
            <a:endParaRPr lang="zh-CN" altLang="en-US" sz="3200" dirty="0">
              <a:solidFill>
                <a:schemeClr val="bg1"/>
              </a:solidFill>
              <a:effectLst>
                <a:outerShdw blurRad="50800" dist="38100" dir="2700000" algn="tl" rotWithShape="0">
                  <a:schemeClr val="accent5">
                    <a:lumMod val="50000"/>
                    <a:alpha val="40000"/>
                  </a:schemeClr>
                </a:outerShdw>
              </a:effectLst>
              <a:latin typeface="方正粗圆简体" panose="02010601030101010101" pitchFamily="2" charset="-122"/>
              <a:ea typeface="方正粗圆简体" panose="02010601030101010101" pitchFamily="2" charset="-122"/>
            </a:endParaRPr>
          </a:p>
        </p:txBody>
      </p:sp>
      <p:sp>
        <p:nvSpPr>
          <p:cNvPr id="177" name="文本框 176">
            <a:extLst>
              <a:ext uri="{FF2B5EF4-FFF2-40B4-BE49-F238E27FC236}">
                <a16:creationId xmlns:a16="http://schemas.microsoft.com/office/drawing/2014/main" xmlns="" id="{41F7568E-4307-49B7-B0AB-55AD2CD02547}"/>
              </a:ext>
            </a:extLst>
          </p:cNvPr>
          <p:cNvSpPr txBox="1"/>
          <p:nvPr/>
        </p:nvSpPr>
        <p:spPr>
          <a:xfrm>
            <a:off x="7449350" y="2407575"/>
            <a:ext cx="1244251" cy="307777"/>
          </a:xfrm>
          <a:prstGeom prst="rect">
            <a:avLst/>
          </a:prstGeom>
          <a:noFill/>
        </p:spPr>
        <p:txBody>
          <a:bodyPr wrap="none" rtlCol="0">
            <a:spAutoFit/>
          </a:bodyPr>
          <a:lstStyle/>
          <a:p>
            <a:pPr marL="285750" indent="-285750">
              <a:buClr>
                <a:schemeClr val="bg1"/>
              </a:buClr>
              <a:buFont typeface="Wingdings" panose="05000000000000000000" pitchFamily="2" charset="2"/>
              <a:buChar char="u"/>
            </a:pP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不会申请 </a:t>
            </a:r>
          </a:p>
        </p:txBody>
      </p:sp>
      <p:sp>
        <p:nvSpPr>
          <p:cNvPr id="178" name="TextBox 692">
            <a:extLst>
              <a:ext uri="{FF2B5EF4-FFF2-40B4-BE49-F238E27FC236}">
                <a16:creationId xmlns:a16="http://schemas.microsoft.com/office/drawing/2014/main" xmlns="" id="{2A7BFC84-CB41-4ACD-839E-323221BEAA2D}"/>
              </a:ext>
            </a:extLst>
          </p:cNvPr>
          <p:cNvSpPr txBox="1"/>
          <p:nvPr/>
        </p:nvSpPr>
        <p:spPr>
          <a:xfrm>
            <a:off x="6585254" y="2376797"/>
            <a:ext cx="723275" cy="307777"/>
          </a:xfrm>
          <a:prstGeom prst="rect">
            <a:avLst/>
          </a:prstGeom>
          <a:noFill/>
        </p:spPr>
        <p:txBody>
          <a:bodyPr wrap="none" rtlCol="0">
            <a:spAutoFit/>
          </a:bodyPr>
          <a:lstStyle/>
          <a:p>
            <a:r>
              <a:rPr lang="zh-CN" altLang="en-US" sz="1400" b="1" dirty="0">
                <a:solidFill>
                  <a:schemeClr val="tx1">
                    <a:lumMod val="95000"/>
                    <a:lumOff val="5000"/>
                  </a:schemeClr>
                </a:solidFill>
                <a:latin typeface="微软雅黑" panose="020B0503020204020204" pitchFamily="34" charset="-122"/>
                <a:ea typeface="微软雅黑" panose="020B0503020204020204" pitchFamily="34" charset="-122"/>
              </a:rPr>
              <a:t>姓名：</a:t>
            </a:r>
          </a:p>
        </p:txBody>
      </p:sp>
      <p:sp>
        <p:nvSpPr>
          <p:cNvPr id="179" name="文本框 178">
            <a:extLst>
              <a:ext uri="{FF2B5EF4-FFF2-40B4-BE49-F238E27FC236}">
                <a16:creationId xmlns:a16="http://schemas.microsoft.com/office/drawing/2014/main" xmlns="" id="{EFEC4E02-3B1D-4C5A-AEB2-5BB827B5CEFA}"/>
              </a:ext>
            </a:extLst>
          </p:cNvPr>
          <p:cNvSpPr txBox="1"/>
          <p:nvPr/>
        </p:nvSpPr>
        <p:spPr>
          <a:xfrm>
            <a:off x="7449350" y="2856276"/>
            <a:ext cx="864339" cy="307777"/>
          </a:xfrm>
          <a:prstGeom prst="rect">
            <a:avLst/>
          </a:prstGeom>
          <a:noFill/>
        </p:spPr>
        <p:txBody>
          <a:bodyPr wrap="none" rtlCol="0">
            <a:spAutoFit/>
          </a:bodyPr>
          <a:lstStyle/>
          <a:p>
            <a:pPr marL="285750" indent="-285750">
              <a:buClr>
                <a:schemeClr val="bg1"/>
              </a:buClr>
              <a:buFont typeface="Wingdings" panose="05000000000000000000" pitchFamily="2" charset="2"/>
              <a:buChar char="u"/>
            </a:pPr>
            <a:r>
              <a:rPr lang="en-US" altLang="zh-CN" sz="1400" dirty="0">
                <a:solidFill>
                  <a:schemeClr val="tx1">
                    <a:lumMod val="75000"/>
                    <a:lumOff val="25000"/>
                  </a:schemeClr>
                </a:solidFill>
                <a:latin typeface="微软雅黑" panose="020B0503020204020204" pitchFamily="34" charset="-122"/>
                <a:ea typeface="微软雅黑" panose="020B0503020204020204" pitchFamily="34" charset="-122"/>
              </a:rPr>
              <a:t>30</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岁</a:t>
            </a:r>
          </a:p>
        </p:txBody>
      </p:sp>
      <p:sp>
        <p:nvSpPr>
          <p:cNvPr id="180" name="TextBox 692">
            <a:extLst>
              <a:ext uri="{FF2B5EF4-FFF2-40B4-BE49-F238E27FC236}">
                <a16:creationId xmlns:a16="http://schemas.microsoft.com/office/drawing/2014/main" xmlns="" id="{36F6FFF1-AED1-44AF-893B-0069A04DAC2D}"/>
              </a:ext>
            </a:extLst>
          </p:cNvPr>
          <p:cNvSpPr txBox="1"/>
          <p:nvPr/>
        </p:nvSpPr>
        <p:spPr>
          <a:xfrm>
            <a:off x="6585254" y="2833192"/>
            <a:ext cx="723275" cy="307777"/>
          </a:xfrm>
          <a:prstGeom prst="rect">
            <a:avLst/>
          </a:prstGeom>
          <a:noFill/>
        </p:spPr>
        <p:txBody>
          <a:bodyPr wrap="none" rtlCol="0">
            <a:spAutoFit/>
          </a:bodyPr>
          <a:lstStyle/>
          <a:p>
            <a:r>
              <a:rPr lang="zh-CN" altLang="en-US" sz="1400" b="1" dirty="0">
                <a:solidFill>
                  <a:schemeClr val="tx1">
                    <a:lumMod val="95000"/>
                    <a:lumOff val="5000"/>
                  </a:schemeClr>
                </a:solidFill>
                <a:latin typeface="微软雅黑" panose="020B0503020204020204" pitchFamily="34" charset="-122"/>
                <a:ea typeface="微软雅黑" panose="020B0503020204020204" pitchFamily="34" charset="-122"/>
              </a:rPr>
              <a:t>年龄：</a:t>
            </a:r>
          </a:p>
        </p:txBody>
      </p:sp>
      <p:sp>
        <p:nvSpPr>
          <p:cNvPr id="181" name="文本框 180">
            <a:extLst>
              <a:ext uri="{FF2B5EF4-FFF2-40B4-BE49-F238E27FC236}">
                <a16:creationId xmlns:a16="http://schemas.microsoft.com/office/drawing/2014/main" xmlns="" id="{BB3700BE-375D-489A-A857-81ACD2B5DFF0}"/>
              </a:ext>
            </a:extLst>
          </p:cNvPr>
          <p:cNvSpPr txBox="1"/>
          <p:nvPr/>
        </p:nvSpPr>
        <p:spPr>
          <a:xfrm>
            <a:off x="7449350" y="3304977"/>
            <a:ext cx="832279" cy="307777"/>
          </a:xfrm>
          <a:prstGeom prst="rect">
            <a:avLst/>
          </a:prstGeom>
          <a:noFill/>
        </p:spPr>
        <p:txBody>
          <a:bodyPr wrap="none" rtlCol="0">
            <a:spAutoFit/>
          </a:bodyPr>
          <a:lstStyle/>
          <a:p>
            <a:pPr marL="285750" indent="-285750">
              <a:buClr>
                <a:schemeClr val="bg1"/>
              </a:buClr>
              <a:buFont typeface="Wingdings" panose="05000000000000000000" pitchFamily="2" charset="2"/>
              <a:buChar char="u"/>
            </a:pP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上海</a:t>
            </a:r>
          </a:p>
        </p:txBody>
      </p:sp>
      <p:sp>
        <p:nvSpPr>
          <p:cNvPr id="182" name="TextBox 692">
            <a:extLst>
              <a:ext uri="{FF2B5EF4-FFF2-40B4-BE49-F238E27FC236}">
                <a16:creationId xmlns:a16="http://schemas.microsoft.com/office/drawing/2014/main" xmlns="" id="{F3071E69-98A7-4A2D-A29A-7FA9CFB1BF76}"/>
              </a:ext>
            </a:extLst>
          </p:cNvPr>
          <p:cNvSpPr txBox="1"/>
          <p:nvPr/>
        </p:nvSpPr>
        <p:spPr>
          <a:xfrm>
            <a:off x="6585254" y="3289587"/>
            <a:ext cx="723275" cy="307777"/>
          </a:xfrm>
          <a:prstGeom prst="rect">
            <a:avLst/>
          </a:prstGeom>
          <a:noFill/>
        </p:spPr>
        <p:txBody>
          <a:bodyPr wrap="none" rtlCol="0">
            <a:spAutoFit/>
          </a:bodyPr>
          <a:lstStyle/>
          <a:p>
            <a:r>
              <a:rPr lang="zh-CN" altLang="en-US" sz="1400" b="1" dirty="0">
                <a:solidFill>
                  <a:schemeClr val="tx1">
                    <a:lumMod val="95000"/>
                    <a:lumOff val="5000"/>
                  </a:schemeClr>
                </a:solidFill>
                <a:latin typeface="微软雅黑" panose="020B0503020204020204" pitchFamily="34" charset="-122"/>
                <a:ea typeface="微软雅黑" panose="020B0503020204020204" pitchFamily="34" charset="-122"/>
              </a:rPr>
              <a:t>籍贯：</a:t>
            </a:r>
          </a:p>
        </p:txBody>
      </p:sp>
      <p:sp>
        <p:nvSpPr>
          <p:cNvPr id="183" name="文本框 182">
            <a:extLst>
              <a:ext uri="{FF2B5EF4-FFF2-40B4-BE49-F238E27FC236}">
                <a16:creationId xmlns:a16="http://schemas.microsoft.com/office/drawing/2014/main" xmlns="" id="{CF659DEB-CFE1-4F39-965E-DBBE05904E4E}"/>
              </a:ext>
            </a:extLst>
          </p:cNvPr>
          <p:cNvSpPr txBox="1"/>
          <p:nvPr/>
        </p:nvSpPr>
        <p:spPr>
          <a:xfrm>
            <a:off x="7449350" y="3753677"/>
            <a:ext cx="894156" cy="307777"/>
          </a:xfrm>
          <a:prstGeom prst="rect">
            <a:avLst/>
          </a:prstGeom>
          <a:noFill/>
        </p:spPr>
        <p:txBody>
          <a:bodyPr wrap="none" rtlCol="0">
            <a:spAutoFit/>
          </a:bodyPr>
          <a:lstStyle/>
          <a:p>
            <a:pPr marL="285750" indent="-285750">
              <a:buClr>
                <a:schemeClr val="bg1"/>
              </a:buClr>
              <a:buFont typeface="Wingdings" panose="05000000000000000000" pitchFamily="2" charset="2"/>
              <a:buChar char="u"/>
            </a:pPr>
            <a:r>
              <a:rPr lang="en-US" altLang="zh-CN" sz="1400" dirty="0">
                <a:solidFill>
                  <a:schemeClr val="tx1">
                    <a:lumMod val="75000"/>
                    <a:lumOff val="25000"/>
                  </a:schemeClr>
                </a:solidFill>
                <a:latin typeface="微软雅黑" panose="020B0503020204020204" pitchFamily="34" charset="-122"/>
                <a:ea typeface="微软雅黑" panose="020B0503020204020204" pitchFamily="34" charset="-122"/>
              </a:rPr>
              <a:t>55kg</a:t>
            </a:r>
            <a:endPar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84" name="TextBox 692">
            <a:extLst>
              <a:ext uri="{FF2B5EF4-FFF2-40B4-BE49-F238E27FC236}">
                <a16:creationId xmlns:a16="http://schemas.microsoft.com/office/drawing/2014/main" xmlns="" id="{4D276EA0-A43F-49AA-A8FB-A0B957F9A31A}"/>
              </a:ext>
            </a:extLst>
          </p:cNvPr>
          <p:cNvSpPr txBox="1"/>
          <p:nvPr/>
        </p:nvSpPr>
        <p:spPr>
          <a:xfrm>
            <a:off x="6585254" y="3745982"/>
            <a:ext cx="723275" cy="307777"/>
          </a:xfrm>
          <a:prstGeom prst="rect">
            <a:avLst/>
          </a:prstGeom>
          <a:noFill/>
        </p:spPr>
        <p:txBody>
          <a:bodyPr wrap="none" rtlCol="0">
            <a:spAutoFit/>
          </a:bodyPr>
          <a:lstStyle/>
          <a:p>
            <a:r>
              <a:rPr lang="zh-CN" altLang="en-US" sz="1400" b="1" dirty="0">
                <a:solidFill>
                  <a:schemeClr val="tx1">
                    <a:lumMod val="95000"/>
                    <a:lumOff val="5000"/>
                  </a:schemeClr>
                </a:solidFill>
                <a:latin typeface="微软雅黑" panose="020B0503020204020204" pitchFamily="34" charset="-122"/>
                <a:ea typeface="微软雅黑" panose="020B0503020204020204" pitchFamily="34" charset="-122"/>
              </a:rPr>
              <a:t>体重：</a:t>
            </a:r>
          </a:p>
        </p:txBody>
      </p:sp>
      <p:sp>
        <p:nvSpPr>
          <p:cNvPr id="185" name="文本框 184">
            <a:extLst>
              <a:ext uri="{FF2B5EF4-FFF2-40B4-BE49-F238E27FC236}">
                <a16:creationId xmlns:a16="http://schemas.microsoft.com/office/drawing/2014/main" xmlns="" id="{9C399001-26BD-4C5E-A5D3-229A7EE10AD7}"/>
              </a:ext>
            </a:extLst>
          </p:cNvPr>
          <p:cNvSpPr txBox="1"/>
          <p:nvPr/>
        </p:nvSpPr>
        <p:spPr>
          <a:xfrm>
            <a:off x="7449350" y="4202377"/>
            <a:ext cx="832279" cy="307777"/>
          </a:xfrm>
          <a:prstGeom prst="rect">
            <a:avLst/>
          </a:prstGeom>
          <a:noFill/>
        </p:spPr>
        <p:txBody>
          <a:bodyPr wrap="none" rtlCol="0">
            <a:spAutoFit/>
          </a:bodyPr>
          <a:lstStyle/>
          <a:p>
            <a:pPr marL="285750" indent="-285750">
              <a:buClr>
                <a:schemeClr val="bg1"/>
              </a:buClr>
              <a:buFont typeface="Wingdings" panose="05000000000000000000" pitchFamily="2" charset="2"/>
              <a:buChar char="u"/>
            </a:pP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未婚</a:t>
            </a:r>
          </a:p>
        </p:txBody>
      </p:sp>
      <p:sp>
        <p:nvSpPr>
          <p:cNvPr id="186" name="TextBox 692">
            <a:extLst>
              <a:ext uri="{FF2B5EF4-FFF2-40B4-BE49-F238E27FC236}">
                <a16:creationId xmlns:a16="http://schemas.microsoft.com/office/drawing/2014/main" xmlns="" id="{D5BBCC3A-08C5-4CBB-98BD-6790C461D5C5}"/>
              </a:ext>
            </a:extLst>
          </p:cNvPr>
          <p:cNvSpPr txBox="1"/>
          <p:nvPr/>
        </p:nvSpPr>
        <p:spPr>
          <a:xfrm>
            <a:off x="6585254" y="4202377"/>
            <a:ext cx="1082348" cy="307777"/>
          </a:xfrm>
          <a:prstGeom prst="rect">
            <a:avLst/>
          </a:prstGeom>
          <a:noFill/>
        </p:spPr>
        <p:txBody>
          <a:bodyPr wrap="none" rtlCol="0">
            <a:spAutoFit/>
          </a:bodyPr>
          <a:lstStyle/>
          <a:p>
            <a:r>
              <a:rPr lang="zh-CN" altLang="en-US" sz="1400" b="1" dirty="0">
                <a:solidFill>
                  <a:schemeClr val="tx1">
                    <a:lumMod val="95000"/>
                    <a:lumOff val="5000"/>
                  </a:schemeClr>
                </a:solidFill>
                <a:latin typeface="微软雅黑" panose="020B0503020204020204" pitchFamily="34" charset="-122"/>
                <a:ea typeface="微软雅黑" panose="020B0503020204020204" pitchFamily="34" charset="-122"/>
              </a:rPr>
              <a:t>婚姻状况：</a:t>
            </a:r>
          </a:p>
        </p:txBody>
      </p:sp>
      <p:sp>
        <p:nvSpPr>
          <p:cNvPr id="187" name="文本框 186">
            <a:extLst>
              <a:ext uri="{FF2B5EF4-FFF2-40B4-BE49-F238E27FC236}">
                <a16:creationId xmlns:a16="http://schemas.microsoft.com/office/drawing/2014/main" xmlns="" id="{4055A724-E43E-4C0D-9247-4B4AABDF63A4}"/>
              </a:ext>
            </a:extLst>
          </p:cNvPr>
          <p:cNvSpPr txBox="1"/>
          <p:nvPr/>
        </p:nvSpPr>
        <p:spPr>
          <a:xfrm>
            <a:off x="10334881" y="2407575"/>
            <a:ext cx="652743" cy="307777"/>
          </a:xfrm>
          <a:prstGeom prst="rect">
            <a:avLst/>
          </a:prstGeom>
          <a:noFill/>
        </p:spPr>
        <p:txBody>
          <a:bodyPr wrap="none" rtlCol="0">
            <a:spAutoFit/>
          </a:bodyPr>
          <a:lstStyle/>
          <a:p>
            <a:pPr marL="285750" indent="-285750">
              <a:buClr>
                <a:schemeClr val="bg1"/>
              </a:buClr>
              <a:buFont typeface="Wingdings" panose="05000000000000000000" pitchFamily="2" charset="2"/>
              <a:buChar char="u"/>
            </a:pP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女</a:t>
            </a:r>
          </a:p>
        </p:txBody>
      </p:sp>
      <p:sp>
        <p:nvSpPr>
          <p:cNvPr id="188" name="TextBox 692">
            <a:extLst>
              <a:ext uri="{FF2B5EF4-FFF2-40B4-BE49-F238E27FC236}">
                <a16:creationId xmlns:a16="http://schemas.microsoft.com/office/drawing/2014/main" xmlns="" id="{505E8FD1-D9B2-4718-A061-1A3869DFCAF8}"/>
              </a:ext>
            </a:extLst>
          </p:cNvPr>
          <p:cNvSpPr txBox="1"/>
          <p:nvPr/>
        </p:nvSpPr>
        <p:spPr>
          <a:xfrm>
            <a:off x="9474508" y="2376797"/>
            <a:ext cx="723275" cy="307777"/>
          </a:xfrm>
          <a:prstGeom prst="rect">
            <a:avLst/>
          </a:prstGeom>
          <a:noFill/>
        </p:spPr>
        <p:txBody>
          <a:bodyPr wrap="none" rtlCol="0">
            <a:spAutoFit/>
          </a:bodyPr>
          <a:lstStyle/>
          <a:p>
            <a:r>
              <a:rPr lang="zh-CN" altLang="en-US" sz="1400" b="1" dirty="0">
                <a:solidFill>
                  <a:schemeClr val="tx1">
                    <a:lumMod val="95000"/>
                    <a:lumOff val="5000"/>
                  </a:schemeClr>
                </a:solidFill>
                <a:latin typeface="微软雅黑" panose="020B0503020204020204" pitchFamily="34" charset="-122"/>
                <a:ea typeface="微软雅黑" panose="020B0503020204020204" pitchFamily="34" charset="-122"/>
              </a:rPr>
              <a:t>性别：</a:t>
            </a:r>
          </a:p>
        </p:txBody>
      </p:sp>
      <p:sp>
        <p:nvSpPr>
          <p:cNvPr id="189" name="文本框 188">
            <a:extLst>
              <a:ext uri="{FF2B5EF4-FFF2-40B4-BE49-F238E27FC236}">
                <a16:creationId xmlns:a16="http://schemas.microsoft.com/office/drawing/2014/main" xmlns="" id="{FD612B70-CDF9-4F84-8C43-B4097225820A}"/>
              </a:ext>
            </a:extLst>
          </p:cNvPr>
          <p:cNvSpPr txBox="1"/>
          <p:nvPr/>
        </p:nvSpPr>
        <p:spPr>
          <a:xfrm>
            <a:off x="10334881" y="2856276"/>
            <a:ext cx="652743" cy="307777"/>
          </a:xfrm>
          <a:prstGeom prst="rect">
            <a:avLst/>
          </a:prstGeom>
          <a:noFill/>
        </p:spPr>
        <p:txBody>
          <a:bodyPr wrap="none" rtlCol="0">
            <a:spAutoFit/>
          </a:bodyPr>
          <a:lstStyle/>
          <a:p>
            <a:pPr marL="285750" indent="-285750">
              <a:buClr>
                <a:schemeClr val="bg1"/>
              </a:buClr>
              <a:buFont typeface="Wingdings" panose="05000000000000000000" pitchFamily="2" charset="2"/>
              <a:buChar char="u"/>
            </a:pP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汉</a:t>
            </a:r>
          </a:p>
        </p:txBody>
      </p:sp>
      <p:sp>
        <p:nvSpPr>
          <p:cNvPr id="190" name="TextBox 692">
            <a:extLst>
              <a:ext uri="{FF2B5EF4-FFF2-40B4-BE49-F238E27FC236}">
                <a16:creationId xmlns:a16="http://schemas.microsoft.com/office/drawing/2014/main" xmlns="" id="{EE341209-8DE1-41CA-A4E7-A8AAF8405825}"/>
              </a:ext>
            </a:extLst>
          </p:cNvPr>
          <p:cNvSpPr txBox="1"/>
          <p:nvPr/>
        </p:nvSpPr>
        <p:spPr>
          <a:xfrm>
            <a:off x="9474508" y="2833192"/>
            <a:ext cx="723275" cy="307777"/>
          </a:xfrm>
          <a:prstGeom prst="rect">
            <a:avLst/>
          </a:prstGeom>
          <a:noFill/>
        </p:spPr>
        <p:txBody>
          <a:bodyPr wrap="none" rtlCol="0">
            <a:spAutoFit/>
          </a:bodyPr>
          <a:lstStyle/>
          <a:p>
            <a:r>
              <a:rPr lang="zh-CN" altLang="en-US" sz="1400" b="1" dirty="0">
                <a:solidFill>
                  <a:schemeClr val="tx1">
                    <a:lumMod val="95000"/>
                    <a:lumOff val="5000"/>
                  </a:schemeClr>
                </a:solidFill>
                <a:latin typeface="微软雅黑" panose="020B0503020204020204" pitchFamily="34" charset="-122"/>
                <a:ea typeface="微软雅黑" panose="020B0503020204020204" pitchFamily="34" charset="-122"/>
              </a:rPr>
              <a:t>民族：</a:t>
            </a:r>
          </a:p>
        </p:txBody>
      </p:sp>
      <p:sp>
        <p:nvSpPr>
          <p:cNvPr id="191" name="文本框 190">
            <a:extLst>
              <a:ext uri="{FF2B5EF4-FFF2-40B4-BE49-F238E27FC236}">
                <a16:creationId xmlns:a16="http://schemas.microsoft.com/office/drawing/2014/main" xmlns="" id="{E36AA4F4-32D2-4C8E-A13A-C81AAFC97E3E}"/>
              </a:ext>
            </a:extLst>
          </p:cNvPr>
          <p:cNvSpPr txBox="1"/>
          <p:nvPr/>
        </p:nvSpPr>
        <p:spPr>
          <a:xfrm>
            <a:off x="10334881" y="3304977"/>
            <a:ext cx="832279" cy="307777"/>
          </a:xfrm>
          <a:prstGeom prst="rect">
            <a:avLst/>
          </a:prstGeom>
          <a:noFill/>
        </p:spPr>
        <p:txBody>
          <a:bodyPr wrap="none" rtlCol="0">
            <a:spAutoFit/>
          </a:bodyPr>
          <a:lstStyle/>
          <a:p>
            <a:pPr marL="285750" indent="-285750">
              <a:buClr>
                <a:schemeClr val="bg1"/>
              </a:buClr>
              <a:buFont typeface="Wingdings" panose="05000000000000000000" pitchFamily="2" charset="2"/>
              <a:buChar char="u"/>
            </a:pP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硕士</a:t>
            </a:r>
          </a:p>
        </p:txBody>
      </p:sp>
      <p:sp>
        <p:nvSpPr>
          <p:cNvPr id="192" name="TextBox 692">
            <a:extLst>
              <a:ext uri="{FF2B5EF4-FFF2-40B4-BE49-F238E27FC236}">
                <a16:creationId xmlns:a16="http://schemas.microsoft.com/office/drawing/2014/main" xmlns="" id="{22F5274D-0B2C-4C81-B177-35A7D203E052}"/>
              </a:ext>
            </a:extLst>
          </p:cNvPr>
          <p:cNvSpPr txBox="1"/>
          <p:nvPr/>
        </p:nvSpPr>
        <p:spPr>
          <a:xfrm>
            <a:off x="9474508" y="3289587"/>
            <a:ext cx="723275" cy="307777"/>
          </a:xfrm>
          <a:prstGeom prst="rect">
            <a:avLst/>
          </a:prstGeom>
          <a:noFill/>
        </p:spPr>
        <p:txBody>
          <a:bodyPr wrap="none" rtlCol="0">
            <a:spAutoFit/>
          </a:bodyPr>
          <a:lstStyle/>
          <a:p>
            <a:r>
              <a:rPr lang="zh-CN" altLang="en-US" sz="1400" b="1" dirty="0">
                <a:solidFill>
                  <a:schemeClr val="tx1">
                    <a:lumMod val="95000"/>
                    <a:lumOff val="5000"/>
                  </a:schemeClr>
                </a:solidFill>
                <a:latin typeface="微软雅黑" panose="020B0503020204020204" pitchFamily="34" charset="-122"/>
                <a:ea typeface="微软雅黑" panose="020B0503020204020204" pitchFamily="34" charset="-122"/>
              </a:rPr>
              <a:t>学历：</a:t>
            </a:r>
          </a:p>
        </p:txBody>
      </p:sp>
      <p:sp>
        <p:nvSpPr>
          <p:cNvPr id="193" name="文本框 192">
            <a:extLst>
              <a:ext uri="{FF2B5EF4-FFF2-40B4-BE49-F238E27FC236}">
                <a16:creationId xmlns:a16="http://schemas.microsoft.com/office/drawing/2014/main" xmlns="" id="{F8302AEA-D095-4FB8-B0BF-4DF98295B11D}"/>
              </a:ext>
            </a:extLst>
          </p:cNvPr>
          <p:cNvSpPr txBox="1"/>
          <p:nvPr/>
        </p:nvSpPr>
        <p:spPr>
          <a:xfrm>
            <a:off x="10334881" y="3753677"/>
            <a:ext cx="1048685" cy="307777"/>
          </a:xfrm>
          <a:prstGeom prst="rect">
            <a:avLst/>
          </a:prstGeom>
          <a:noFill/>
        </p:spPr>
        <p:txBody>
          <a:bodyPr wrap="none" rtlCol="0">
            <a:spAutoFit/>
          </a:bodyPr>
          <a:lstStyle/>
          <a:p>
            <a:pPr marL="285750" indent="-285750">
              <a:buClr>
                <a:schemeClr val="bg1"/>
              </a:buClr>
              <a:buFont typeface="Wingdings" panose="05000000000000000000" pitchFamily="2" charset="2"/>
              <a:buChar char="u"/>
            </a:pPr>
            <a:r>
              <a:rPr lang="en-US" altLang="zh-CN" sz="1400" dirty="0">
                <a:solidFill>
                  <a:schemeClr val="tx1">
                    <a:lumMod val="75000"/>
                    <a:lumOff val="25000"/>
                  </a:schemeClr>
                </a:solidFill>
                <a:latin typeface="微软雅黑" panose="020B0503020204020204" pitchFamily="34" charset="-122"/>
                <a:ea typeface="微软雅黑" panose="020B0503020204020204" pitchFamily="34" charset="-122"/>
              </a:rPr>
              <a:t>178cm</a:t>
            </a:r>
          </a:p>
        </p:txBody>
      </p:sp>
      <p:sp>
        <p:nvSpPr>
          <p:cNvPr id="194" name="TextBox 692">
            <a:extLst>
              <a:ext uri="{FF2B5EF4-FFF2-40B4-BE49-F238E27FC236}">
                <a16:creationId xmlns:a16="http://schemas.microsoft.com/office/drawing/2014/main" xmlns="" id="{06C82391-90AC-4DE3-8B90-E9F9ED195713}"/>
              </a:ext>
            </a:extLst>
          </p:cNvPr>
          <p:cNvSpPr txBox="1"/>
          <p:nvPr/>
        </p:nvSpPr>
        <p:spPr>
          <a:xfrm>
            <a:off x="9474508" y="3745982"/>
            <a:ext cx="723275" cy="307777"/>
          </a:xfrm>
          <a:prstGeom prst="rect">
            <a:avLst/>
          </a:prstGeom>
          <a:noFill/>
        </p:spPr>
        <p:txBody>
          <a:bodyPr wrap="none" rtlCol="0">
            <a:spAutoFit/>
          </a:bodyPr>
          <a:lstStyle/>
          <a:p>
            <a:r>
              <a:rPr lang="zh-CN" altLang="en-US" sz="1400" b="1" dirty="0">
                <a:solidFill>
                  <a:schemeClr val="tx1">
                    <a:lumMod val="95000"/>
                    <a:lumOff val="5000"/>
                  </a:schemeClr>
                </a:solidFill>
                <a:latin typeface="微软雅黑" panose="020B0503020204020204" pitchFamily="34" charset="-122"/>
                <a:ea typeface="微软雅黑" panose="020B0503020204020204" pitchFamily="34" charset="-122"/>
              </a:rPr>
              <a:t>身高：</a:t>
            </a:r>
          </a:p>
        </p:txBody>
      </p:sp>
      <p:sp>
        <p:nvSpPr>
          <p:cNvPr id="195" name="文本框 194">
            <a:extLst>
              <a:ext uri="{FF2B5EF4-FFF2-40B4-BE49-F238E27FC236}">
                <a16:creationId xmlns:a16="http://schemas.microsoft.com/office/drawing/2014/main" xmlns="" id="{F84226B3-DAC1-4011-8F03-3F1F4CE74A66}"/>
              </a:ext>
            </a:extLst>
          </p:cNvPr>
          <p:cNvSpPr txBox="1"/>
          <p:nvPr/>
        </p:nvSpPr>
        <p:spPr>
          <a:xfrm>
            <a:off x="10334881" y="4202377"/>
            <a:ext cx="832279" cy="307777"/>
          </a:xfrm>
          <a:prstGeom prst="rect">
            <a:avLst/>
          </a:prstGeom>
          <a:noFill/>
        </p:spPr>
        <p:txBody>
          <a:bodyPr wrap="none" rtlCol="0">
            <a:spAutoFit/>
          </a:bodyPr>
          <a:lstStyle/>
          <a:p>
            <a:pPr marL="285750" indent="-285750">
              <a:buClr>
                <a:schemeClr val="bg1"/>
              </a:buClr>
              <a:buFont typeface="Wingdings" panose="05000000000000000000" pitchFamily="2" charset="2"/>
              <a:buChar char="u"/>
            </a:pP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党员</a:t>
            </a:r>
          </a:p>
        </p:txBody>
      </p:sp>
      <p:sp>
        <p:nvSpPr>
          <p:cNvPr id="196" name="TextBox 692">
            <a:extLst>
              <a:ext uri="{FF2B5EF4-FFF2-40B4-BE49-F238E27FC236}">
                <a16:creationId xmlns:a16="http://schemas.microsoft.com/office/drawing/2014/main" xmlns="" id="{62AEDFAB-19C5-4F1C-B81C-C1B13B52446C}"/>
              </a:ext>
            </a:extLst>
          </p:cNvPr>
          <p:cNvSpPr txBox="1"/>
          <p:nvPr/>
        </p:nvSpPr>
        <p:spPr>
          <a:xfrm>
            <a:off x="9474508" y="4202377"/>
            <a:ext cx="1082348" cy="307777"/>
          </a:xfrm>
          <a:prstGeom prst="rect">
            <a:avLst/>
          </a:prstGeom>
          <a:noFill/>
        </p:spPr>
        <p:txBody>
          <a:bodyPr wrap="none" rtlCol="0">
            <a:spAutoFit/>
          </a:bodyPr>
          <a:lstStyle/>
          <a:p>
            <a:r>
              <a:rPr lang="zh-CN" altLang="en-US" sz="1400" b="1" dirty="0">
                <a:solidFill>
                  <a:schemeClr val="tx1">
                    <a:lumMod val="95000"/>
                    <a:lumOff val="5000"/>
                  </a:schemeClr>
                </a:solidFill>
                <a:latin typeface="微软雅黑" panose="020B0503020204020204" pitchFamily="34" charset="-122"/>
                <a:ea typeface="微软雅黑" panose="020B0503020204020204" pitchFamily="34" charset="-122"/>
              </a:rPr>
              <a:t>政治面貌：</a:t>
            </a:r>
          </a:p>
        </p:txBody>
      </p:sp>
      <p:sp>
        <p:nvSpPr>
          <p:cNvPr id="197" name="矩形 196">
            <a:extLst>
              <a:ext uri="{FF2B5EF4-FFF2-40B4-BE49-F238E27FC236}">
                <a16:creationId xmlns:a16="http://schemas.microsoft.com/office/drawing/2014/main" xmlns="" id="{3AE17A25-7827-463C-82AE-C8FA634129B8}"/>
              </a:ext>
            </a:extLst>
          </p:cNvPr>
          <p:cNvSpPr/>
          <p:nvPr/>
        </p:nvSpPr>
        <p:spPr>
          <a:xfrm>
            <a:off x="6389955" y="4608002"/>
            <a:ext cx="3559544" cy="396000"/>
          </a:xfrm>
          <a:prstGeom prst="rect">
            <a:avLst/>
          </a:prstGeom>
          <a:noFill/>
          <a:ln w="15875" cap="flat" cmpd="sng" algn="ctr">
            <a:noFill/>
            <a:prstDash val="solid"/>
            <a:miter lim="800000"/>
          </a:ln>
          <a:effectLst/>
        </p:spPr>
        <p:txBody>
          <a:bodyPr lIns="288000" anchor="ctr"/>
          <a:lstStyle/>
          <a:p>
            <a:r>
              <a:rPr lang="zh-CN" altLang="en-US" sz="1400" b="1" kern="0" dirty="0">
                <a:latin typeface="微软雅黑" panose="020B0503020204020204" pitchFamily="34" charset="-122"/>
                <a:ea typeface="微软雅黑" panose="020B0503020204020204" pitchFamily="34" charset="-122"/>
                <a:sym typeface="+mn-lt"/>
              </a:rPr>
              <a:t>电子邮箱：</a:t>
            </a:r>
            <a:r>
              <a:rPr lang="en-US" altLang="zh-CN" sz="1400" kern="0" dirty="0">
                <a:solidFill>
                  <a:schemeClr val="tx1">
                    <a:lumMod val="75000"/>
                    <a:lumOff val="25000"/>
                  </a:schemeClr>
                </a:solidFill>
                <a:latin typeface="微软雅黑" panose="020B0503020204020204" pitchFamily="34" charset="-122"/>
                <a:ea typeface="微软雅黑" panose="020B0503020204020204" pitchFamily="34" charset="-122"/>
                <a:sym typeface="+mn-lt"/>
              </a:rPr>
              <a:t>yourname@163.com</a:t>
            </a:r>
          </a:p>
        </p:txBody>
      </p:sp>
      <p:sp>
        <p:nvSpPr>
          <p:cNvPr id="198" name="矩形 197">
            <a:extLst>
              <a:ext uri="{FF2B5EF4-FFF2-40B4-BE49-F238E27FC236}">
                <a16:creationId xmlns:a16="http://schemas.microsoft.com/office/drawing/2014/main" xmlns="" id="{E0351742-A9DF-4628-ADCC-41E30A7F5E32}"/>
              </a:ext>
            </a:extLst>
          </p:cNvPr>
          <p:cNvSpPr/>
          <p:nvPr/>
        </p:nvSpPr>
        <p:spPr>
          <a:xfrm>
            <a:off x="6389955" y="5040592"/>
            <a:ext cx="3559544" cy="396000"/>
          </a:xfrm>
          <a:prstGeom prst="rect">
            <a:avLst/>
          </a:prstGeom>
          <a:noFill/>
          <a:ln w="15875" cap="flat" cmpd="sng" algn="ctr">
            <a:noFill/>
            <a:prstDash val="solid"/>
            <a:miter lim="800000"/>
          </a:ln>
          <a:effectLst/>
        </p:spPr>
        <p:txBody>
          <a:bodyPr lIns="288000" anchor="ctr"/>
          <a:lstStyle/>
          <a:p>
            <a:r>
              <a:rPr lang="zh-CN" altLang="en-US" sz="1400" b="1" kern="0" dirty="0">
                <a:latin typeface="微软雅黑" panose="020B0503020204020204" pitchFamily="34" charset="-122"/>
                <a:ea typeface="微软雅黑" panose="020B0503020204020204" pitchFamily="34" charset="-122"/>
                <a:sym typeface="+mn-lt"/>
              </a:rPr>
              <a:t>现在住址：</a:t>
            </a:r>
            <a:r>
              <a:rPr lang="zh-CN" altLang="en-US" sz="1400" kern="0" dirty="0">
                <a:solidFill>
                  <a:schemeClr val="tx1">
                    <a:lumMod val="75000"/>
                    <a:lumOff val="25000"/>
                  </a:schemeClr>
                </a:solidFill>
                <a:latin typeface="微软雅黑" panose="020B0503020204020204" pitchFamily="34" charset="-122"/>
                <a:ea typeface="微软雅黑" panose="020B0503020204020204" pitchFamily="34" charset="-122"/>
                <a:sym typeface="+mn-lt"/>
              </a:rPr>
              <a:t>上海浦东新区</a:t>
            </a:r>
            <a:endParaRPr lang="en-US" altLang="zh-CN" sz="1400" kern="0" dirty="0">
              <a:solidFill>
                <a:schemeClr val="tx1">
                  <a:lumMod val="75000"/>
                  <a:lumOff val="25000"/>
                </a:schemeClr>
              </a:solidFill>
              <a:latin typeface="微软雅黑" panose="020B0503020204020204" pitchFamily="34" charset="-122"/>
              <a:ea typeface="微软雅黑" panose="020B0503020204020204" pitchFamily="34" charset="-122"/>
              <a:sym typeface="+mn-lt"/>
            </a:endParaRPr>
          </a:p>
        </p:txBody>
      </p:sp>
      <p:pic>
        <p:nvPicPr>
          <p:cNvPr id="199" name="图片 198">
            <a:extLst>
              <a:ext uri="{FF2B5EF4-FFF2-40B4-BE49-F238E27FC236}">
                <a16:creationId xmlns:a16="http://schemas.microsoft.com/office/drawing/2014/main" xmlns="" id="{D3C0C690-EF60-43AB-A902-CFC0B2825767}"/>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464907" y="2646299"/>
            <a:ext cx="2490345" cy="2571632"/>
          </a:xfrm>
          <a:prstGeom prst="rect">
            <a:avLst/>
          </a:prstGeom>
        </p:spPr>
      </p:pic>
    </p:spTree>
    <p:extLst>
      <p:ext uri="{BB962C8B-B14F-4D97-AF65-F5344CB8AC3E}">
        <p14:creationId xmlns:p14="http://schemas.microsoft.com/office/powerpoint/2010/main" val="2795501969"/>
      </p:ext>
    </p:extLst>
  </p:cSld>
  <p:clrMapOvr>
    <a:masterClrMapping/>
  </p:clrMapOvr>
  <p:transition spd="slow" advTm="0">
    <p:push dir="u"/>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par>
                                    <p:cTn id="10" presetID="2" presetClass="entr" presetSubtype="8" decel="100000" fill="hold" nodeType="withEffect">
                                      <p:stCondLst>
                                        <p:cond delay="0"/>
                                      </p:stCondLst>
                                      <p:childTnLst>
                                        <p:set>
                                          <p:cBhvr>
                                            <p:cTn id="11" dur="1" fill="hold">
                                              <p:stCondLst>
                                                <p:cond delay="0"/>
                                              </p:stCondLst>
                                            </p:cTn>
                                            <p:tgtEl>
                                              <p:spTgt spid="6"/>
                                            </p:tgtEl>
                                            <p:attrNameLst>
                                              <p:attrName>style.visibility</p:attrName>
                                            </p:attrNameLst>
                                          </p:cBhvr>
                                          <p:to>
                                            <p:strVal val="visible"/>
                                          </p:to>
                                        </p:set>
                                        <p:anim calcmode="lin" valueType="num">
                                          <p:cBhvr additive="base">
                                            <p:cTn id="12" dur="1500" fill="hold"/>
                                            <p:tgtEl>
                                              <p:spTgt spid="6"/>
                                            </p:tgtEl>
                                            <p:attrNameLst>
                                              <p:attrName>ppt_x</p:attrName>
                                            </p:attrNameLst>
                                          </p:cBhvr>
                                          <p:tavLst>
                                            <p:tav tm="0">
                                              <p:val>
                                                <p:strVal val="0-#ppt_w/2"/>
                                              </p:val>
                                            </p:tav>
                                            <p:tav tm="100000">
                                              <p:val>
                                                <p:strVal val="#ppt_x"/>
                                              </p:val>
                                            </p:tav>
                                          </p:tavLst>
                                        </p:anim>
                                        <p:anim calcmode="lin" valueType="num">
                                          <p:cBhvr additive="base">
                                            <p:cTn id="13" dur="1500" fill="hold"/>
                                            <p:tgtEl>
                                              <p:spTgt spid="6"/>
                                            </p:tgtEl>
                                            <p:attrNameLst>
                                              <p:attrName>ppt_y</p:attrName>
                                            </p:attrNameLst>
                                          </p:cBhvr>
                                          <p:tavLst>
                                            <p:tav tm="0">
                                              <p:val>
                                                <p:strVal val="#ppt_y"/>
                                              </p:val>
                                            </p:tav>
                                            <p:tav tm="100000">
                                              <p:val>
                                                <p:strVal val="#ppt_y"/>
                                              </p:val>
                                            </p:tav>
                                          </p:tavLst>
                                        </p:anim>
                                      </p:childTnLst>
                                    </p:cTn>
                                  </p:par>
                                  <p:par>
                                    <p:cTn id="14" presetID="2" presetClass="entr" presetSubtype="8" decel="100000" fill="hold" grpId="0" nodeType="withEffect">
                                      <p:stCondLst>
                                        <p:cond delay="300"/>
                                      </p:stCondLst>
                                      <p:childTnLst>
                                        <p:set>
                                          <p:cBhvr>
                                            <p:cTn id="15" dur="1" fill="hold">
                                              <p:stCondLst>
                                                <p:cond delay="0"/>
                                              </p:stCondLst>
                                            </p:cTn>
                                            <p:tgtEl>
                                              <p:spTgt spid="8"/>
                                            </p:tgtEl>
                                            <p:attrNameLst>
                                              <p:attrName>style.visibility</p:attrName>
                                            </p:attrNameLst>
                                          </p:cBhvr>
                                          <p:to>
                                            <p:strVal val="visible"/>
                                          </p:to>
                                        </p:set>
                                        <p:anim calcmode="lin" valueType="num">
                                          <p:cBhvr additive="base">
                                            <p:cTn id="16" dur="1500" fill="hold"/>
                                            <p:tgtEl>
                                              <p:spTgt spid="8"/>
                                            </p:tgtEl>
                                            <p:attrNameLst>
                                              <p:attrName>ppt_x</p:attrName>
                                            </p:attrNameLst>
                                          </p:cBhvr>
                                          <p:tavLst>
                                            <p:tav tm="0">
                                              <p:val>
                                                <p:strVal val="0-#ppt_w/2"/>
                                              </p:val>
                                            </p:tav>
                                            <p:tav tm="100000">
                                              <p:val>
                                                <p:strVal val="#ppt_x"/>
                                              </p:val>
                                            </p:tav>
                                          </p:tavLst>
                                        </p:anim>
                                        <p:anim calcmode="lin" valueType="num">
                                          <p:cBhvr additive="base">
                                            <p:cTn id="17" dur="1500" fill="hold"/>
                                            <p:tgtEl>
                                              <p:spTgt spid="8"/>
                                            </p:tgtEl>
                                            <p:attrNameLst>
                                              <p:attrName>ppt_y</p:attrName>
                                            </p:attrNameLst>
                                          </p:cBhvr>
                                          <p:tavLst>
                                            <p:tav tm="0">
                                              <p:val>
                                                <p:strVal val="#ppt_y"/>
                                              </p:val>
                                            </p:tav>
                                            <p:tav tm="100000">
                                              <p:val>
                                                <p:strVal val="#ppt_y"/>
                                              </p:val>
                                            </p:tav>
                                          </p:tavLst>
                                        </p:anim>
                                      </p:childTnLst>
                                    </p:cTn>
                                  </p:par>
                                  <p:par>
                                    <p:cTn id="18" presetID="2" presetClass="entr" presetSubtype="8" decel="100000" fill="hold" grpId="0" nodeType="withEffect">
                                      <p:stCondLst>
                                        <p:cond delay="500"/>
                                      </p:stCondLst>
                                      <p:childTnLst>
                                        <p:set>
                                          <p:cBhvr>
                                            <p:cTn id="19" dur="1" fill="hold">
                                              <p:stCondLst>
                                                <p:cond delay="0"/>
                                              </p:stCondLst>
                                            </p:cTn>
                                            <p:tgtEl>
                                              <p:spTgt spid="7"/>
                                            </p:tgtEl>
                                            <p:attrNameLst>
                                              <p:attrName>style.visibility</p:attrName>
                                            </p:attrNameLst>
                                          </p:cBhvr>
                                          <p:to>
                                            <p:strVal val="visible"/>
                                          </p:to>
                                        </p:set>
                                        <p:anim calcmode="lin" valueType="num">
                                          <p:cBhvr additive="base">
                                            <p:cTn id="20" dur="1500" fill="hold"/>
                                            <p:tgtEl>
                                              <p:spTgt spid="7"/>
                                            </p:tgtEl>
                                            <p:attrNameLst>
                                              <p:attrName>ppt_x</p:attrName>
                                            </p:attrNameLst>
                                          </p:cBhvr>
                                          <p:tavLst>
                                            <p:tav tm="0">
                                              <p:val>
                                                <p:strVal val="0-#ppt_w/2"/>
                                              </p:val>
                                            </p:tav>
                                            <p:tav tm="100000">
                                              <p:val>
                                                <p:strVal val="#ppt_x"/>
                                              </p:val>
                                            </p:tav>
                                          </p:tavLst>
                                        </p:anim>
                                        <p:anim calcmode="lin" valueType="num">
                                          <p:cBhvr additive="base">
                                            <p:cTn id="21" dur="1500" fill="hold"/>
                                            <p:tgtEl>
                                              <p:spTgt spid="7"/>
                                            </p:tgtEl>
                                            <p:attrNameLst>
                                              <p:attrName>ppt_y</p:attrName>
                                            </p:attrNameLst>
                                          </p:cBhvr>
                                          <p:tavLst>
                                            <p:tav tm="0">
                                              <p:val>
                                                <p:strVal val="#ppt_y"/>
                                              </p:val>
                                            </p:tav>
                                            <p:tav tm="100000">
                                              <p:val>
                                                <p:strVal val="#ppt_y"/>
                                              </p:val>
                                            </p:tav>
                                          </p:tavLst>
                                        </p:anim>
                                      </p:childTnLst>
                                    </p:cTn>
                                  </p:par>
                                </p:childTnLst>
                              </p:cTn>
                            </p:par>
                            <p:par>
                              <p:cTn id="22" fill="hold">
                                <p:stCondLst>
                                  <p:cond delay="2000"/>
                                </p:stCondLst>
                                <p:childTnLst>
                                  <p:par>
                                    <p:cTn id="23" presetID="2" presetClass="entr" presetSubtype="6" fill="hold" nodeType="afterEffect" p14:presetBounceEnd="66000">
                                      <p:stCondLst>
                                        <p:cond delay="0"/>
                                      </p:stCondLst>
                                      <p:childTnLst>
                                        <p:set>
                                          <p:cBhvr>
                                            <p:cTn id="24" dur="1" fill="hold">
                                              <p:stCondLst>
                                                <p:cond delay="0"/>
                                              </p:stCondLst>
                                            </p:cTn>
                                            <p:tgtEl>
                                              <p:spTgt spid="199"/>
                                            </p:tgtEl>
                                            <p:attrNameLst>
                                              <p:attrName>style.visibility</p:attrName>
                                            </p:attrNameLst>
                                          </p:cBhvr>
                                          <p:to>
                                            <p:strVal val="visible"/>
                                          </p:to>
                                        </p:set>
                                        <p:anim calcmode="lin" valueType="num" p14:bounceEnd="66000">
                                          <p:cBhvr additive="base">
                                            <p:cTn id="25" dur="2000" fill="hold"/>
                                            <p:tgtEl>
                                              <p:spTgt spid="199"/>
                                            </p:tgtEl>
                                            <p:attrNameLst>
                                              <p:attrName>ppt_x</p:attrName>
                                            </p:attrNameLst>
                                          </p:cBhvr>
                                          <p:tavLst>
                                            <p:tav tm="0">
                                              <p:val>
                                                <p:strVal val="1+#ppt_w/2"/>
                                              </p:val>
                                            </p:tav>
                                            <p:tav tm="100000">
                                              <p:val>
                                                <p:strVal val="#ppt_x"/>
                                              </p:val>
                                            </p:tav>
                                          </p:tavLst>
                                        </p:anim>
                                        <p:anim calcmode="lin" valueType="num" p14:bounceEnd="66000">
                                          <p:cBhvr additive="base">
                                            <p:cTn id="26" dur="2000" fill="hold"/>
                                            <p:tgtEl>
                                              <p:spTgt spid="199"/>
                                            </p:tgtEl>
                                            <p:attrNameLst>
                                              <p:attrName>ppt_y</p:attrName>
                                            </p:attrNameLst>
                                          </p:cBhvr>
                                          <p:tavLst>
                                            <p:tav tm="0">
                                              <p:val>
                                                <p:strVal val="1+#ppt_h/2"/>
                                              </p:val>
                                            </p:tav>
                                            <p:tav tm="100000">
                                              <p:val>
                                                <p:strVal val="#ppt_y"/>
                                              </p:val>
                                            </p:tav>
                                          </p:tavLst>
                                        </p:anim>
                                      </p:childTnLst>
                                    </p:cTn>
                                  </p:par>
                                  <p:par>
                                    <p:cTn id="27" presetID="2" presetClass="entr" presetSubtype="8" decel="100000" fill="hold" nodeType="withEffect">
                                      <p:stCondLst>
                                        <p:cond delay="0"/>
                                      </p:stCondLst>
                                      <p:childTnLst>
                                        <p:set>
                                          <p:cBhvr>
                                            <p:cTn id="28" dur="1" fill="hold">
                                              <p:stCondLst>
                                                <p:cond delay="0"/>
                                              </p:stCondLst>
                                            </p:cTn>
                                            <p:tgtEl>
                                              <p:spTgt spid="108"/>
                                            </p:tgtEl>
                                            <p:attrNameLst>
                                              <p:attrName>style.visibility</p:attrName>
                                            </p:attrNameLst>
                                          </p:cBhvr>
                                          <p:to>
                                            <p:strVal val="visible"/>
                                          </p:to>
                                        </p:set>
                                        <p:anim calcmode="lin" valueType="num">
                                          <p:cBhvr additive="base">
                                            <p:cTn id="29" dur="1500" fill="hold"/>
                                            <p:tgtEl>
                                              <p:spTgt spid="108"/>
                                            </p:tgtEl>
                                            <p:attrNameLst>
                                              <p:attrName>ppt_x</p:attrName>
                                            </p:attrNameLst>
                                          </p:cBhvr>
                                          <p:tavLst>
                                            <p:tav tm="0">
                                              <p:val>
                                                <p:strVal val="0-#ppt_w/2"/>
                                              </p:val>
                                            </p:tav>
                                            <p:tav tm="100000">
                                              <p:val>
                                                <p:strVal val="#ppt_x"/>
                                              </p:val>
                                            </p:tav>
                                          </p:tavLst>
                                        </p:anim>
                                        <p:anim calcmode="lin" valueType="num">
                                          <p:cBhvr additive="base">
                                            <p:cTn id="30" dur="1500" fill="hold"/>
                                            <p:tgtEl>
                                              <p:spTgt spid="108"/>
                                            </p:tgtEl>
                                            <p:attrNameLst>
                                              <p:attrName>ppt_y</p:attrName>
                                            </p:attrNameLst>
                                          </p:cBhvr>
                                          <p:tavLst>
                                            <p:tav tm="0">
                                              <p:val>
                                                <p:strVal val="#ppt_y"/>
                                              </p:val>
                                            </p:tav>
                                            <p:tav tm="100000">
                                              <p:val>
                                                <p:strVal val="#ppt_y"/>
                                              </p:val>
                                            </p:tav>
                                          </p:tavLst>
                                        </p:anim>
                                      </p:childTnLst>
                                    </p:cTn>
                                  </p:par>
                                </p:childTnLst>
                              </p:cTn>
                            </p:par>
                            <p:par>
                              <p:cTn id="31" fill="hold">
                                <p:stCondLst>
                                  <p:cond delay="4000"/>
                                </p:stCondLst>
                                <p:childTnLst>
                                  <p:par>
                                    <p:cTn id="32" presetID="53" presetClass="entr" presetSubtype="16" fill="hold" grpId="0" nodeType="afterEffect">
                                      <p:stCondLst>
                                        <p:cond delay="0"/>
                                      </p:stCondLst>
                                      <p:childTnLst>
                                        <p:set>
                                          <p:cBhvr>
                                            <p:cTn id="33" dur="1" fill="hold">
                                              <p:stCondLst>
                                                <p:cond delay="0"/>
                                              </p:stCondLst>
                                            </p:cTn>
                                            <p:tgtEl>
                                              <p:spTgt spid="177"/>
                                            </p:tgtEl>
                                            <p:attrNameLst>
                                              <p:attrName>style.visibility</p:attrName>
                                            </p:attrNameLst>
                                          </p:cBhvr>
                                          <p:to>
                                            <p:strVal val="visible"/>
                                          </p:to>
                                        </p:set>
                                        <p:anim calcmode="lin" valueType="num">
                                          <p:cBhvr>
                                            <p:cTn id="34" dur="500" fill="hold"/>
                                            <p:tgtEl>
                                              <p:spTgt spid="177"/>
                                            </p:tgtEl>
                                            <p:attrNameLst>
                                              <p:attrName>ppt_w</p:attrName>
                                            </p:attrNameLst>
                                          </p:cBhvr>
                                          <p:tavLst>
                                            <p:tav tm="0">
                                              <p:val>
                                                <p:fltVal val="0"/>
                                              </p:val>
                                            </p:tav>
                                            <p:tav tm="100000">
                                              <p:val>
                                                <p:strVal val="#ppt_w"/>
                                              </p:val>
                                            </p:tav>
                                          </p:tavLst>
                                        </p:anim>
                                        <p:anim calcmode="lin" valueType="num">
                                          <p:cBhvr>
                                            <p:cTn id="35" dur="500" fill="hold"/>
                                            <p:tgtEl>
                                              <p:spTgt spid="177"/>
                                            </p:tgtEl>
                                            <p:attrNameLst>
                                              <p:attrName>ppt_h</p:attrName>
                                            </p:attrNameLst>
                                          </p:cBhvr>
                                          <p:tavLst>
                                            <p:tav tm="0">
                                              <p:val>
                                                <p:fltVal val="0"/>
                                              </p:val>
                                            </p:tav>
                                            <p:tav tm="100000">
                                              <p:val>
                                                <p:strVal val="#ppt_h"/>
                                              </p:val>
                                            </p:tav>
                                          </p:tavLst>
                                        </p:anim>
                                        <p:animEffect transition="in" filter="fade">
                                          <p:cBhvr>
                                            <p:cTn id="36" dur="500"/>
                                            <p:tgtEl>
                                              <p:spTgt spid="177"/>
                                            </p:tgtEl>
                                          </p:cBhvr>
                                        </p:animEffect>
                                      </p:childTnLst>
                                    </p:cTn>
                                  </p:par>
                                </p:childTnLst>
                              </p:cTn>
                            </p:par>
                            <p:par>
                              <p:cTn id="37" fill="hold">
                                <p:stCondLst>
                                  <p:cond delay="4500"/>
                                </p:stCondLst>
                                <p:childTnLst>
                                  <p:par>
                                    <p:cTn id="38" presetID="10" presetClass="entr" presetSubtype="0" fill="hold" grpId="0" nodeType="afterEffect">
                                      <p:stCondLst>
                                        <p:cond delay="0"/>
                                      </p:stCondLst>
                                      <p:iterate type="lt">
                                        <p:tmPct val="10000"/>
                                      </p:iterate>
                                      <p:childTnLst>
                                        <p:set>
                                          <p:cBhvr>
                                            <p:cTn id="39" dur="1" fill="hold">
                                              <p:stCondLst>
                                                <p:cond delay="0"/>
                                              </p:stCondLst>
                                            </p:cTn>
                                            <p:tgtEl>
                                              <p:spTgt spid="178"/>
                                            </p:tgtEl>
                                            <p:attrNameLst>
                                              <p:attrName>style.visibility</p:attrName>
                                            </p:attrNameLst>
                                          </p:cBhvr>
                                          <p:to>
                                            <p:strVal val="visible"/>
                                          </p:to>
                                        </p:set>
                                        <p:animEffect transition="in" filter="fade">
                                          <p:cBhvr>
                                            <p:cTn id="40" dur="500"/>
                                            <p:tgtEl>
                                              <p:spTgt spid="178"/>
                                            </p:tgtEl>
                                          </p:cBhvr>
                                        </p:animEffect>
                                      </p:childTnLst>
                                    </p:cTn>
                                  </p:par>
                                </p:childTnLst>
                              </p:cTn>
                            </p:par>
                            <p:par>
                              <p:cTn id="41" fill="hold">
                                <p:stCondLst>
                                  <p:cond delay="5100"/>
                                </p:stCondLst>
                                <p:childTnLst>
                                  <p:par>
                                    <p:cTn id="42" presetID="53" presetClass="entr" presetSubtype="16" fill="hold" grpId="0" nodeType="afterEffect">
                                      <p:stCondLst>
                                        <p:cond delay="0"/>
                                      </p:stCondLst>
                                      <p:childTnLst>
                                        <p:set>
                                          <p:cBhvr>
                                            <p:cTn id="43" dur="1" fill="hold">
                                              <p:stCondLst>
                                                <p:cond delay="0"/>
                                              </p:stCondLst>
                                            </p:cTn>
                                            <p:tgtEl>
                                              <p:spTgt spid="179"/>
                                            </p:tgtEl>
                                            <p:attrNameLst>
                                              <p:attrName>style.visibility</p:attrName>
                                            </p:attrNameLst>
                                          </p:cBhvr>
                                          <p:to>
                                            <p:strVal val="visible"/>
                                          </p:to>
                                        </p:set>
                                        <p:anim calcmode="lin" valueType="num">
                                          <p:cBhvr>
                                            <p:cTn id="44" dur="500" fill="hold"/>
                                            <p:tgtEl>
                                              <p:spTgt spid="179"/>
                                            </p:tgtEl>
                                            <p:attrNameLst>
                                              <p:attrName>ppt_w</p:attrName>
                                            </p:attrNameLst>
                                          </p:cBhvr>
                                          <p:tavLst>
                                            <p:tav tm="0">
                                              <p:val>
                                                <p:fltVal val="0"/>
                                              </p:val>
                                            </p:tav>
                                            <p:tav tm="100000">
                                              <p:val>
                                                <p:strVal val="#ppt_w"/>
                                              </p:val>
                                            </p:tav>
                                          </p:tavLst>
                                        </p:anim>
                                        <p:anim calcmode="lin" valueType="num">
                                          <p:cBhvr>
                                            <p:cTn id="45" dur="500" fill="hold"/>
                                            <p:tgtEl>
                                              <p:spTgt spid="179"/>
                                            </p:tgtEl>
                                            <p:attrNameLst>
                                              <p:attrName>ppt_h</p:attrName>
                                            </p:attrNameLst>
                                          </p:cBhvr>
                                          <p:tavLst>
                                            <p:tav tm="0">
                                              <p:val>
                                                <p:fltVal val="0"/>
                                              </p:val>
                                            </p:tav>
                                            <p:tav tm="100000">
                                              <p:val>
                                                <p:strVal val="#ppt_h"/>
                                              </p:val>
                                            </p:tav>
                                          </p:tavLst>
                                        </p:anim>
                                        <p:animEffect transition="in" filter="fade">
                                          <p:cBhvr>
                                            <p:cTn id="46" dur="500"/>
                                            <p:tgtEl>
                                              <p:spTgt spid="179"/>
                                            </p:tgtEl>
                                          </p:cBhvr>
                                        </p:animEffect>
                                      </p:childTnLst>
                                    </p:cTn>
                                  </p:par>
                                </p:childTnLst>
                              </p:cTn>
                            </p:par>
                            <p:par>
                              <p:cTn id="47" fill="hold">
                                <p:stCondLst>
                                  <p:cond delay="5600"/>
                                </p:stCondLst>
                                <p:childTnLst>
                                  <p:par>
                                    <p:cTn id="48" presetID="10" presetClass="entr" presetSubtype="0" fill="hold" grpId="0" nodeType="afterEffect">
                                      <p:stCondLst>
                                        <p:cond delay="0"/>
                                      </p:stCondLst>
                                      <p:iterate type="lt">
                                        <p:tmPct val="10000"/>
                                      </p:iterate>
                                      <p:childTnLst>
                                        <p:set>
                                          <p:cBhvr>
                                            <p:cTn id="49" dur="1" fill="hold">
                                              <p:stCondLst>
                                                <p:cond delay="0"/>
                                              </p:stCondLst>
                                            </p:cTn>
                                            <p:tgtEl>
                                              <p:spTgt spid="180"/>
                                            </p:tgtEl>
                                            <p:attrNameLst>
                                              <p:attrName>style.visibility</p:attrName>
                                            </p:attrNameLst>
                                          </p:cBhvr>
                                          <p:to>
                                            <p:strVal val="visible"/>
                                          </p:to>
                                        </p:set>
                                        <p:animEffect transition="in" filter="fade">
                                          <p:cBhvr>
                                            <p:cTn id="50" dur="500"/>
                                            <p:tgtEl>
                                              <p:spTgt spid="180"/>
                                            </p:tgtEl>
                                          </p:cBhvr>
                                        </p:animEffect>
                                      </p:childTnLst>
                                    </p:cTn>
                                  </p:par>
                                </p:childTnLst>
                              </p:cTn>
                            </p:par>
                            <p:par>
                              <p:cTn id="51" fill="hold">
                                <p:stCondLst>
                                  <p:cond delay="6200"/>
                                </p:stCondLst>
                                <p:childTnLst>
                                  <p:par>
                                    <p:cTn id="52" presetID="53" presetClass="entr" presetSubtype="16" fill="hold" grpId="0" nodeType="afterEffect">
                                      <p:stCondLst>
                                        <p:cond delay="0"/>
                                      </p:stCondLst>
                                      <p:childTnLst>
                                        <p:set>
                                          <p:cBhvr>
                                            <p:cTn id="53" dur="1" fill="hold">
                                              <p:stCondLst>
                                                <p:cond delay="0"/>
                                              </p:stCondLst>
                                            </p:cTn>
                                            <p:tgtEl>
                                              <p:spTgt spid="181"/>
                                            </p:tgtEl>
                                            <p:attrNameLst>
                                              <p:attrName>style.visibility</p:attrName>
                                            </p:attrNameLst>
                                          </p:cBhvr>
                                          <p:to>
                                            <p:strVal val="visible"/>
                                          </p:to>
                                        </p:set>
                                        <p:anim calcmode="lin" valueType="num">
                                          <p:cBhvr>
                                            <p:cTn id="54" dur="500" fill="hold"/>
                                            <p:tgtEl>
                                              <p:spTgt spid="181"/>
                                            </p:tgtEl>
                                            <p:attrNameLst>
                                              <p:attrName>ppt_w</p:attrName>
                                            </p:attrNameLst>
                                          </p:cBhvr>
                                          <p:tavLst>
                                            <p:tav tm="0">
                                              <p:val>
                                                <p:fltVal val="0"/>
                                              </p:val>
                                            </p:tav>
                                            <p:tav tm="100000">
                                              <p:val>
                                                <p:strVal val="#ppt_w"/>
                                              </p:val>
                                            </p:tav>
                                          </p:tavLst>
                                        </p:anim>
                                        <p:anim calcmode="lin" valueType="num">
                                          <p:cBhvr>
                                            <p:cTn id="55" dur="500" fill="hold"/>
                                            <p:tgtEl>
                                              <p:spTgt spid="181"/>
                                            </p:tgtEl>
                                            <p:attrNameLst>
                                              <p:attrName>ppt_h</p:attrName>
                                            </p:attrNameLst>
                                          </p:cBhvr>
                                          <p:tavLst>
                                            <p:tav tm="0">
                                              <p:val>
                                                <p:fltVal val="0"/>
                                              </p:val>
                                            </p:tav>
                                            <p:tav tm="100000">
                                              <p:val>
                                                <p:strVal val="#ppt_h"/>
                                              </p:val>
                                            </p:tav>
                                          </p:tavLst>
                                        </p:anim>
                                        <p:animEffect transition="in" filter="fade">
                                          <p:cBhvr>
                                            <p:cTn id="56" dur="500"/>
                                            <p:tgtEl>
                                              <p:spTgt spid="181"/>
                                            </p:tgtEl>
                                          </p:cBhvr>
                                        </p:animEffect>
                                      </p:childTnLst>
                                    </p:cTn>
                                  </p:par>
                                </p:childTnLst>
                              </p:cTn>
                            </p:par>
                            <p:par>
                              <p:cTn id="57" fill="hold">
                                <p:stCondLst>
                                  <p:cond delay="6700"/>
                                </p:stCondLst>
                                <p:childTnLst>
                                  <p:par>
                                    <p:cTn id="58" presetID="10" presetClass="entr" presetSubtype="0" fill="hold" grpId="0" nodeType="afterEffect">
                                      <p:stCondLst>
                                        <p:cond delay="0"/>
                                      </p:stCondLst>
                                      <p:iterate type="lt">
                                        <p:tmPct val="10000"/>
                                      </p:iterate>
                                      <p:childTnLst>
                                        <p:set>
                                          <p:cBhvr>
                                            <p:cTn id="59" dur="1" fill="hold">
                                              <p:stCondLst>
                                                <p:cond delay="0"/>
                                              </p:stCondLst>
                                            </p:cTn>
                                            <p:tgtEl>
                                              <p:spTgt spid="182"/>
                                            </p:tgtEl>
                                            <p:attrNameLst>
                                              <p:attrName>style.visibility</p:attrName>
                                            </p:attrNameLst>
                                          </p:cBhvr>
                                          <p:to>
                                            <p:strVal val="visible"/>
                                          </p:to>
                                        </p:set>
                                        <p:animEffect transition="in" filter="fade">
                                          <p:cBhvr>
                                            <p:cTn id="60" dur="500"/>
                                            <p:tgtEl>
                                              <p:spTgt spid="182"/>
                                            </p:tgtEl>
                                          </p:cBhvr>
                                        </p:animEffect>
                                      </p:childTnLst>
                                    </p:cTn>
                                  </p:par>
                                </p:childTnLst>
                              </p:cTn>
                            </p:par>
                            <p:par>
                              <p:cTn id="61" fill="hold">
                                <p:stCondLst>
                                  <p:cond delay="7300"/>
                                </p:stCondLst>
                                <p:childTnLst>
                                  <p:par>
                                    <p:cTn id="62" presetID="53" presetClass="entr" presetSubtype="16" fill="hold" grpId="0" nodeType="afterEffect">
                                      <p:stCondLst>
                                        <p:cond delay="0"/>
                                      </p:stCondLst>
                                      <p:childTnLst>
                                        <p:set>
                                          <p:cBhvr>
                                            <p:cTn id="63" dur="1" fill="hold">
                                              <p:stCondLst>
                                                <p:cond delay="0"/>
                                              </p:stCondLst>
                                            </p:cTn>
                                            <p:tgtEl>
                                              <p:spTgt spid="183"/>
                                            </p:tgtEl>
                                            <p:attrNameLst>
                                              <p:attrName>style.visibility</p:attrName>
                                            </p:attrNameLst>
                                          </p:cBhvr>
                                          <p:to>
                                            <p:strVal val="visible"/>
                                          </p:to>
                                        </p:set>
                                        <p:anim calcmode="lin" valueType="num">
                                          <p:cBhvr>
                                            <p:cTn id="64" dur="500" fill="hold"/>
                                            <p:tgtEl>
                                              <p:spTgt spid="183"/>
                                            </p:tgtEl>
                                            <p:attrNameLst>
                                              <p:attrName>ppt_w</p:attrName>
                                            </p:attrNameLst>
                                          </p:cBhvr>
                                          <p:tavLst>
                                            <p:tav tm="0">
                                              <p:val>
                                                <p:fltVal val="0"/>
                                              </p:val>
                                            </p:tav>
                                            <p:tav tm="100000">
                                              <p:val>
                                                <p:strVal val="#ppt_w"/>
                                              </p:val>
                                            </p:tav>
                                          </p:tavLst>
                                        </p:anim>
                                        <p:anim calcmode="lin" valueType="num">
                                          <p:cBhvr>
                                            <p:cTn id="65" dur="500" fill="hold"/>
                                            <p:tgtEl>
                                              <p:spTgt spid="183"/>
                                            </p:tgtEl>
                                            <p:attrNameLst>
                                              <p:attrName>ppt_h</p:attrName>
                                            </p:attrNameLst>
                                          </p:cBhvr>
                                          <p:tavLst>
                                            <p:tav tm="0">
                                              <p:val>
                                                <p:fltVal val="0"/>
                                              </p:val>
                                            </p:tav>
                                            <p:tav tm="100000">
                                              <p:val>
                                                <p:strVal val="#ppt_h"/>
                                              </p:val>
                                            </p:tav>
                                          </p:tavLst>
                                        </p:anim>
                                        <p:animEffect transition="in" filter="fade">
                                          <p:cBhvr>
                                            <p:cTn id="66" dur="500"/>
                                            <p:tgtEl>
                                              <p:spTgt spid="183"/>
                                            </p:tgtEl>
                                          </p:cBhvr>
                                        </p:animEffect>
                                      </p:childTnLst>
                                    </p:cTn>
                                  </p:par>
                                </p:childTnLst>
                              </p:cTn>
                            </p:par>
                            <p:par>
                              <p:cTn id="67" fill="hold">
                                <p:stCondLst>
                                  <p:cond delay="7800"/>
                                </p:stCondLst>
                                <p:childTnLst>
                                  <p:par>
                                    <p:cTn id="68" presetID="10" presetClass="entr" presetSubtype="0" fill="hold" grpId="0" nodeType="afterEffect">
                                      <p:stCondLst>
                                        <p:cond delay="0"/>
                                      </p:stCondLst>
                                      <p:iterate type="lt">
                                        <p:tmPct val="10000"/>
                                      </p:iterate>
                                      <p:childTnLst>
                                        <p:set>
                                          <p:cBhvr>
                                            <p:cTn id="69" dur="1" fill="hold">
                                              <p:stCondLst>
                                                <p:cond delay="0"/>
                                              </p:stCondLst>
                                            </p:cTn>
                                            <p:tgtEl>
                                              <p:spTgt spid="184"/>
                                            </p:tgtEl>
                                            <p:attrNameLst>
                                              <p:attrName>style.visibility</p:attrName>
                                            </p:attrNameLst>
                                          </p:cBhvr>
                                          <p:to>
                                            <p:strVal val="visible"/>
                                          </p:to>
                                        </p:set>
                                        <p:animEffect transition="in" filter="fade">
                                          <p:cBhvr>
                                            <p:cTn id="70" dur="500"/>
                                            <p:tgtEl>
                                              <p:spTgt spid="184"/>
                                            </p:tgtEl>
                                          </p:cBhvr>
                                        </p:animEffect>
                                      </p:childTnLst>
                                    </p:cTn>
                                  </p:par>
                                </p:childTnLst>
                              </p:cTn>
                            </p:par>
                            <p:par>
                              <p:cTn id="71" fill="hold">
                                <p:stCondLst>
                                  <p:cond delay="8400"/>
                                </p:stCondLst>
                                <p:childTnLst>
                                  <p:par>
                                    <p:cTn id="72" presetID="53" presetClass="entr" presetSubtype="16" fill="hold" grpId="0" nodeType="afterEffect">
                                      <p:stCondLst>
                                        <p:cond delay="0"/>
                                      </p:stCondLst>
                                      <p:childTnLst>
                                        <p:set>
                                          <p:cBhvr>
                                            <p:cTn id="73" dur="1" fill="hold">
                                              <p:stCondLst>
                                                <p:cond delay="0"/>
                                              </p:stCondLst>
                                            </p:cTn>
                                            <p:tgtEl>
                                              <p:spTgt spid="185"/>
                                            </p:tgtEl>
                                            <p:attrNameLst>
                                              <p:attrName>style.visibility</p:attrName>
                                            </p:attrNameLst>
                                          </p:cBhvr>
                                          <p:to>
                                            <p:strVal val="visible"/>
                                          </p:to>
                                        </p:set>
                                        <p:anim calcmode="lin" valueType="num">
                                          <p:cBhvr>
                                            <p:cTn id="74" dur="500" fill="hold"/>
                                            <p:tgtEl>
                                              <p:spTgt spid="185"/>
                                            </p:tgtEl>
                                            <p:attrNameLst>
                                              <p:attrName>ppt_w</p:attrName>
                                            </p:attrNameLst>
                                          </p:cBhvr>
                                          <p:tavLst>
                                            <p:tav tm="0">
                                              <p:val>
                                                <p:fltVal val="0"/>
                                              </p:val>
                                            </p:tav>
                                            <p:tav tm="100000">
                                              <p:val>
                                                <p:strVal val="#ppt_w"/>
                                              </p:val>
                                            </p:tav>
                                          </p:tavLst>
                                        </p:anim>
                                        <p:anim calcmode="lin" valueType="num">
                                          <p:cBhvr>
                                            <p:cTn id="75" dur="500" fill="hold"/>
                                            <p:tgtEl>
                                              <p:spTgt spid="185"/>
                                            </p:tgtEl>
                                            <p:attrNameLst>
                                              <p:attrName>ppt_h</p:attrName>
                                            </p:attrNameLst>
                                          </p:cBhvr>
                                          <p:tavLst>
                                            <p:tav tm="0">
                                              <p:val>
                                                <p:fltVal val="0"/>
                                              </p:val>
                                            </p:tav>
                                            <p:tav tm="100000">
                                              <p:val>
                                                <p:strVal val="#ppt_h"/>
                                              </p:val>
                                            </p:tav>
                                          </p:tavLst>
                                        </p:anim>
                                        <p:animEffect transition="in" filter="fade">
                                          <p:cBhvr>
                                            <p:cTn id="76" dur="500"/>
                                            <p:tgtEl>
                                              <p:spTgt spid="185"/>
                                            </p:tgtEl>
                                          </p:cBhvr>
                                        </p:animEffect>
                                      </p:childTnLst>
                                    </p:cTn>
                                  </p:par>
                                </p:childTnLst>
                              </p:cTn>
                            </p:par>
                            <p:par>
                              <p:cTn id="77" fill="hold">
                                <p:stCondLst>
                                  <p:cond delay="8900"/>
                                </p:stCondLst>
                                <p:childTnLst>
                                  <p:par>
                                    <p:cTn id="78" presetID="10" presetClass="entr" presetSubtype="0" fill="hold" grpId="0" nodeType="afterEffect">
                                      <p:stCondLst>
                                        <p:cond delay="0"/>
                                      </p:stCondLst>
                                      <p:iterate type="lt">
                                        <p:tmPct val="10000"/>
                                      </p:iterate>
                                      <p:childTnLst>
                                        <p:set>
                                          <p:cBhvr>
                                            <p:cTn id="79" dur="1" fill="hold">
                                              <p:stCondLst>
                                                <p:cond delay="0"/>
                                              </p:stCondLst>
                                            </p:cTn>
                                            <p:tgtEl>
                                              <p:spTgt spid="186"/>
                                            </p:tgtEl>
                                            <p:attrNameLst>
                                              <p:attrName>style.visibility</p:attrName>
                                            </p:attrNameLst>
                                          </p:cBhvr>
                                          <p:to>
                                            <p:strVal val="visible"/>
                                          </p:to>
                                        </p:set>
                                        <p:animEffect transition="in" filter="fade">
                                          <p:cBhvr>
                                            <p:cTn id="80" dur="500"/>
                                            <p:tgtEl>
                                              <p:spTgt spid="186"/>
                                            </p:tgtEl>
                                          </p:cBhvr>
                                        </p:animEffect>
                                      </p:childTnLst>
                                    </p:cTn>
                                  </p:par>
                                </p:childTnLst>
                              </p:cTn>
                            </p:par>
                            <p:par>
                              <p:cTn id="81" fill="hold">
                                <p:stCondLst>
                                  <p:cond delay="9600"/>
                                </p:stCondLst>
                                <p:childTnLst>
                                  <p:par>
                                    <p:cTn id="82" presetID="53" presetClass="entr" presetSubtype="16" fill="hold" grpId="0" nodeType="afterEffect">
                                      <p:stCondLst>
                                        <p:cond delay="0"/>
                                      </p:stCondLst>
                                      <p:childTnLst>
                                        <p:set>
                                          <p:cBhvr>
                                            <p:cTn id="83" dur="1" fill="hold">
                                              <p:stCondLst>
                                                <p:cond delay="0"/>
                                              </p:stCondLst>
                                            </p:cTn>
                                            <p:tgtEl>
                                              <p:spTgt spid="187"/>
                                            </p:tgtEl>
                                            <p:attrNameLst>
                                              <p:attrName>style.visibility</p:attrName>
                                            </p:attrNameLst>
                                          </p:cBhvr>
                                          <p:to>
                                            <p:strVal val="visible"/>
                                          </p:to>
                                        </p:set>
                                        <p:anim calcmode="lin" valueType="num">
                                          <p:cBhvr>
                                            <p:cTn id="84" dur="500" fill="hold"/>
                                            <p:tgtEl>
                                              <p:spTgt spid="187"/>
                                            </p:tgtEl>
                                            <p:attrNameLst>
                                              <p:attrName>ppt_w</p:attrName>
                                            </p:attrNameLst>
                                          </p:cBhvr>
                                          <p:tavLst>
                                            <p:tav tm="0">
                                              <p:val>
                                                <p:fltVal val="0"/>
                                              </p:val>
                                            </p:tav>
                                            <p:tav tm="100000">
                                              <p:val>
                                                <p:strVal val="#ppt_w"/>
                                              </p:val>
                                            </p:tav>
                                          </p:tavLst>
                                        </p:anim>
                                        <p:anim calcmode="lin" valueType="num">
                                          <p:cBhvr>
                                            <p:cTn id="85" dur="500" fill="hold"/>
                                            <p:tgtEl>
                                              <p:spTgt spid="187"/>
                                            </p:tgtEl>
                                            <p:attrNameLst>
                                              <p:attrName>ppt_h</p:attrName>
                                            </p:attrNameLst>
                                          </p:cBhvr>
                                          <p:tavLst>
                                            <p:tav tm="0">
                                              <p:val>
                                                <p:fltVal val="0"/>
                                              </p:val>
                                            </p:tav>
                                            <p:tav tm="100000">
                                              <p:val>
                                                <p:strVal val="#ppt_h"/>
                                              </p:val>
                                            </p:tav>
                                          </p:tavLst>
                                        </p:anim>
                                        <p:animEffect transition="in" filter="fade">
                                          <p:cBhvr>
                                            <p:cTn id="86" dur="500"/>
                                            <p:tgtEl>
                                              <p:spTgt spid="187"/>
                                            </p:tgtEl>
                                          </p:cBhvr>
                                        </p:animEffect>
                                      </p:childTnLst>
                                    </p:cTn>
                                  </p:par>
                                </p:childTnLst>
                              </p:cTn>
                            </p:par>
                            <p:par>
                              <p:cTn id="87" fill="hold">
                                <p:stCondLst>
                                  <p:cond delay="10100"/>
                                </p:stCondLst>
                                <p:childTnLst>
                                  <p:par>
                                    <p:cTn id="88" presetID="10" presetClass="entr" presetSubtype="0" fill="hold" grpId="0" nodeType="afterEffect">
                                      <p:stCondLst>
                                        <p:cond delay="0"/>
                                      </p:stCondLst>
                                      <p:iterate type="lt">
                                        <p:tmPct val="10000"/>
                                      </p:iterate>
                                      <p:childTnLst>
                                        <p:set>
                                          <p:cBhvr>
                                            <p:cTn id="89" dur="1" fill="hold">
                                              <p:stCondLst>
                                                <p:cond delay="0"/>
                                              </p:stCondLst>
                                            </p:cTn>
                                            <p:tgtEl>
                                              <p:spTgt spid="188"/>
                                            </p:tgtEl>
                                            <p:attrNameLst>
                                              <p:attrName>style.visibility</p:attrName>
                                            </p:attrNameLst>
                                          </p:cBhvr>
                                          <p:to>
                                            <p:strVal val="visible"/>
                                          </p:to>
                                        </p:set>
                                        <p:animEffect transition="in" filter="fade">
                                          <p:cBhvr>
                                            <p:cTn id="90" dur="500"/>
                                            <p:tgtEl>
                                              <p:spTgt spid="188"/>
                                            </p:tgtEl>
                                          </p:cBhvr>
                                        </p:animEffect>
                                      </p:childTnLst>
                                    </p:cTn>
                                  </p:par>
                                </p:childTnLst>
                              </p:cTn>
                            </p:par>
                            <p:par>
                              <p:cTn id="91" fill="hold">
                                <p:stCondLst>
                                  <p:cond delay="10700"/>
                                </p:stCondLst>
                                <p:childTnLst>
                                  <p:par>
                                    <p:cTn id="92" presetID="53" presetClass="entr" presetSubtype="16" fill="hold" grpId="0" nodeType="afterEffect">
                                      <p:stCondLst>
                                        <p:cond delay="0"/>
                                      </p:stCondLst>
                                      <p:childTnLst>
                                        <p:set>
                                          <p:cBhvr>
                                            <p:cTn id="93" dur="1" fill="hold">
                                              <p:stCondLst>
                                                <p:cond delay="0"/>
                                              </p:stCondLst>
                                            </p:cTn>
                                            <p:tgtEl>
                                              <p:spTgt spid="189"/>
                                            </p:tgtEl>
                                            <p:attrNameLst>
                                              <p:attrName>style.visibility</p:attrName>
                                            </p:attrNameLst>
                                          </p:cBhvr>
                                          <p:to>
                                            <p:strVal val="visible"/>
                                          </p:to>
                                        </p:set>
                                        <p:anim calcmode="lin" valueType="num">
                                          <p:cBhvr>
                                            <p:cTn id="94" dur="500" fill="hold"/>
                                            <p:tgtEl>
                                              <p:spTgt spid="189"/>
                                            </p:tgtEl>
                                            <p:attrNameLst>
                                              <p:attrName>ppt_w</p:attrName>
                                            </p:attrNameLst>
                                          </p:cBhvr>
                                          <p:tavLst>
                                            <p:tav tm="0">
                                              <p:val>
                                                <p:fltVal val="0"/>
                                              </p:val>
                                            </p:tav>
                                            <p:tav tm="100000">
                                              <p:val>
                                                <p:strVal val="#ppt_w"/>
                                              </p:val>
                                            </p:tav>
                                          </p:tavLst>
                                        </p:anim>
                                        <p:anim calcmode="lin" valueType="num">
                                          <p:cBhvr>
                                            <p:cTn id="95" dur="500" fill="hold"/>
                                            <p:tgtEl>
                                              <p:spTgt spid="189"/>
                                            </p:tgtEl>
                                            <p:attrNameLst>
                                              <p:attrName>ppt_h</p:attrName>
                                            </p:attrNameLst>
                                          </p:cBhvr>
                                          <p:tavLst>
                                            <p:tav tm="0">
                                              <p:val>
                                                <p:fltVal val="0"/>
                                              </p:val>
                                            </p:tav>
                                            <p:tav tm="100000">
                                              <p:val>
                                                <p:strVal val="#ppt_h"/>
                                              </p:val>
                                            </p:tav>
                                          </p:tavLst>
                                        </p:anim>
                                        <p:animEffect transition="in" filter="fade">
                                          <p:cBhvr>
                                            <p:cTn id="96" dur="500"/>
                                            <p:tgtEl>
                                              <p:spTgt spid="189"/>
                                            </p:tgtEl>
                                          </p:cBhvr>
                                        </p:animEffect>
                                      </p:childTnLst>
                                    </p:cTn>
                                  </p:par>
                                </p:childTnLst>
                              </p:cTn>
                            </p:par>
                            <p:par>
                              <p:cTn id="97" fill="hold">
                                <p:stCondLst>
                                  <p:cond delay="11200"/>
                                </p:stCondLst>
                                <p:childTnLst>
                                  <p:par>
                                    <p:cTn id="98" presetID="10" presetClass="entr" presetSubtype="0" fill="hold" grpId="0" nodeType="afterEffect">
                                      <p:stCondLst>
                                        <p:cond delay="0"/>
                                      </p:stCondLst>
                                      <p:iterate type="lt">
                                        <p:tmPct val="10000"/>
                                      </p:iterate>
                                      <p:childTnLst>
                                        <p:set>
                                          <p:cBhvr>
                                            <p:cTn id="99" dur="1" fill="hold">
                                              <p:stCondLst>
                                                <p:cond delay="0"/>
                                              </p:stCondLst>
                                            </p:cTn>
                                            <p:tgtEl>
                                              <p:spTgt spid="190"/>
                                            </p:tgtEl>
                                            <p:attrNameLst>
                                              <p:attrName>style.visibility</p:attrName>
                                            </p:attrNameLst>
                                          </p:cBhvr>
                                          <p:to>
                                            <p:strVal val="visible"/>
                                          </p:to>
                                        </p:set>
                                        <p:animEffect transition="in" filter="fade">
                                          <p:cBhvr>
                                            <p:cTn id="100" dur="500"/>
                                            <p:tgtEl>
                                              <p:spTgt spid="190"/>
                                            </p:tgtEl>
                                          </p:cBhvr>
                                        </p:animEffect>
                                      </p:childTnLst>
                                    </p:cTn>
                                  </p:par>
                                </p:childTnLst>
                              </p:cTn>
                            </p:par>
                            <p:par>
                              <p:cTn id="101" fill="hold">
                                <p:stCondLst>
                                  <p:cond delay="11800"/>
                                </p:stCondLst>
                                <p:childTnLst>
                                  <p:par>
                                    <p:cTn id="102" presetID="53" presetClass="entr" presetSubtype="16" fill="hold" grpId="0" nodeType="afterEffect">
                                      <p:stCondLst>
                                        <p:cond delay="0"/>
                                      </p:stCondLst>
                                      <p:childTnLst>
                                        <p:set>
                                          <p:cBhvr>
                                            <p:cTn id="103" dur="1" fill="hold">
                                              <p:stCondLst>
                                                <p:cond delay="0"/>
                                              </p:stCondLst>
                                            </p:cTn>
                                            <p:tgtEl>
                                              <p:spTgt spid="191"/>
                                            </p:tgtEl>
                                            <p:attrNameLst>
                                              <p:attrName>style.visibility</p:attrName>
                                            </p:attrNameLst>
                                          </p:cBhvr>
                                          <p:to>
                                            <p:strVal val="visible"/>
                                          </p:to>
                                        </p:set>
                                        <p:anim calcmode="lin" valueType="num">
                                          <p:cBhvr>
                                            <p:cTn id="104" dur="500" fill="hold"/>
                                            <p:tgtEl>
                                              <p:spTgt spid="191"/>
                                            </p:tgtEl>
                                            <p:attrNameLst>
                                              <p:attrName>ppt_w</p:attrName>
                                            </p:attrNameLst>
                                          </p:cBhvr>
                                          <p:tavLst>
                                            <p:tav tm="0">
                                              <p:val>
                                                <p:fltVal val="0"/>
                                              </p:val>
                                            </p:tav>
                                            <p:tav tm="100000">
                                              <p:val>
                                                <p:strVal val="#ppt_w"/>
                                              </p:val>
                                            </p:tav>
                                          </p:tavLst>
                                        </p:anim>
                                        <p:anim calcmode="lin" valueType="num">
                                          <p:cBhvr>
                                            <p:cTn id="105" dur="500" fill="hold"/>
                                            <p:tgtEl>
                                              <p:spTgt spid="191"/>
                                            </p:tgtEl>
                                            <p:attrNameLst>
                                              <p:attrName>ppt_h</p:attrName>
                                            </p:attrNameLst>
                                          </p:cBhvr>
                                          <p:tavLst>
                                            <p:tav tm="0">
                                              <p:val>
                                                <p:fltVal val="0"/>
                                              </p:val>
                                            </p:tav>
                                            <p:tav tm="100000">
                                              <p:val>
                                                <p:strVal val="#ppt_h"/>
                                              </p:val>
                                            </p:tav>
                                          </p:tavLst>
                                        </p:anim>
                                        <p:animEffect transition="in" filter="fade">
                                          <p:cBhvr>
                                            <p:cTn id="106" dur="500"/>
                                            <p:tgtEl>
                                              <p:spTgt spid="191"/>
                                            </p:tgtEl>
                                          </p:cBhvr>
                                        </p:animEffect>
                                      </p:childTnLst>
                                    </p:cTn>
                                  </p:par>
                                </p:childTnLst>
                              </p:cTn>
                            </p:par>
                            <p:par>
                              <p:cTn id="107" fill="hold">
                                <p:stCondLst>
                                  <p:cond delay="12300"/>
                                </p:stCondLst>
                                <p:childTnLst>
                                  <p:par>
                                    <p:cTn id="108" presetID="10" presetClass="entr" presetSubtype="0" fill="hold" grpId="0" nodeType="afterEffect">
                                      <p:stCondLst>
                                        <p:cond delay="0"/>
                                      </p:stCondLst>
                                      <p:iterate type="lt">
                                        <p:tmPct val="10000"/>
                                      </p:iterate>
                                      <p:childTnLst>
                                        <p:set>
                                          <p:cBhvr>
                                            <p:cTn id="109" dur="1" fill="hold">
                                              <p:stCondLst>
                                                <p:cond delay="0"/>
                                              </p:stCondLst>
                                            </p:cTn>
                                            <p:tgtEl>
                                              <p:spTgt spid="192"/>
                                            </p:tgtEl>
                                            <p:attrNameLst>
                                              <p:attrName>style.visibility</p:attrName>
                                            </p:attrNameLst>
                                          </p:cBhvr>
                                          <p:to>
                                            <p:strVal val="visible"/>
                                          </p:to>
                                        </p:set>
                                        <p:animEffect transition="in" filter="fade">
                                          <p:cBhvr>
                                            <p:cTn id="110" dur="500"/>
                                            <p:tgtEl>
                                              <p:spTgt spid="192"/>
                                            </p:tgtEl>
                                          </p:cBhvr>
                                        </p:animEffect>
                                      </p:childTnLst>
                                    </p:cTn>
                                  </p:par>
                                </p:childTnLst>
                              </p:cTn>
                            </p:par>
                            <p:par>
                              <p:cTn id="111" fill="hold">
                                <p:stCondLst>
                                  <p:cond delay="12900"/>
                                </p:stCondLst>
                                <p:childTnLst>
                                  <p:par>
                                    <p:cTn id="112" presetID="53" presetClass="entr" presetSubtype="16" fill="hold" grpId="0" nodeType="afterEffect">
                                      <p:stCondLst>
                                        <p:cond delay="0"/>
                                      </p:stCondLst>
                                      <p:childTnLst>
                                        <p:set>
                                          <p:cBhvr>
                                            <p:cTn id="113" dur="1" fill="hold">
                                              <p:stCondLst>
                                                <p:cond delay="0"/>
                                              </p:stCondLst>
                                            </p:cTn>
                                            <p:tgtEl>
                                              <p:spTgt spid="193"/>
                                            </p:tgtEl>
                                            <p:attrNameLst>
                                              <p:attrName>style.visibility</p:attrName>
                                            </p:attrNameLst>
                                          </p:cBhvr>
                                          <p:to>
                                            <p:strVal val="visible"/>
                                          </p:to>
                                        </p:set>
                                        <p:anim calcmode="lin" valueType="num">
                                          <p:cBhvr>
                                            <p:cTn id="114" dur="500" fill="hold"/>
                                            <p:tgtEl>
                                              <p:spTgt spid="193"/>
                                            </p:tgtEl>
                                            <p:attrNameLst>
                                              <p:attrName>ppt_w</p:attrName>
                                            </p:attrNameLst>
                                          </p:cBhvr>
                                          <p:tavLst>
                                            <p:tav tm="0">
                                              <p:val>
                                                <p:fltVal val="0"/>
                                              </p:val>
                                            </p:tav>
                                            <p:tav tm="100000">
                                              <p:val>
                                                <p:strVal val="#ppt_w"/>
                                              </p:val>
                                            </p:tav>
                                          </p:tavLst>
                                        </p:anim>
                                        <p:anim calcmode="lin" valueType="num">
                                          <p:cBhvr>
                                            <p:cTn id="115" dur="500" fill="hold"/>
                                            <p:tgtEl>
                                              <p:spTgt spid="193"/>
                                            </p:tgtEl>
                                            <p:attrNameLst>
                                              <p:attrName>ppt_h</p:attrName>
                                            </p:attrNameLst>
                                          </p:cBhvr>
                                          <p:tavLst>
                                            <p:tav tm="0">
                                              <p:val>
                                                <p:fltVal val="0"/>
                                              </p:val>
                                            </p:tav>
                                            <p:tav tm="100000">
                                              <p:val>
                                                <p:strVal val="#ppt_h"/>
                                              </p:val>
                                            </p:tav>
                                          </p:tavLst>
                                        </p:anim>
                                        <p:animEffect transition="in" filter="fade">
                                          <p:cBhvr>
                                            <p:cTn id="116" dur="500"/>
                                            <p:tgtEl>
                                              <p:spTgt spid="193"/>
                                            </p:tgtEl>
                                          </p:cBhvr>
                                        </p:animEffect>
                                      </p:childTnLst>
                                    </p:cTn>
                                  </p:par>
                                </p:childTnLst>
                              </p:cTn>
                            </p:par>
                            <p:par>
                              <p:cTn id="117" fill="hold">
                                <p:stCondLst>
                                  <p:cond delay="13400"/>
                                </p:stCondLst>
                                <p:childTnLst>
                                  <p:par>
                                    <p:cTn id="118" presetID="10" presetClass="entr" presetSubtype="0" fill="hold" grpId="0" nodeType="afterEffect">
                                      <p:stCondLst>
                                        <p:cond delay="0"/>
                                      </p:stCondLst>
                                      <p:iterate type="lt">
                                        <p:tmPct val="10000"/>
                                      </p:iterate>
                                      <p:childTnLst>
                                        <p:set>
                                          <p:cBhvr>
                                            <p:cTn id="119" dur="1" fill="hold">
                                              <p:stCondLst>
                                                <p:cond delay="0"/>
                                              </p:stCondLst>
                                            </p:cTn>
                                            <p:tgtEl>
                                              <p:spTgt spid="194"/>
                                            </p:tgtEl>
                                            <p:attrNameLst>
                                              <p:attrName>style.visibility</p:attrName>
                                            </p:attrNameLst>
                                          </p:cBhvr>
                                          <p:to>
                                            <p:strVal val="visible"/>
                                          </p:to>
                                        </p:set>
                                        <p:animEffect transition="in" filter="fade">
                                          <p:cBhvr>
                                            <p:cTn id="120" dur="500"/>
                                            <p:tgtEl>
                                              <p:spTgt spid="194"/>
                                            </p:tgtEl>
                                          </p:cBhvr>
                                        </p:animEffect>
                                      </p:childTnLst>
                                    </p:cTn>
                                  </p:par>
                                </p:childTnLst>
                              </p:cTn>
                            </p:par>
                            <p:par>
                              <p:cTn id="121" fill="hold">
                                <p:stCondLst>
                                  <p:cond delay="14000"/>
                                </p:stCondLst>
                                <p:childTnLst>
                                  <p:par>
                                    <p:cTn id="122" presetID="53" presetClass="entr" presetSubtype="16" fill="hold" grpId="0" nodeType="afterEffect">
                                      <p:stCondLst>
                                        <p:cond delay="0"/>
                                      </p:stCondLst>
                                      <p:childTnLst>
                                        <p:set>
                                          <p:cBhvr>
                                            <p:cTn id="123" dur="1" fill="hold">
                                              <p:stCondLst>
                                                <p:cond delay="0"/>
                                              </p:stCondLst>
                                            </p:cTn>
                                            <p:tgtEl>
                                              <p:spTgt spid="195"/>
                                            </p:tgtEl>
                                            <p:attrNameLst>
                                              <p:attrName>style.visibility</p:attrName>
                                            </p:attrNameLst>
                                          </p:cBhvr>
                                          <p:to>
                                            <p:strVal val="visible"/>
                                          </p:to>
                                        </p:set>
                                        <p:anim calcmode="lin" valueType="num">
                                          <p:cBhvr>
                                            <p:cTn id="124" dur="500" fill="hold"/>
                                            <p:tgtEl>
                                              <p:spTgt spid="195"/>
                                            </p:tgtEl>
                                            <p:attrNameLst>
                                              <p:attrName>ppt_w</p:attrName>
                                            </p:attrNameLst>
                                          </p:cBhvr>
                                          <p:tavLst>
                                            <p:tav tm="0">
                                              <p:val>
                                                <p:fltVal val="0"/>
                                              </p:val>
                                            </p:tav>
                                            <p:tav tm="100000">
                                              <p:val>
                                                <p:strVal val="#ppt_w"/>
                                              </p:val>
                                            </p:tav>
                                          </p:tavLst>
                                        </p:anim>
                                        <p:anim calcmode="lin" valueType="num">
                                          <p:cBhvr>
                                            <p:cTn id="125" dur="500" fill="hold"/>
                                            <p:tgtEl>
                                              <p:spTgt spid="195"/>
                                            </p:tgtEl>
                                            <p:attrNameLst>
                                              <p:attrName>ppt_h</p:attrName>
                                            </p:attrNameLst>
                                          </p:cBhvr>
                                          <p:tavLst>
                                            <p:tav tm="0">
                                              <p:val>
                                                <p:fltVal val="0"/>
                                              </p:val>
                                            </p:tav>
                                            <p:tav tm="100000">
                                              <p:val>
                                                <p:strVal val="#ppt_h"/>
                                              </p:val>
                                            </p:tav>
                                          </p:tavLst>
                                        </p:anim>
                                        <p:animEffect transition="in" filter="fade">
                                          <p:cBhvr>
                                            <p:cTn id="126" dur="500"/>
                                            <p:tgtEl>
                                              <p:spTgt spid="195"/>
                                            </p:tgtEl>
                                          </p:cBhvr>
                                        </p:animEffect>
                                      </p:childTnLst>
                                    </p:cTn>
                                  </p:par>
                                </p:childTnLst>
                              </p:cTn>
                            </p:par>
                            <p:par>
                              <p:cTn id="127" fill="hold">
                                <p:stCondLst>
                                  <p:cond delay="14500"/>
                                </p:stCondLst>
                                <p:childTnLst>
                                  <p:par>
                                    <p:cTn id="128" presetID="10" presetClass="entr" presetSubtype="0" fill="hold" grpId="0" nodeType="afterEffect">
                                      <p:stCondLst>
                                        <p:cond delay="0"/>
                                      </p:stCondLst>
                                      <p:iterate type="lt">
                                        <p:tmPct val="10000"/>
                                      </p:iterate>
                                      <p:childTnLst>
                                        <p:set>
                                          <p:cBhvr>
                                            <p:cTn id="129" dur="1" fill="hold">
                                              <p:stCondLst>
                                                <p:cond delay="0"/>
                                              </p:stCondLst>
                                            </p:cTn>
                                            <p:tgtEl>
                                              <p:spTgt spid="196"/>
                                            </p:tgtEl>
                                            <p:attrNameLst>
                                              <p:attrName>style.visibility</p:attrName>
                                            </p:attrNameLst>
                                          </p:cBhvr>
                                          <p:to>
                                            <p:strVal val="visible"/>
                                          </p:to>
                                        </p:set>
                                        <p:animEffect transition="in" filter="fade">
                                          <p:cBhvr>
                                            <p:cTn id="130" dur="500"/>
                                            <p:tgtEl>
                                              <p:spTgt spid="196"/>
                                            </p:tgtEl>
                                          </p:cBhvr>
                                        </p:animEffect>
                                      </p:childTnLst>
                                    </p:cTn>
                                  </p:par>
                                </p:childTnLst>
                              </p:cTn>
                            </p:par>
                            <p:par>
                              <p:cTn id="131" fill="hold">
                                <p:stCondLst>
                                  <p:cond delay="15200"/>
                                </p:stCondLst>
                                <p:childTnLst>
                                  <p:par>
                                    <p:cTn id="132" presetID="41" presetClass="entr" presetSubtype="0" fill="hold" grpId="0" nodeType="afterEffect">
                                      <p:stCondLst>
                                        <p:cond delay="0"/>
                                      </p:stCondLst>
                                      <p:iterate type="lt">
                                        <p:tmPct val="10000"/>
                                      </p:iterate>
                                      <p:childTnLst>
                                        <p:set>
                                          <p:cBhvr>
                                            <p:cTn id="133" dur="1" fill="hold">
                                              <p:stCondLst>
                                                <p:cond delay="0"/>
                                              </p:stCondLst>
                                            </p:cTn>
                                            <p:tgtEl>
                                              <p:spTgt spid="197"/>
                                            </p:tgtEl>
                                            <p:attrNameLst>
                                              <p:attrName>style.visibility</p:attrName>
                                            </p:attrNameLst>
                                          </p:cBhvr>
                                          <p:to>
                                            <p:strVal val="visible"/>
                                          </p:to>
                                        </p:set>
                                        <p:anim calcmode="lin" valueType="num">
                                          <p:cBhvr>
                                            <p:cTn id="134" dur="500" fill="hold"/>
                                            <p:tgtEl>
                                              <p:spTgt spid="197"/>
                                            </p:tgtEl>
                                            <p:attrNameLst>
                                              <p:attrName>ppt_x</p:attrName>
                                            </p:attrNameLst>
                                          </p:cBhvr>
                                          <p:tavLst>
                                            <p:tav tm="0">
                                              <p:val>
                                                <p:strVal val="#ppt_x"/>
                                              </p:val>
                                            </p:tav>
                                            <p:tav tm="50000">
                                              <p:val>
                                                <p:strVal val="#ppt_x+.1"/>
                                              </p:val>
                                            </p:tav>
                                            <p:tav tm="100000">
                                              <p:val>
                                                <p:strVal val="#ppt_x"/>
                                              </p:val>
                                            </p:tav>
                                          </p:tavLst>
                                        </p:anim>
                                        <p:anim calcmode="lin" valueType="num">
                                          <p:cBhvr>
                                            <p:cTn id="135" dur="500" fill="hold"/>
                                            <p:tgtEl>
                                              <p:spTgt spid="197"/>
                                            </p:tgtEl>
                                            <p:attrNameLst>
                                              <p:attrName>ppt_y</p:attrName>
                                            </p:attrNameLst>
                                          </p:cBhvr>
                                          <p:tavLst>
                                            <p:tav tm="0">
                                              <p:val>
                                                <p:strVal val="#ppt_y"/>
                                              </p:val>
                                            </p:tav>
                                            <p:tav tm="100000">
                                              <p:val>
                                                <p:strVal val="#ppt_y"/>
                                              </p:val>
                                            </p:tav>
                                          </p:tavLst>
                                        </p:anim>
                                        <p:anim calcmode="lin" valueType="num">
                                          <p:cBhvr>
                                            <p:cTn id="136" dur="500" fill="hold"/>
                                            <p:tgtEl>
                                              <p:spTgt spid="197"/>
                                            </p:tgtEl>
                                            <p:attrNameLst>
                                              <p:attrName>ppt_h</p:attrName>
                                            </p:attrNameLst>
                                          </p:cBhvr>
                                          <p:tavLst>
                                            <p:tav tm="0">
                                              <p:val>
                                                <p:strVal val="#ppt_h/10"/>
                                              </p:val>
                                            </p:tav>
                                            <p:tav tm="50000">
                                              <p:val>
                                                <p:strVal val="#ppt_h+.01"/>
                                              </p:val>
                                            </p:tav>
                                            <p:tav tm="100000">
                                              <p:val>
                                                <p:strVal val="#ppt_h"/>
                                              </p:val>
                                            </p:tav>
                                          </p:tavLst>
                                        </p:anim>
                                        <p:anim calcmode="lin" valueType="num">
                                          <p:cBhvr>
                                            <p:cTn id="137" dur="500" fill="hold"/>
                                            <p:tgtEl>
                                              <p:spTgt spid="197"/>
                                            </p:tgtEl>
                                            <p:attrNameLst>
                                              <p:attrName>ppt_w</p:attrName>
                                            </p:attrNameLst>
                                          </p:cBhvr>
                                          <p:tavLst>
                                            <p:tav tm="0">
                                              <p:val>
                                                <p:strVal val="#ppt_w/10"/>
                                              </p:val>
                                            </p:tav>
                                            <p:tav tm="50000">
                                              <p:val>
                                                <p:strVal val="#ppt_w+.01"/>
                                              </p:val>
                                            </p:tav>
                                            <p:tav tm="100000">
                                              <p:val>
                                                <p:strVal val="#ppt_w"/>
                                              </p:val>
                                            </p:tav>
                                          </p:tavLst>
                                        </p:anim>
                                        <p:animEffect transition="in" filter="fade">
                                          <p:cBhvr>
                                            <p:cTn id="138" dur="500" tmFilter="0,0; .5, 1; 1, 1"/>
                                            <p:tgtEl>
                                              <p:spTgt spid="197"/>
                                            </p:tgtEl>
                                          </p:cBhvr>
                                        </p:animEffect>
                                      </p:childTnLst>
                                    </p:cTn>
                                  </p:par>
                                </p:childTnLst>
                              </p:cTn>
                            </p:par>
                            <p:par>
                              <p:cTn id="139" fill="hold">
                                <p:stCondLst>
                                  <p:cond delay="16700"/>
                                </p:stCondLst>
                                <p:childTnLst>
                                  <p:par>
                                    <p:cTn id="140" presetID="41" presetClass="entr" presetSubtype="0" fill="hold" grpId="0" nodeType="afterEffect">
                                      <p:stCondLst>
                                        <p:cond delay="0"/>
                                      </p:stCondLst>
                                      <p:iterate type="lt">
                                        <p:tmPct val="10000"/>
                                      </p:iterate>
                                      <p:childTnLst>
                                        <p:set>
                                          <p:cBhvr>
                                            <p:cTn id="141" dur="1" fill="hold">
                                              <p:stCondLst>
                                                <p:cond delay="0"/>
                                              </p:stCondLst>
                                            </p:cTn>
                                            <p:tgtEl>
                                              <p:spTgt spid="198"/>
                                            </p:tgtEl>
                                            <p:attrNameLst>
                                              <p:attrName>style.visibility</p:attrName>
                                            </p:attrNameLst>
                                          </p:cBhvr>
                                          <p:to>
                                            <p:strVal val="visible"/>
                                          </p:to>
                                        </p:set>
                                        <p:anim calcmode="lin" valueType="num">
                                          <p:cBhvr>
                                            <p:cTn id="142" dur="500" fill="hold"/>
                                            <p:tgtEl>
                                              <p:spTgt spid="198"/>
                                            </p:tgtEl>
                                            <p:attrNameLst>
                                              <p:attrName>ppt_x</p:attrName>
                                            </p:attrNameLst>
                                          </p:cBhvr>
                                          <p:tavLst>
                                            <p:tav tm="0">
                                              <p:val>
                                                <p:strVal val="#ppt_x"/>
                                              </p:val>
                                            </p:tav>
                                            <p:tav tm="50000">
                                              <p:val>
                                                <p:strVal val="#ppt_x+.1"/>
                                              </p:val>
                                            </p:tav>
                                            <p:tav tm="100000">
                                              <p:val>
                                                <p:strVal val="#ppt_x"/>
                                              </p:val>
                                            </p:tav>
                                          </p:tavLst>
                                        </p:anim>
                                        <p:anim calcmode="lin" valueType="num">
                                          <p:cBhvr>
                                            <p:cTn id="143" dur="500" fill="hold"/>
                                            <p:tgtEl>
                                              <p:spTgt spid="198"/>
                                            </p:tgtEl>
                                            <p:attrNameLst>
                                              <p:attrName>ppt_y</p:attrName>
                                            </p:attrNameLst>
                                          </p:cBhvr>
                                          <p:tavLst>
                                            <p:tav tm="0">
                                              <p:val>
                                                <p:strVal val="#ppt_y"/>
                                              </p:val>
                                            </p:tav>
                                            <p:tav tm="100000">
                                              <p:val>
                                                <p:strVal val="#ppt_y"/>
                                              </p:val>
                                            </p:tav>
                                          </p:tavLst>
                                        </p:anim>
                                        <p:anim calcmode="lin" valueType="num">
                                          <p:cBhvr>
                                            <p:cTn id="144" dur="500" fill="hold"/>
                                            <p:tgtEl>
                                              <p:spTgt spid="198"/>
                                            </p:tgtEl>
                                            <p:attrNameLst>
                                              <p:attrName>ppt_h</p:attrName>
                                            </p:attrNameLst>
                                          </p:cBhvr>
                                          <p:tavLst>
                                            <p:tav tm="0">
                                              <p:val>
                                                <p:strVal val="#ppt_h/10"/>
                                              </p:val>
                                            </p:tav>
                                            <p:tav tm="50000">
                                              <p:val>
                                                <p:strVal val="#ppt_h+.01"/>
                                              </p:val>
                                            </p:tav>
                                            <p:tav tm="100000">
                                              <p:val>
                                                <p:strVal val="#ppt_h"/>
                                              </p:val>
                                            </p:tav>
                                          </p:tavLst>
                                        </p:anim>
                                        <p:anim calcmode="lin" valueType="num">
                                          <p:cBhvr>
                                            <p:cTn id="145" dur="500" fill="hold"/>
                                            <p:tgtEl>
                                              <p:spTgt spid="198"/>
                                            </p:tgtEl>
                                            <p:attrNameLst>
                                              <p:attrName>ppt_w</p:attrName>
                                            </p:attrNameLst>
                                          </p:cBhvr>
                                          <p:tavLst>
                                            <p:tav tm="0">
                                              <p:val>
                                                <p:strVal val="#ppt_w/10"/>
                                              </p:val>
                                            </p:tav>
                                            <p:tav tm="50000">
                                              <p:val>
                                                <p:strVal val="#ppt_w+.01"/>
                                              </p:val>
                                            </p:tav>
                                            <p:tav tm="100000">
                                              <p:val>
                                                <p:strVal val="#ppt_w"/>
                                              </p:val>
                                            </p:tav>
                                          </p:tavLst>
                                        </p:anim>
                                        <p:animEffect transition="in" filter="fade">
                                          <p:cBhvr>
                                            <p:cTn id="146" dur="500" tmFilter="0,0; .5, 1; 1, 1"/>
                                            <p:tgtEl>
                                              <p:spTgt spid="19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177" grpId="0"/>
          <p:bldP spid="178" grpId="0"/>
          <p:bldP spid="179" grpId="0"/>
          <p:bldP spid="180" grpId="0"/>
          <p:bldP spid="181" grpId="0"/>
          <p:bldP spid="182" grpId="0"/>
          <p:bldP spid="183" grpId="0"/>
          <p:bldP spid="184" grpId="0"/>
          <p:bldP spid="185" grpId="0"/>
          <p:bldP spid="186" grpId="0"/>
          <p:bldP spid="187" grpId="0"/>
          <p:bldP spid="188" grpId="0"/>
          <p:bldP spid="189" grpId="0"/>
          <p:bldP spid="190" grpId="0"/>
          <p:bldP spid="191" grpId="0"/>
          <p:bldP spid="192" grpId="0"/>
          <p:bldP spid="193" grpId="0"/>
          <p:bldP spid="194" grpId="0"/>
          <p:bldP spid="195" grpId="0"/>
          <p:bldP spid="196" grpId="0"/>
          <p:bldP spid="197" grpId="0"/>
          <p:bldP spid="198"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par>
                                    <p:cTn id="10" presetID="2" presetClass="entr" presetSubtype="8" decel="100000" fill="hold" nodeType="withEffect">
                                      <p:stCondLst>
                                        <p:cond delay="0"/>
                                      </p:stCondLst>
                                      <p:childTnLst>
                                        <p:set>
                                          <p:cBhvr>
                                            <p:cTn id="11" dur="1" fill="hold">
                                              <p:stCondLst>
                                                <p:cond delay="0"/>
                                              </p:stCondLst>
                                            </p:cTn>
                                            <p:tgtEl>
                                              <p:spTgt spid="6"/>
                                            </p:tgtEl>
                                            <p:attrNameLst>
                                              <p:attrName>style.visibility</p:attrName>
                                            </p:attrNameLst>
                                          </p:cBhvr>
                                          <p:to>
                                            <p:strVal val="visible"/>
                                          </p:to>
                                        </p:set>
                                        <p:anim calcmode="lin" valueType="num">
                                          <p:cBhvr additive="base">
                                            <p:cTn id="12" dur="1500" fill="hold"/>
                                            <p:tgtEl>
                                              <p:spTgt spid="6"/>
                                            </p:tgtEl>
                                            <p:attrNameLst>
                                              <p:attrName>ppt_x</p:attrName>
                                            </p:attrNameLst>
                                          </p:cBhvr>
                                          <p:tavLst>
                                            <p:tav tm="0">
                                              <p:val>
                                                <p:strVal val="0-#ppt_w/2"/>
                                              </p:val>
                                            </p:tav>
                                            <p:tav tm="100000">
                                              <p:val>
                                                <p:strVal val="#ppt_x"/>
                                              </p:val>
                                            </p:tav>
                                          </p:tavLst>
                                        </p:anim>
                                        <p:anim calcmode="lin" valueType="num">
                                          <p:cBhvr additive="base">
                                            <p:cTn id="13" dur="1500" fill="hold"/>
                                            <p:tgtEl>
                                              <p:spTgt spid="6"/>
                                            </p:tgtEl>
                                            <p:attrNameLst>
                                              <p:attrName>ppt_y</p:attrName>
                                            </p:attrNameLst>
                                          </p:cBhvr>
                                          <p:tavLst>
                                            <p:tav tm="0">
                                              <p:val>
                                                <p:strVal val="#ppt_y"/>
                                              </p:val>
                                            </p:tav>
                                            <p:tav tm="100000">
                                              <p:val>
                                                <p:strVal val="#ppt_y"/>
                                              </p:val>
                                            </p:tav>
                                          </p:tavLst>
                                        </p:anim>
                                      </p:childTnLst>
                                    </p:cTn>
                                  </p:par>
                                  <p:par>
                                    <p:cTn id="14" presetID="2" presetClass="entr" presetSubtype="8" decel="100000" fill="hold" grpId="0" nodeType="withEffect">
                                      <p:stCondLst>
                                        <p:cond delay="300"/>
                                      </p:stCondLst>
                                      <p:childTnLst>
                                        <p:set>
                                          <p:cBhvr>
                                            <p:cTn id="15" dur="1" fill="hold">
                                              <p:stCondLst>
                                                <p:cond delay="0"/>
                                              </p:stCondLst>
                                            </p:cTn>
                                            <p:tgtEl>
                                              <p:spTgt spid="8"/>
                                            </p:tgtEl>
                                            <p:attrNameLst>
                                              <p:attrName>style.visibility</p:attrName>
                                            </p:attrNameLst>
                                          </p:cBhvr>
                                          <p:to>
                                            <p:strVal val="visible"/>
                                          </p:to>
                                        </p:set>
                                        <p:anim calcmode="lin" valueType="num">
                                          <p:cBhvr additive="base">
                                            <p:cTn id="16" dur="1500" fill="hold"/>
                                            <p:tgtEl>
                                              <p:spTgt spid="8"/>
                                            </p:tgtEl>
                                            <p:attrNameLst>
                                              <p:attrName>ppt_x</p:attrName>
                                            </p:attrNameLst>
                                          </p:cBhvr>
                                          <p:tavLst>
                                            <p:tav tm="0">
                                              <p:val>
                                                <p:strVal val="0-#ppt_w/2"/>
                                              </p:val>
                                            </p:tav>
                                            <p:tav tm="100000">
                                              <p:val>
                                                <p:strVal val="#ppt_x"/>
                                              </p:val>
                                            </p:tav>
                                          </p:tavLst>
                                        </p:anim>
                                        <p:anim calcmode="lin" valueType="num">
                                          <p:cBhvr additive="base">
                                            <p:cTn id="17" dur="1500" fill="hold"/>
                                            <p:tgtEl>
                                              <p:spTgt spid="8"/>
                                            </p:tgtEl>
                                            <p:attrNameLst>
                                              <p:attrName>ppt_y</p:attrName>
                                            </p:attrNameLst>
                                          </p:cBhvr>
                                          <p:tavLst>
                                            <p:tav tm="0">
                                              <p:val>
                                                <p:strVal val="#ppt_y"/>
                                              </p:val>
                                            </p:tav>
                                            <p:tav tm="100000">
                                              <p:val>
                                                <p:strVal val="#ppt_y"/>
                                              </p:val>
                                            </p:tav>
                                          </p:tavLst>
                                        </p:anim>
                                      </p:childTnLst>
                                    </p:cTn>
                                  </p:par>
                                  <p:par>
                                    <p:cTn id="18" presetID="2" presetClass="entr" presetSubtype="8" decel="100000" fill="hold" grpId="0" nodeType="withEffect">
                                      <p:stCondLst>
                                        <p:cond delay="500"/>
                                      </p:stCondLst>
                                      <p:childTnLst>
                                        <p:set>
                                          <p:cBhvr>
                                            <p:cTn id="19" dur="1" fill="hold">
                                              <p:stCondLst>
                                                <p:cond delay="0"/>
                                              </p:stCondLst>
                                            </p:cTn>
                                            <p:tgtEl>
                                              <p:spTgt spid="7"/>
                                            </p:tgtEl>
                                            <p:attrNameLst>
                                              <p:attrName>style.visibility</p:attrName>
                                            </p:attrNameLst>
                                          </p:cBhvr>
                                          <p:to>
                                            <p:strVal val="visible"/>
                                          </p:to>
                                        </p:set>
                                        <p:anim calcmode="lin" valueType="num">
                                          <p:cBhvr additive="base">
                                            <p:cTn id="20" dur="1500" fill="hold"/>
                                            <p:tgtEl>
                                              <p:spTgt spid="7"/>
                                            </p:tgtEl>
                                            <p:attrNameLst>
                                              <p:attrName>ppt_x</p:attrName>
                                            </p:attrNameLst>
                                          </p:cBhvr>
                                          <p:tavLst>
                                            <p:tav tm="0">
                                              <p:val>
                                                <p:strVal val="0-#ppt_w/2"/>
                                              </p:val>
                                            </p:tav>
                                            <p:tav tm="100000">
                                              <p:val>
                                                <p:strVal val="#ppt_x"/>
                                              </p:val>
                                            </p:tav>
                                          </p:tavLst>
                                        </p:anim>
                                        <p:anim calcmode="lin" valueType="num">
                                          <p:cBhvr additive="base">
                                            <p:cTn id="21" dur="1500" fill="hold"/>
                                            <p:tgtEl>
                                              <p:spTgt spid="7"/>
                                            </p:tgtEl>
                                            <p:attrNameLst>
                                              <p:attrName>ppt_y</p:attrName>
                                            </p:attrNameLst>
                                          </p:cBhvr>
                                          <p:tavLst>
                                            <p:tav tm="0">
                                              <p:val>
                                                <p:strVal val="#ppt_y"/>
                                              </p:val>
                                            </p:tav>
                                            <p:tav tm="100000">
                                              <p:val>
                                                <p:strVal val="#ppt_y"/>
                                              </p:val>
                                            </p:tav>
                                          </p:tavLst>
                                        </p:anim>
                                      </p:childTnLst>
                                    </p:cTn>
                                  </p:par>
                                </p:childTnLst>
                              </p:cTn>
                            </p:par>
                            <p:par>
                              <p:cTn id="22" fill="hold">
                                <p:stCondLst>
                                  <p:cond delay="2000"/>
                                </p:stCondLst>
                                <p:childTnLst>
                                  <p:par>
                                    <p:cTn id="23" presetID="2" presetClass="entr" presetSubtype="6" fill="hold" nodeType="afterEffect">
                                      <p:stCondLst>
                                        <p:cond delay="0"/>
                                      </p:stCondLst>
                                      <p:childTnLst>
                                        <p:set>
                                          <p:cBhvr>
                                            <p:cTn id="24" dur="1" fill="hold">
                                              <p:stCondLst>
                                                <p:cond delay="0"/>
                                              </p:stCondLst>
                                            </p:cTn>
                                            <p:tgtEl>
                                              <p:spTgt spid="199"/>
                                            </p:tgtEl>
                                            <p:attrNameLst>
                                              <p:attrName>style.visibility</p:attrName>
                                            </p:attrNameLst>
                                          </p:cBhvr>
                                          <p:to>
                                            <p:strVal val="visible"/>
                                          </p:to>
                                        </p:set>
                                        <p:anim calcmode="lin" valueType="num">
                                          <p:cBhvr additive="base">
                                            <p:cTn id="25" dur="2000" fill="hold"/>
                                            <p:tgtEl>
                                              <p:spTgt spid="199"/>
                                            </p:tgtEl>
                                            <p:attrNameLst>
                                              <p:attrName>ppt_x</p:attrName>
                                            </p:attrNameLst>
                                          </p:cBhvr>
                                          <p:tavLst>
                                            <p:tav tm="0">
                                              <p:val>
                                                <p:strVal val="1+#ppt_w/2"/>
                                              </p:val>
                                            </p:tav>
                                            <p:tav tm="100000">
                                              <p:val>
                                                <p:strVal val="#ppt_x"/>
                                              </p:val>
                                            </p:tav>
                                          </p:tavLst>
                                        </p:anim>
                                        <p:anim calcmode="lin" valueType="num">
                                          <p:cBhvr additive="base">
                                            <p:cTn id="26" dur="2000" fill="hold"/>
                                            <p:tgtEl>
                                              <p:spTgt spid="199"/>
                                            </p:tgtEl>
                                            <p:attrNameLst>
                                              <p:attrName>ppt_y</p:attrName>
                                            </p:attrNameLst>
                                          </p:cBhvr>
                                          <p:tavLst>
                                            <p:tav tm="0">
                                              <p:val>
                                                <p:strVal val="1+#ppt_h/2"/>
                                              </p:val>
                                            </p:tav>
                                            <p:tav tm="100000">
                                              <p:val>
                                                <p:strVal val="#ppt_y"/>
                                              </p:val>
                                            </p:tav>
                                          </p:tavLst>
                                        </p:anim>
                                      </p:childTnLst>
                                    </p:cTn>
                                  </p:par>
                                  <p:par>
                                    <p:cTn id="27" presetID="2" presetClass="entr" presetSubtype="8" decel="100000" fill="hold" nodeType="withEffect">
                                      <p:stCondLst>
                                        <p:cond delay="0"/>
                                      </p:stCondLst>
                                      <p:childTnLst>
                                        <p:set>
                                          <p:cBhvr>
                                            <p:cTn id="28" dur="1" fill="hold">
                                              <p:stCondLst>
                                                <p:cond delay="0"/>
                                              </p:stCondLst>
                                            </p:cTn>
                                            <p:tgtEl>
                                              <p:spTgt spid="108"/>
                                            </p:tgtEl>
                                            <p:attrNameLst>
                                              <p:attrName>style.visibility</p:attrName>
                                            </p:attrNameLst>
                                          </p:cBhvr>
                                          <p:to>
                                            <p:strVal val="visible"/>
                                          </p:to>
                                        </p:set>
                                        <p:anim calcmode="lin" valueType="num">
                                          <p:cBhvr additive="base">
                                            <p:cTn id="29" dur="1500" fill="hold"/>
                                            <p:tgtEl>
                                              <p:spTgt spid="108"/>
                                            </p:tgtEl>
                                            <p:attrNameLst>
                                              <p:attrName>ppt_x</p:attrName>
                                            </p:attrNameLst>
                                          </p:cBhvr>
                                          <p:tavLst>
                                            <p:tav tm="0">
                                              <p:val>
                                                <p:strVal val="0-#ppt_w/2"/>
                                              </p:val>
                                            </p:tav>
                                            <p:tav tm="100000">
                                              <p:val>
                                                <p:strVal val="#ppt_x"/>
                                              </p:val>
                                            </p:tav>
                                          </p:tavLst>
                                        </p:anim>
                                        <p:anim calcmode="lin" valueType="num">
                                          <p:cBhvr additive="base">
                                            <p:cTn id="30" dur="1500" fill="hold"/>
                                            <p:tgtEl>
                                              <p:spTgt spid="108"/>
                                            </p:tgtEl>
                                            <p:attrNameLst>
                                              <p:attrName>ppt_y</p:attrName>
                                            </p:attrNameLst>
                                          </p:cBhvr>
                                          <p:tavLst>
                                            <p:tav tm="0">
                                              <p:val>
                                                <p:strVal val="#ppt_y"/>
                                              </p:val>
                                            </p:tav>
                                            <p:tav tm="100000">
                                              <p:val>
                                                <p:strVal val="#ppt_y"/>
                                              </p:val>
                                            </p:tav>
                                          </p:tavLst>
                                        </p:anim>
                                      </p:childTnLst>
                                    </p:cTn>
                                  </p:par>
                                </p:childTnLst>
                              </p:cTn>
                            </p:par>
                            <p:par>
                              <p:cTn id="31" fill="hold">
                                <p:stCondLst>
                                  <p:cond delay="4000"/>
                                </p:stCondLst>
                                <p:childTnLst>
                                  <p:par>
                                    <p:cTn id="32" presetID="53" presetClass="entr" presetSubtype="16" fill="hold" grpId="0" nodeType="afterEffect">
                                      <p:stCondLst>
                                        <p:cond delay="0"/>
                                      </p:stCondLst>
                                      <p:childTnLst>
                                        <p:set>
                                          <p:cBhvr>
                                            <p:cTn id="33" dur="1" fill="hold">
                                              <p:stCondLst>
                                                <p:cond delay="0"/>
                                              </p:stCondLst>
                                            </p:cTn>
                                            <p:tgtEl>
                                              <p:spTgt spid="177"/>
                                            </p:tgtEl>
                                            <p:attrNameLst>
                                              <p:attrName>style.visibility</p:attrName>
                                            </p:attrNameLst>
                                          </p:cBhvr>
                                          <p:to>
                                            <p:strVal val="visible"/>
                                          </p:to>
                                        </p:set>
                                        <p:anim calcmode="lin" valueType="num">
                                          <p:cBhvr>
                                            <p:cTn id="34" dur="500" fill="hold"/>
                                            <p:tgtEl>
                                              <p:spTgt spid="177"/>
                                            </p:tgtEl>
                                            <p:attrNameLst>
                                              <p:attrName>ppt_w</p:attrName>
                                            </p:attrNameLst>
                                          </p:cBhvr>
                                          <p:tavLst>
                                            <p:tav tm="0">
                                              <p:val>
                                                <p:fltVal val="0"/>
                                              </p:val>
                                            </p:tav>
                                            <p:tav tm="100000">
                                              <p:val>
                                                <p:strVal val="#ppt_w"/>
                                              </p:val>
                                            </p:tav>
                                          </p:tavLst>
                                        </p:anim>
                                        <p:anim calcmode="lin" valueType="num">
                                          <p:cBhvr>
                                            <p:cTn id="35" dur="500" fill="hold"/>
                                            <p:tgtEl>
                                              <p:spTgt spid="177"/>
                                            </p:tgtEl>
                                            <p:attrNameLst>
                                              <p:attrName>ppt_h</p:attrName>
                                            </p:attrNameLst>
                                          </p:cBhvr>
                                          <p:tavLst>
                                            <p:tav tm="0">
                                              <p:val>
                                                <p:fltVal val="0"/>
                                              </p:val>
                                            </p:tav>
                                            <p:tav tm="100000">
                                              <p:val>
                                                <p:strVal val="#ppt_h"/>
                                              </p:val>
                                            </p:tav>
                                          </p:tavLst>
                                        </p:anim>
                                        <p:animEffect transition="in" filter="fade">
                                          <p:cBhvr>
                                            <p:cTn id="36" dur="500"/>
                                            <p:tgtEl>
                                              <p:spTgt spid="177"/>
                                            </p:tgtEl>
                                          </p:cBhvr>
                                        </p:animEffect>
                                      </p:childTnLst>
                                    </p:cTn>
                                  </p:par>
                                </p:childTnLst>
                              </p:cTn>
                            </p:par>
                            <p:par>
                              <p:cTn id="37" fill="hold">
                                <p:stCondLst>
                                  <p:cond delay="4500"/>
                                </p:stCondLst>
                                <p:childTnLst>
                                  <p:par>
                                    <p:cTn id="38" presetID="10" presetClass="entr" presetSubtype="0" fill="hold" grpId="0" nodeType="afterEffect">
                                      <p:stCondLst>
                                        <p:cond delay="0"/>
                                      </p:stCondLst>
                                      <p:iterate type="lt">
                                        <p:tmPct val="10000"/>
                                      </p:iterate>
                                      <p:childTnLst>
                                        <p:set>
                                          <p:cBhvr>
                                            <p:cTn id="39" dur="1" fill="hold">
                                              <p:stCondLst>
                                                <p:cond delay="0"/>
                                              </p:stCondLst>
                                            </p:cTn>
                                            <p:tgtEl>
                                              <p:spTgt spid="178"/>
                                            </p:tgtEl>
                                            <p:attrNameLst>
                                              <p:attrName>style.visibility</p:attrName>
                                            </p:attrNameLst>
                                          </p:cBhvr>
                                          <p:to>
                                            <p:strVal val="visible"/>
                                          </p:to>
                                        </p:set>
                                        <p:animEffect transition="in" filter="fade">
                                          <p:cBhvr>
                                            <p:cTn id="40" dur="500"/>
                                            <p:tgtEl>
                                              <p:spTgt spid="178"/>
                                            </p:tgtEl>
                                          </p:cBhvr>
                                        </p:animEffect>
                                      </p:childTnLst>
                                    </p:cTn>
                                  </p:par>
                                </p:childTnLst>
                              </p:cTn>
                            </p:par>
                            <p:par>
                              <p:cTn id="41" fill="hold">
                                <p:stCondLst>
                                  <p:cond delay="5100"/>
                                </p:stCondLst>
                                <p:childTnLst>
                                  <p:par>
                                    <p:cTn id="42" presetID="53" presetClass="entr" presetSubtype="16" fill="hold" grpId="0" nodeType="afterEffect">
                                      <p:stCondLst>
                                        <p:cond delay="0"/>
                                      </p:stCondLst>
                                      <p:childTnLst>
                                        <p:set>
                                          <p:cBhvr>
                                            <p:cTn id="43" dur="1" fill="hold">
                                              <p:stCondLst>
                                                <p:cond delay="0"/>
                                              </p:stCondLst>
                                            </p:cTn>
                                            <p:tgtEl>
                                              <p:spTgt spid="179"/>
                                            </p:tgtEl>
                                            <p:attrNameLst>
                                              <p:attrName>style.visibility</p:attrName>
                                            </p:attrNameLst>
                                          </p:cBhvr>
                                          <p:to>
                                            <p:strVal val="visible"/>
                                          </p:to>
                                        </p:set>
                                        <p:anim calcmode="lin" valueType="num">
                                          <p:cBhvr>
                                            <p:cTn id="44" dur="500" fill="hold"/>
                                            <p:tgtEl>
                                              <p:spTgt spid="179"/>
                                            </p:tgtEl>
                                            <p:attrNameLst>
                                              <p:attrName>ppt_w</p:attrName>
                                            </p:attrNameLst>
                                          </p:cBhvr>
                                          <p:tavLst>
                                            <p:tav tm="0">
                                              <p:val>
                                                <p:fltVal val="0"/>
                                              </p:val>
                                            </p:tav>
                                            <p:tav tm="100000">
                                              <p:val>
                                                <p:strVal val="#ppt_w"/>
                                              </p:val>
                                            </p:tav>
                                          </p:tavLst>
                                        </p:anim>
                                        <p:anim calcmode="lin" valueType="num">
                                          <p:cBhvr>
                                            <p:cTn id="45" dur="500" fill="hold"/>
                                            <p:tgtEl>
                                              <p:spTgt spid="179"/>
                                            </p:tgtEl>
                                            <p:attrNameLst>
                                              <p:attrName>ppt_h</p:attrName>
                                            </p:attrNameLst>
                                          </p:cBhvr>
                                          <p:tavLst>
                                            <p:tav tm="0">
                                              <p:val>
                                                <p:fltVal val="0"/>
                                              </p:val>
                                            </p:tav>
                                            <p:tav tm="100000">
                                              <p:val>
                                                <p:strVal val="#ppt_h"/>
                                              </p:val>
                                            </p:tav>
                                          </p:tavLst>
                                        </p:anim>
                                        <p:animEffect transition="in" filter="fade">
                                          <p:cBhvr>
                                            <p:cTn id="46" dur="500"/>
                                            <p:tgtEl>
                                              <p:spTgt spid="179"/>
                                            </p:tgtEl>
                                          </p:cBhvr>
                                        </p:animEffect>
                                      </p:childTnLst>
                                    </p:cTn>
                                  </p:par>
                                </p:childTnLst>
                              </p:cTn>
                            </p:par>
                            <p:par>
                              <p:cTn id="47" fill="hold">
                                <p:stCondLst>
                                  <p:cond delay="5600"/>
                                </p:stCondLst>
                                <p:childTnLst>
                                  <p:par>
                                    <p:cTn id="48" presetID="10" presetClass="entr" presetSubtype="0" fill="hold" grpId="0" nodeType="afterEffect">
                                      <p:stCondLst>
                                        <p:cond delay="0"/>
                                      </p:stCondLst>
                                      <p:iterate type="lt">
                                        <p:tmPct val="10000"/>
                                      </p:iterate>
                                      <p:childTnLst>
                                        <p:set>
                                          <p:cBhvr>
                                            <p:cTn id="49" dur="1" fill="hold">
                                              <p:stCondLst>
                                                <p:cond delay="0"/>
                                              </p:stCondLst>
                                            </p:cTn>
                                            <p:tgtEl>
                                              <p:spTgt spid="180"/>
                                            </p:tgtEl>
                                            <p:attrNameLst>
                                              <p:attrName>style.visibility</p:attrName>
                                            </p:attrNameLst>
                                          </p:cBhvr>
                                          <p:to>
                                            <p:strVal val="visible"/>
                                          </p:to>
                                        </p:set>
                                        <p:animEffect transition="in" filter="fade">
                                          <p:cBhvr>
                                            <p:cTn id="50" dur="500"/>
                                            <p:tgtEl>
                                              <p:spTgt spid="180"/>
                                            </p:tgtEl>
                                          </p:cBhvr>
                                        </p:animEffect>
                                      </p:childTnLst>
                                    </p:cTn>
                                  </p:par>
                                </p:childTnLst>
                              </p:cTn>
                            </p:par>
                            <p:par>
                              <p:cTn id="51" fill="hold">
                                <p:stCondLst>
                                  <p:cond delay="6200"/>
                                </p:stCondLst>
                                <p:childTnLst>
                                  <p:par>
                                    <p:cTn id="52" presetID="53" presetClass="entr" presetSubtype="16" fill="hold" grpId="0" nodeType="afterEffect">
                                      <p:stCondLst>
                                        <p:cond delay="0"/>
                                      </p:stCondLst>
                                      <p:childTnLst>
                                        <p:set>
                                          <p:cBhvr>
                                            <p:cTn id="53" dur="1" fill="hold">
                                              <p:stCondLst>
                                                <p:cond delay="0"/>
                                              </p:stCondLst>
                                            </p:cTn>
                                            <p:tgtEl>
                                              <p:spTgt spid="181"/>
                                            </p:tgtEl>
                                            <p:attrNameLst>
                                              <p:attrName>style.visibility</p:attrName>
                                            </p:attrNameLst>
                                          </p:cBhvr>
                                          <p:to>
                                            <p:strVal val="visible"/>
                                          </p:to>
                                        </p:set>
                                        <p:anim calcmode="lin" valueType="num">
                                          <p:cBhvr>
                                            <p:cTn id="54" dur="500" fill="hold"/>
                                            <p:tgtEl>
                                              <p:spTgt spid="181"/>
                                            </p:tgtEl>
                                            <p:attrNameLst>
                                              <p:attrName>ppt_w</p:attrName>
                                            </p:attrNameLst>
                                          </p:cBhvr>
                                          <p:tavLst>
                                            <p:tav tm="0">
                                              <p:val>
                                                <p:fltVal val="0"/>
                                              </p:val>
                                            </p:tav>
                                            <p:tav tm="100000">
                                              <p:val>
                                                <p:strVal val="#ppt_w"/>
                                              </p:val>
                                            </p:tav>
                                          </p:tavLst>
                                        </p:anim>
                                        <p:anim calcmode="lin" valueType="num">
                                          <p:cBhvr>
                                            <p:cTn id="55" dur="500" fill="hold"/>
                                            <p:tgtEl>
                                              <p:spTgt spid="181"/>
                                            </p:tgtEl>
                                            <p:attrNameLst>
                                              <p:attrName>ppt_h</p:attrName>
                                            </p:attrNameLst>
                                          </p:cBhvr>
                                          <p:tavLst>
                                            <p:tav tm="0">
                                              <p:val>
                                                <p:fltVal val="0"/>
                                              </p:val>
                                            </p:tav>
                                            <p:tav tm="100000">
                                              <p:val>
                                                <p:strVal val="#ppt_h"/>
                                              </p:val>
                                            </p:tav>
                                          </p:tavLst>
                                        </p:anim>
                                        <p:animEffect transition="in" filter="fade">
                                          <p:cBhvr>
                                            <p:cTn id="56" dur="500"/>
                                            <p:tgtEl>
                                              <p:spTgt spid="181"/>
                                            </p:tgtEl>
                                          </p:cBhvr>
                                        </p:animEffect>
                                      </p:childTnLst>
                                    </p:cTn>
                                  </p:par>
                                </p:childTnLst>
                              </p:cTn>
                            </p:par>
                            <p:par>
                              <p:cTn id="57" fill="hold">
                                <p:stCondLst>
                                  <p:cond delay="6700"/>
                                </p:stCondLst>
                                <p:childTnLst>
                                  <p:par>
                                    <p:cTn id="58" presetID="10" presetClass="entr" presetSubtype="0" fill="hold" grpId="0" nodeType="afterEffect">
                                      <p:stCondLst>
                                        <p:cond delay="0"/>
                                      </p:stCondLst>
                                      <p:iterate type="lt">
                                        <p:tmPct val="10000"/>
                                      </p:iterate>
                                      <p:childTnLst>
                                        <p:set>
                                          <p:cBhvr>
                                            <p:cTn id="59" dur="1" fill="hold">
                                              <p:stCondLst>
                                                <p:cond delay="0"/>
                                              </p:stCondLst>
                                            </p:cTn>
                                            <p:tgtEl>
                                              <p:spTgt spid="182"/>
                                            </p:tgtEl>
                                            <p:attrNameLst>
                                              <p:attrName>style.visibility</p:attrName>
                                            </p:attrNameLst>
                                          </p:cBhvr>
                                          <p:to>
                                            <p:strVal val="visible"/>
                                          </p:to>
                                        </p:set>
                                        <p:animEffect transition="in" filter="fade">
                                          <p:cBhvr>
                                            <p:cTn id="60" dur="500"/>
                                            <p:tgtEl>
                                              <p:spTgt spid="182"/>
                                            </p:tgtEl>
                                          </p:cBhvr>
                                        </p:animEffect>
                                      </p:childTnLst>
                                    </p:cTn>
                                  </p:par>
                                </p:childTnLst>
                              </p:cTn>
                            </p:par>
                            <p:par>
                              <p:cTn id="61" fill="hold">
                                <p:stCondLst>
                                  <p:cond delay="7300"/>
                                </p:stCondLst>
                                <p:childTnLst>
                                  <p:par>
                                    <p:cTn id="62" presetID="53" presetClass="entr" presetSubtype="16" fill="hold" grpId="0" nodeType="afterEffect">
                                      <p:stCondLst>
                                        <p:cond delay="0"/>
                                      </p:stCondLst>
                                      <p:childTnLst>
                                        <p:set>
                                          <p:cBhvr>
                                            <p:cTn id="63" dur="1" fill="hold">
                                              <p:stCondLst>
                                                <p:cond delay="0"/>
                                              </p:stCondLst>
                                            </p:cTn>
                                            <p:tgtEl>
                                              <p:spTgt spid="183"/>
                                            </p:tgtEl>
                                            <p:attrNameLst>
                                              <p:attrName>style.visibility</p:attrName>
                                            </p:attrNameLst>
                                          </p:cBhvr>
                                          <p:to>
                                            <p:strVal val="visible"/>
                                          </p:to>
                                        </p:set>
                                        <p:anim calcmode="lin" valueType="num">
                                          <p:cBhvr>
                                            <p:cTn id="64" dur="500" fill="hold"/>
                                            <p:tgtEl>
                                              <p:spTgt spid="183"/>
                                            </p:tgtEl>
                                            <p:attrNameLst>
                                              <p:attrName>ppt_w</p:attrName>
                                            </p:attrNameLst>
                                          </p:cBhvr>
                                          <p:tavLst>
                                            <p:tav tm="0">
                                              <p:val>
                                                <p:fltVal val="0"/>
                                              </p:val>
                                            </p:tav>
                                            <p:tav tm="100000">
                                              <p:val>
                                                <p:strVal val="#ppt_w"/>
                                              </p:val>
                                            </p:tav>
                                          </p:tavLst>
                                        </p:anim>
                                        <p:anim calcmode="lin" valueType="num">
                                          <p:cBhvr>
                                            <p:cTn id="65" dur="500" fill="hold"/>
                                            <p:tgtEl>
                                              <p:spTgt spid="183"/>
                                            </p:tgtEl>
                                            <p:attrNameLst>
                                              <p:attrName>ppt_h</p:attrName>
                                            </p:attrNameLst>
                                          </p:cBhvr>
                                          <p:tavLst>
                                            <p:tav tm="0">
                                              <p:val>
                                                <p:fltVal val="0"/>
                                              </p:val>
                                            </p:tav>
                                            <p:tav tm="100000">
                                              <p:val>
                                                <p:strVal val="#ppt_h"/>
                                              </p:val>
                                            </p:tav>
                                          </p:tavLst>
                                        </p:anim>
                                        <p:animEffect transition="in" filter="fade">
                                          <p:cBhvr>
                                            <p:cTn id="66" dur="500"/>
                                            <p:tgtEl>
                                              <p:spTgt spid="183"/>
                                            </p:tgtEl>
                                          </p:cBhvr>
                                        </p:animEffect>
                                      </p:childTnLst>
                                    </p:cTn>
                                  </p:par>
                                </p:childTnLst>
                              </p:cTn>
                            </p:par>
                            <p:par>
                              <p:cTn id="67" fill="hold">
                                <p:stCondLst>
                                  <p:cond delay="7800"/>
                                </p:stCondLst>
                                <p:childTnLst>
                                  <p:par>
                                    <p:cTn id="68" presetID="10" presetClass="entr" presetSubtype="0" fill="hold" grpId="0" nodeType="afterEffect">
                                      <p:stCondLst>
                                        <p:cond delay="0"/>
                                      </p:stCondLst>
                                      <p:iterate type="lt">
                                        <p:tmPct val="10000"/>
                                      </p:iterate>
                                      <p:childTnLst>
                                        <p:set>
                                          <p:cBhvr>
                                            <p:cTn id="69" dur="1" fill="hold">
                                              <p:stCondLst>
                                                <p:cond delay="0"/>
                                              </p:stCondLst>
                                            </p:cTn>
                                            <p:tgtEl>
                                              <p:spTgt spid="184"/>
                                            </p:tgtEl>
                                            <p:attrNameLst>
                                              <p:attrName>style.visibility</p:attrName>
                                            </p:attrNameLst>
                                          </p:cBhvr>
                                          <p:to>
                                            <p:strVal val="visible"/>
                                          </p:to>
                                        </p:set>
                                        <p:animEffect transition="in" filter="fade">
                                          <p:cBhvr>
                                            <p:cTn id="70" dur="500"/>
                                            <p:tgtEl>
                                              <p:spTgt spid="184"/>
                                            </p:tgtEl>
                                          </p:cBhvr>
                                        </p:animEffect>
                                      </p:childTnLst>
                                    </p:cTn>
                                  </p:par>
                                </p:childTnLst>
                              </p:cTn>
                            </p:par>
                            <p:par>
                              <p:cTn id="71" fill="hold">
                                <p:stCondLst>
                                  <p:cond delay="8400"/>
                                </p:stCondLst>
                                <p:childTnLst>
                                  <p:par>
                                    <p:cTn id="72" presetID="53" presetClass="entr" presetSubtype="16" fill="hold" grpId="0" nodeType="afterEffect">
                                      <p:stCondLst>
                                        <p:cond delay="0"/>
                                      </p:stCondLst>
                                      <p:childTnLst>
                                        <p:set>
                                          <p:cBhvr>
                                            <p:cTn id="73" dur="1" fill="hold">
                                              <p:stCondLst>
                                                <p:cond delay="0"/>
                                              </p:stCondLst>
                                            </p:cTn>
                                            <p:tgtEl>
                                              <p:spTgt spid="185"/>
                                            </p:tgtEl>
                                            <p:attrNameLst>
                                              <p:attrName>style.visibility</p:attrName>
                                            </p:attrNameLst>
                                          </p:cBhvr>
                                          <p:to>
                                            <p:strVal val="visible"/>
                                          </p:to>
                                        </p:set>
                                        <p:anim calcmode="lin" valueType="num">
                                          <p:cBhvr>
                                            <p:cTn id="74" dur="500" fill="hold"/>
                                            <p:tgtEl>
                                              <p:spTgt spid="185"/>
                                            </p:tgtEl>
                                            <p:attrNameLst>
                                              <p:attrName>ppt_w</p:attrName>
                                            </p:attrNameLst>
                                          </p:cBhvr>
                                          <p:tavLst>
                                            <p:tav tm="0">
                                              <p:val>
                                                <p:fltVal val="0"/>
                                              </p:val>
                                            </p:tav>
                                            <p:tav tm="100000">
                                              <p:val>
                                                <p:strVal val="#ppt_w"/>
                                              </p:val>
                                            </p:tav>
                                          </p:tavLst>
                                        </p:anim>
                                        <p:anim calcmode="lin" valueType="num">
                                          <p:cBhvr>
                                            <p:cTn id="75" dur="500" fill="hold"/>
                                            <p:tgtEl>
                                              <p:spTgt spid="185"/>
                                            </p:tgtEl>
                                            <p:attrNameLst>
                                              <p:attrName>ppt_h</p:attrName>
                                            </p:attrNameLst>
                                          </p:cBhvr>
                                          <p:tavLst>
                                            <p:tav tm="0">
                                              <p:val>
                                                <p:fltVal val="0"/>
                                              </p:val>
                                            </p:tav>
                                            <p:tav tm="100000">
                                              <p:val>
                                                <p:strVal val="#ppt_h"/>
                                              </p:val>
                                            </p:tav>
                                          </p:tavLst>
                                        </p:anim>
                                        <p:animEffect transition="in" filter="fade">
                                          <p:cBhvr>
                                            <p:cTn id="76" dur="500"/>
                                            <p:tgtEl>
                                              <p:spTgt spid="185"/>
                                            </p:tgtEl>
                                          </p:cBhvr>
                                        </p:animEffect>
                                      </p:childTnLst>
                                    </p:cTn>
                                  </p:par>
                                </p:childTnLst>
                              </p:cTn>
                            </p:par>
                            <p:par>
                              <p:cTn id="77" fill="hold">
                                <p:stCondLst>
                                  <p:cond delay="8900"/>
                                </p:stCondLst>
                                <p:childTnLst>
                                  <p:par>
                                    <p:cTn id="78" presetID="10" presetClass="entr" presetSubtype="0" fill="hold" grpId="0" nodeType="afterEffect">
                                      <p:stCondLst>
                                        <p:cond delay="0"/>
                                      </p:stCondLst>
                                      <p:iterate type="lt">
                                        <p:tmPct val="10000"/>
                                      </p:iterate>
                                      <p:childTnLst>
                                        <p:set>
                                          <p:cBhvr>
                                            <p:cTn id="79" dur="1" fill="hold">
                                              <p:stCondLst>
                                                <p:cond delay="0"/>
                                              </p:stCondLst>
                                            </p:cTn>
                                            <p:tgtEl>
                                              <p:spTgt spid="186"/>
                                            </p:tgtEl>
                                            <p:attrNameLst>
                                              <p:attrName>style.visibility</p:attrName>
                                            </p:attrNameLst>
                                          </p:cBhvr>
                                          <p:to>
                                            <p:strVal val="visible"/>
                                          </p:to>
                                        </p:set>
                                        <p:animEffect transition="in" filter="fade">
                                          <p:cBhvr>
                                            <p:cTn id="80" dur="500"/>
                                            <p:tgtEl>
                                              <p:spTgt spid="186"/>
                                            </p:tgtEl>
                                          </p:cBhvr>
                                        </p:animEffect>
                                      </p:childTnLst>
                                    </p:cTn>
                                  </p:par>
                                </p:childTnLst>
                              </p:cTn>
                            </p:par>
                            <p:par>
                              <p:cTn id="81" fill="hold">
                                <p:stCondLst>
                                  <p:cond delay="9600"/>
                                </p:stCondLst>
                                <p:childTnLst>
                                  <p:par>
                                    <p:cTn id="82" presetID="53" presetClass="entr" presetSubtype="16" fill="hold" grpId="0" nodeType="afterEffect">
                                      <p:stCondLst>
                                        <p:cond delay="0"/>
                                      </p:stCondLst>
                                      <p:childTnLst>
                                        <p:set>
                                          <p:cBhvr>
                                            <p:cTn id="83" dur="1" fill="hold">
                                              <p:stCondLst>
                                                <p:cond delay="0"/>
                                              </p:stCondLst>
                                            </p:cTn>
                                            <p:tgtEl>
                                              <p:spTgt spid="187"/>
                                            </p:tgtEl>
                                            <p:attrNameLst>
                                              <p:attrName>style.visibility</p:attrName>
                                            </p:attrNameLst>
                                          </p:cBhvr>
                                          <p:to>
                                            <p:strVal val="visible"/>
                                          </p:to>
                                        </p:set>
                                        <p:anim calcmode="lin" valueType="num">
                                          <p:cBhvr>
                                            <p:cTn id="84" dur="500" fill="hold"/>
                                            <p:tgtEl>
                                              <p:spTgt spid="187"/>
                                            </p:tgtEl>
                                            <p:attrNameLst>
                                              <p:attrName>ppt_w</p:attrName>
                                            </p:attrNameLst>
                                          </p:cBhvr>
                                          <p:tavLst>
                                            <p:tav tm="0">
                                              <p:val>
                                                <p:fltVal val="0"/>
                                              </p:val>
                                            </p:tav>
                                            <p:tav tm="100000">
                                              <p:val>
                                                <p:strVal val="#ppt_w"/>
                                              </p:val>
                                            </p:tav>
                                          </p:tavLst>
                                        </p:anim>
                                        <p:anim calcmode="lin" valueType="num">
                                          <p:cBhvr>
                                            <p:cTn id="85" dur="500" fill="hold"/>
                                            <p:tgtEl>
                                              <p:spTgt spid="187"/>
                                            </p:tgtEl>
                                            <p:attrNameLst>
                                              <p:attrName>ppt_h</p:attrName>
                                            </p:attrNameLst>
                                          </p:cBhvr>
                                          <p:tavLst>
                                            <p:tav tm="0">
                                              <p:val>
                                                <p:fltVal val="0"/>
                                              </p:val>
                                            </p:tav>
                                            <p:tav tm="100000">
                                              <p:val>
                                                <p:strVal val="#ppt_h"/>
                                              </p:val>
                                            </p:tav>
                                          </p:tavLst>
                                        </p:anim>
                                        <p:animEffect transition="in" filter="fade">
                                          <p:cBhvr>
                                            <p:cTn id="86" dur="500"/>
                                            <p:tgtEl>
                                              <p:spTgt spid="187"/>
                                            </p:tgtEl>
                                          </p:cBhvr>
                                        </p:animEffect>
                                      </p:childTnLst>
                                    </p:cTn>
                                  </p:par>
                                </p:childTnLst>
                              </p:cTn>
                            </p:par>
                            <p:par>
                              <p:cTn id="87" fill="hold">
                                <p:stCondLst>
                                  <p:cond delay="10100"/>
                                </p:stCondLst>
                                <p:childTnLst>
                                  <p:par>
                                    <p:cTn id="88" presetID="10" presetClass="entr" presetSubtype="0" fill="hold" grpId="0" nodeType="afterEffect">
                                      <p:stCondLst>
                                        <p:cond delay="0"/>
                                      </p:stCondLst>
                                      <p:iterate type="lt">
                                        <p:tmPct val="10000"/>
                                      </p:iterate>
                                      <p:childTnLst>
                                        <p:set>
                                          <p:cBhvr>
                                            <p:cTn id="89" dur="1" fill="hold">
                                              <p:stCondLst>
                                                <p:cond delay="0"/>
                                              </p:stCondLst>
                                            </p:cTn>
                                            <p:tgtEl>
                                              <p:spTgt spid="188"/>
                                            </p:tgtEl>
                                            <p:attrNameLst>
                                              <p:attrName>style.visibility</p:attrName>
                                            </p:attrNameLst>
                                          </p:cBhvr>
                                          <p:to>
                                            <p:strVal val="visible"/>
                                          </p:to>
                                        </p:set>
                                        <p:animEffect transition="in" filter="fade">
                                          <p:cBhvr>
                                            <p:cTn id="90" dur="500"/>
                                            <p:tgtEl>
                                              <p:spTgt spid="188"/>
                                            </p:tgtEl>
                                          </p:cBhvr>
                                        </p:animEffect>
                                      </p:childTnLst>
                                    </p:cTn>
                                  </p:par>
                                </p:childTnLst>
                              </p:cTn>
                            </p:par>
                            <p:par>
                              <p:cTn id="91" fill="hold">
                                <p:stCondLst>
                                  <p:cond delay="10700"/>
                                </p:stCondLst>
                                <p:childTnLst>
                                  <p:par>
                                    <p:cTn id="92" presetID="53" presetClass="entr" presetSubtype="16" fill="hold" grpId="0" nodeType="afterEffect">
                                      <p:stCondLst>
                                        <p:cond delay="0"/>
                                      </p:stCondLst>
                                      <p:childTnLst>
                                        <p:set>
                                          <p:cBhvr>
                                            <p:cTn id="93" dur="1" fill="hold">
                                              <p:stCondLst>
                                                <p:cond delay="0"/>
                                              </p:stCondLst>
                                            </p:cTn>
                                            <p:tgtEl>
                                              <p:spTgt spid="189"/>
                                            </p:tgtEl>
                                            <p:attrNameLst>
                                              <p:attrName>style.visibility</p:attrName>
                                            </p:attrNameLst>
                                          </p:cBhvr>
                                          <p:to>
                                            <p:strVal val="visible"/>
                                          </p:to>
                                        </p:set>
                                        <p:anim calcmode="lin" valueType="num">
                                          <p:cBhvr>
                                            <p:cTn id="94" dur="500" fill="hold"/>
                                            <p:tgtEl>
                                              <p:spTgt spid="189"/>
                                            </p:tgtEl>
                                            <p:attrNameLst>
                                              <p:attrName>ppt_w</p:attrName>
                                            </p:attrNameLst>
                                          </p:cBhvr>
                                          <p:tavLst>
                                            <p:tav tm="0">
                                              <p:val>
                                                <p:fltVal val="0"/>
                                              </p:val>
                                            </p:tav>
                                            <p:tav tm="100000">
                                              <p:val>
                                                <p:strVal val="#ppt_w"/>
                                              </p:val>
                                            </p:tav>
                                          </p:tavLst>
                                        </p:anim>
                                        <p:anim calcmode="lin" valueType="num">
                                          <p:cBhvr>
                                            <p:cTn id="95" dur="500" fill="hold"/>
                                            <p:tgtEl>
                                              <p:spTgt spid="189"/>
                                            </p:tgtEl>
                                            <p:attrNameLst>
                                              <p:attrName>ppt_h</p:attrName>
                                            </p:attrNameLst>
                                          </p:cBhvr>
                                          <p:tavLst>
                                            <p:tav tm="0">
                                              <p:val>
                                                <p:fltVal val="0"/>
                                              </p:val>
                                            </p:tav>
                                            <p:tav tm="100000">
                                              <p:val>
                                                <p:strVal val="#ppt_h"/>
                                              </p:val>
                                            </p:tav>
                                          </p:tavLst>
                                        </p:anim>
                                        <p:animEffect transition="in" filter="fade">
                                          <p:cBhvr>
                                            <p:cTn id="96" dur="500"/>
                                            <p:tgtEl>
                                              <p:spTgt spid="189"/>
                                            </p:tgtEl>
                                          </p:cBhvr>
                                        </p:animEffect>
                                      </p:childTnLst>
                                    </p:cTn>
                                  </p:par>
                                </p:childTnLst>
                              </p:cTn>
                            </p:par>
                            <p:par>
                              <p:cTn id="97" fill="hold">
                                <p:stCondLst>
                                  <p:cond delay="11200"/>
                                </p:stCondLst>
                                <p:childTnLst>
                                  <p:par>
                                    <p:cTn id="98" presetID="10" presetClass="entr" presetSubtype="0" fill="hold" grpId="0" nodeType="afterEffect">
                                      <p:stCondLst>
                                        <p:cond delay="0"/>
                                      </p:stCondLst>
                                      <p:iterate type="lt">
                                        <p:tmPct val="10000"/>
                                      </p:iterate>
                                      <p:childTnLst>
                                        <p:set>
                                          <p:cBhvr>
                                            <p:cTn id="99" dur="1" fill="hold">
                                              <p:stCondLst>
                                                <p:cond delay="0"/>
                                              </p:stCondLst>
                                            </p:cTn>
                                            <p:tgtEl>
                                              <p:spTgt spid="190"/>
                                            </p:tgtEl>
                                            <p:attrNameLst>
                                              <p:attrName>style.visibility</p:attrName>
                                            </p:attrNameLst>
                                          </p:cBhvr>
                                          <p:to>
                                            <p:strVal val="visible"/>
                                          </p:to>
                                        </p:set>
                                        <p:animEffect transition="in" filter="fade">
                                          <p:cBhvr>
                                            <p:cTn id="100" dur="500"/>
                                            <p:tgtEl>
                                              <p:spTgt spid="190"/>
                                            </p:tgtEl>
                                          </p:cBhvr>
                                        </p:animEffect>
                                      </p:childTnLst>
                                    </p:cTn>
                                  </p:par>
                                </p:childTnLst>
                              </p:cTn>
                            </p:par>
                            <p:par>
                              <p:cTn id="101" fill="hold">
                                <p:stCondLst>
                                  <p:cond delay="11800"/>
                                </p:stCondLst>
                                <p:childTnLst>
                                  <p:par>
                                    <p:cTn id="102" presetID="53" presetClass="entr" presetSubtype="16" fill="hold" grpId="0" nodeType="afterEffect">
                                      <p:stCondLst>
                                        <p:cond delay="0"/>
                                      </p:stCondLst>
                                      <p:childTnLst>
                                        <p:set>
                                          <p:cBhvr>
                                            <p:cTn id="103" dur="1" fill="hold">
                                              <p:stCondLst>
                                                <p:cond delay="0"/>
                                              </p:stCondLst>
                                            </p:cTn>
                                            <p:tgtEl>
                                              <p:spTgt spid="191"/>
                                            </p:tgtEl>
                                            <p:attrNameLst>
                                              <p:attrName>style.visibility</p:attrName>
                                            </p:attrNameLst>
                                          </p:cBhvr>
                                          <p:to>
                                            <p:strVal val="visible"/>
                                          </p:to>
                                        </p:set>
                                        <p:anim calcmode="lin" valueType="num">
                                          <p:cBhvr>
                                            <p:cTn id="104" dur="500" fill="hold"/>
                                            <p:tgtEl>
                                              <p:spTgt spid="191"/>
                                            </p:tgtEl>
                                            <p:attrNameLst>
                                              <p:attrName>ppt_w</p:attrName>
                                            </p:attrNameLst>
                                          </p:cBhvr>
                                          <p:tavLst>
                                            <p:tav tm="0">
                                              <p:val>
                                                <p:fltVal val="0"/>
                                              </p:val>
                                            </p:tav>
                                            <p:tav tm="100000">
                                              <p:val>
                                                <p:strVal val="#ppt_w"/>
                                              </p:val>
                                            </p:tav>
                                          </p:tavLst>
                                        </p:anim>
                                        <p:anim calcmode="lin" valueType="num">
                                          <p:cBhvr>
                                            <p:cTn id="105" dur="500" fill="hold"/>
                                            <p:tgtEl>
                                              <p:spTgt spid="191"/>
                                            </p:tgtEl>
                                            <p:attrNameLst>
                                              <p:attrName>ppt_h</p:attrName>
                                            </p:attrNameLst>
                                          </p:cBhvr>
                                          <p:tavLst>
                                            <p:tav tm="0">
                                              <p:val>
                                                <p:fltVal val="0"/>
                                              </p:val>
                                            </p:tav>
                                            <p:tav tm="100000">
                                              <p:val>
                                                <p:strVal val="#ppt_h"/>
                                              </p:val>
                                            </p:tav>
                                          </p:tavLst>
                                        </p:anim>
                                        <p:animEffect transition="in" filter="fade">
                                          <p:cBhvr>
                                            <p:cTn id="106" dur="500"/>
                                            <p:tgtEl>
                                              <p:spTgt spid="191"/>
                                            </p:tgtEl>
                                          </p:cBhvr>
                                        </p:animEffect>
                                      </p:childTnLst>
                                    </p:cTn>
                                  </p:par>
                                </p:childTnLst>
                              </p:cTn>
                            </p:par>
                            <p:par>
                              <p:cTn id="107" fill="hold">
                                <p:stCondLst>
                                  <p:cond delay="12300"/>
                                </p:stCondLst>
                                <p:childTnLst>
                                  <p:par>
                                    <p:cTn id="108" presetID="10" presetClass="entr" presetSubtype="0" fill="hold" grpId="0" nodeType="afterEffect">
                                      <p:stCondLst>
                                        <p:cond delay="0"/>
                                      </p:stCondLst>
                                      <p:iterate type="lt">
                                        <p:tmPct val="10000"/>
                                      </p:iterate>
                                      <p:childTnLst>
                                        <p:set>
                                          <p:cBhvr>
                                            <p:cTn id="109" dur="1" fill="hold">
                                              <p:stCondLst>
                                                <p:cond delay="0"/>
                                              </p:stCondLst>
                                            </p:cTn>
                                            <p:tgtEl>
                                              <p:spTgt spid="192"/>
                                            </p:tgtEl>
                                            <p:attrNameLst>
                                              <p:attrName>style.visibility</p:attrName>
                                            </p:attrNameLst>
                                          </p:cBhvr>
                                          <p:to>
                                            <p:strVal val="visible"/>
                                          </p:to>
                                        </p:set>
                                        <p:animEffect transition="in" filter="fade">
                                          <p:cBhvr>
                                            <p:cTn id="110" dur="500"/>
                                            <p:tgtEl>
                                              <p:spTgt spid="192"/>
                                            </p:tgtEl>
                                          </p:cBhvr>
                                        </p:animEffect>
                                      </p:childTnLst>
                                    </p:cTn>
                                  </p:par>
                                </p:childTnLst>
                              </p:cTn>
                            </p:par>
                            <p:par>
                              <p:cTn id="111" fill="hold">
                                <p:stCondLst>
                                  <p:cond delay="12900"/>
                                </p:stCondLst>
                                <p:childTnLst>
                                  <p:par>
                                    <p:cTn id="112" presetID="53" presetClass="entr" presetSubtype="16" fill="hold" grpId="0" nodeType="afterEffect">
                                      <p:stCondLst>
                                        <p:cond delay="0"/>
                                      </p:stCondLst>
                                      <p:childTnLst>
                                        <p:set>
                                          <p:cBhvr>
                                            <p:cTn id="113" dur="1" fill="hold">
                                              <p:stCondLst>
                                                <p:cond delay="0"/>
                                              </p:stCondLst>
                                            </p:cTn>
                                            <p:tgtEl>
                                              <p:spTgt spid="193"/>
                                            </p:tgtEl>
                                            <p:attrNameLst>
                                              <p:attrName>style.visibility</p:attrName>
                                            </p:attrNameLst>
                                          </p:cBhvr>
                                          <p:to>
                                            <p:strVal val="visible"/>
                                          </p:to>
                                        </p:set>
                                        <p:anim calcmode="lin" valueType="num">
                                          <p:cBhvr>
                                            <p:cTn id="114" dur="500" fill="hold"/>
                                            <p:tgtEl>
                                              <p:spTgt spid="193"/>
                                            </p:tgtEl>
                                            <p:attrNameLst>
                                              <p:attrName>ppt_w</p:attrName>
                                            </p:attrNameLst>
                                          </p:cBhvr>
                                          <p:tavLst>
                                            <p:tav tm="0">
                                              <p:val>
                                                <p:fltVal val="0"/>
                                              </p:val>
                                            </p:tav>
                                            <p:tav tm="100000">
                                              <p:val>
                                                <p:strVal val="#ppt_w"/>
                                              </p:val>
                                            </p:tav>
                                          </p:tavLst>
                                        </p:anim>
                                        <p:anim calcmode="lin" valueType="num">
                                          <p:cBhvr>
                                            <p:cTn id="115" dur="500" fill="hold"/>
                                            <p:tgtEl>
                                              <p:spTgt spid="193"/>
                                            </p:tgtEl>
                                            <p:attrNameLst>
                                              <p:attrName>ppt_h</p:attrName>
                                            </p:attrNameLst>
                                          </p:cBhvr>
                                          <p:tavLst>
                                            <p:tav tm="0">
                                              <p:val>
                                                <p:fltVal val="0"/>
                                              </p:val>
                                            </p:tav>
                                            <p:tav tm="100000">
                                              <p:val>
                                                <p:strVal val="#ppt_h"/>
                                              </p:val>
                                            </p:tav>
                                          </p:tavLst>
                                        </p:anim>
                                        <p:animEffect transition="in" filter="fade">
                                          <p:cBhvr>
                                            <p:cTn id="116" dur="500"/>
                                            <p:tgtEl>
                                              <p:spTgt spid="193"/>
                                            </p:tgtEl>
                                          </p:cBhvr>
                                        </p:animEffect>
                                      </p:childTnLst>
                                    </p:cTn>
                                  </p:par>
                                </p:childTnLst>
                              </p:cTn>
                            </p:par>
                            <p:par>
                              <p:cTn id="117" fill="hold">
                                <p:stCondLst>
                                  <p:cond delay="13400"/>
                                </p:stCondLst>
                                <p:childTnLst>
                                  <p:par>
                                    <p:cTn id="118" presetID="10" presetClass="entr" presetSubtype="0" fill="hold" grpId="0" nodeType="afterEffect">
                                      <p:stCondLst>
                                        <p:cond delay="0"/>
                                      </p:stCondLst>
                                      <p:iterate type="lt">
                                        <p:tmPct val="10000"/>
                                      </p:iterate>
                                      <p:childTnLst>
                                        <p:set>
                                          <p:cBhvr>
                                            <p:cTn id="119" dur="1" fill="hold">
                                              <p:stCondLst>
                                                <p:cond delay="0"/>
                                              </p:stCondLst>
                                            </p:cTn>
                                            <p:tgtEl>
                                              <p:spTgt spid="194"/>
                                            </p:tgtEl>
                                            <p:attrNameLst>
                                              <p:attrName>style.visibility</p:attrName>
                                            </p:attrNameLst>
                                          </p:cBhvr>
                                          <p:to>
                                            <p:strVal val="visible"/>
                                          </p:to>
                                        </p:set>
                                        <p:animEffect transition="in" filter="fade">
                                          <p:cBhvr>
                                            <p:cTn id="120" dur="500"/>
                                            <p:tgtEl>
                                              <p:spTgt spid="194"/>
                                            </p:tgtEl>
                                          </p:cBhvr>
                                        </p:animEffect>
                                      </p:childTnLst>
                                    </p:cTn>
                                  </p:par>
                                </p:childTnLst>
                              </p:cTn>
                            </p:par>
                            <p:par>
                              <p:cTn id="121" fill="hold">
                                <p:stCondLst>
                                  <p:cond delay="14000"/>
                                </p:stCondLst>
                                <p:childTnLst>
                                  <p:par>
                                    <p:cTn id="122" presetID="53" presetClass="entr" presetSubtype="16" fill="hold" grpId="0" nodeType="afterEffect">
                                      <p:stCondLst>
                                        <p:cond delay="0"/>
                                      </p:stCondLst>
                                      <p:childTnLst>
                                        <p:set>
                                          <p:cBhvr>
                                            <p:cTn id="123" dur="1" fill="hold">
                                              <p:stCondLst>
                                                <p:cond delay="0"/>
                                              </p:stCondLst>
                                            </p:cTn>
                                            <p:tgtEl>
                                              <p:spTgt spid="195"/>
                                            </p:tgtEl>
                                            <p:attrNameLst>
                                              <p:attrName>style.visibility</p:attrName>
                                            </p:attrNameLst>
                                          </p:cBhvr>
                                          <p:to>
                                            <p:strVal val="visible"/>
                                          </p:to>
                                        </p:set>
                                        <p:anim calcmode="lin" valueType="num">
                                          <p:cBhvr>
                                            <p:cTn id="124" dur="500" fill="hold"/>
                                            <p:tgtEl>
                                              <p:spTgt spid="195"/>
                                            </p:tgtEl>
                                            <p:attrNameLst>
                                              <p:attrName>ppt_w</p:attrName>
                                            </p:attrNameLst>
                                          </p:cBhvr>
                                          <p:tavLst>
                                            <p:tav tm="0">
                                              <p:val>
                                                <p:fltVal val="0"/>
                                              </p:val>
                                            </p:tav>
                                            <p:tav tm="100000">
                                              <p:val>
                                                <p:strVal val="#ppt_w"/>
                                              </p:val>
                                            </p:tav>
                                          </p:tavLst>
                                        </p:anim>
                                        <p:anim calcmode="lin" valueType="num">
                                          <p:cBhvr>
                                            <p:cTn id="125" dur="500" fill="hold"/>
                                            <p:tgtEl>
                                              <p:spTgt spid="195"/>
                                            </p:tgtEl>
                                            <p:attrNameLst>
                                              <p:attrName>ppt_h</p:attrName>
                                            </p:attrNameLst>
                                          </p:cBhvr>
                                          <p:tavLst>
                                            <p:tav tm="0">
                                              <p:val>
                                                <p:fltVal val="0"/>
                                              </p:val>
                                            </p:tav>
                                            <p:tav tm="100000">
                                              <p:val>
                                                <p:strVal val="#ppt_h"/>
                                              </p:val>
                                            </p:tav>
                                          </p:tavLst>
                                        </p:anim>
                                        <p:animEffect transition="in" filter="fade">
                                          <p:cBhvr>
                                            <p:cTn id="126" dur="500"/>
                                            <p:tgtEl>
                                              <p:spTgt spid="195"/>
                                            </p:tgtEl>
                                          </p:cBhvr>
                                        </p:animEffect>
                                      </p:childTnLst>
                                    </p:cTn>
                                  </p:par>
                                </p:childTnLst>
                              </p:cTn>
                            </p:par>
                            <p:par>
                              <p:cTn id="127" fill="hold">
                                <p:stCondLst>
                                  <p:cond delay="14500"/>
                                </p:stCondLst>
                                <p:childTnLst>
                                  <p:par>
                                    <p:cTn id="128" presetID="10" presetClass="entr" presetSubtype="0" fill="hold" grpId="0" nodeType="afterEffect">
                                      <p:stCondLst>
                                        <p:cond delay="0"/>
                                      </p:stCondLst>
                                      <p:iterate type="lt">
                                        <p:tmPct val="10000"/>
                                      </p:iterate>
                                      <p:childTnLst>
                                        <p:set>
                                          <p:cBhvr>
                                            <p:cTn id="129" dur="1" fill="hold">
                                              <p:stCondLst>
                                                <p:cond delay="0"/>
                                              </p:stCondLst>
                                            </p:cTn>
                                            <p:tgtEl>
                                              <p:spTgt spid="196"/>
                                            </p:tgtEl>
                                            <p:attrNameLst>
                                              <p:attrName>style.visibility</p:attrName>
                                            </p:attrNameLst>
                                          </p:cBhvr>
                                          <p:to>
                                            <p:strVal val="visible"/>
                                          </p:to>
                                        </p:set>
                                        <p:animEffect transition="in" filter="fade">
                                          <p:cBhvr>
                                            <p:cTn id="130" dur="500"/>
                                            <p:tgtEl>
                                              <p:spTgt spid="196"/>
                                            </p:tgtEl>
                                          </p:cBhvr>
                                        </p:animEffect>
                                      </p:childTnLst>
                                    </p:cTn>
                                  </p:par>
                                </p:childTnLst>
                              </p:cTn>
                            </p:par>
                            <p:par>
                              <p:cTn id="131" fill="hold">
                                <p:stCondLst>
                                  <p:cond delay="15200"/>
                                </p:stCondLst>
                                <p:childTnLst>
                                  <p:par>
                                    <p:cTn id="132" presetID="41" presetClass="entr" presetSubtype="0" fill="hold" grpId="0" nodeType="afterEffect">
                                      <p:stCondLst>
                                        <p:cond delay="0"/>
                                      </p:stCondLst>
                                      <p:iterate type="lt">
                                        <p:tmPct val="10000"/>
                                      </p:iterate>
                                      <p:childTnLst>
                                        <p:set>
                                          <p:cBhvr>
                                            <p:cTn id="133" dur="1" fill="hold">
                                              <p:stCondLst>
                                                <p:cond delay="0"/>
                                              </p:stCondLst>
                                            </p:cTn>
                                            <p:tgtEl>
                                              <p:spTgt spid="197"/>
                                            </p:tgtEl>
                                            <p:attrNameLst>
                                              <p:attrName>style.visibility</p:attrName>
                                            </p:attrNameLst>
                                          </p:cBhvr>
                                          <p:to>
                                            <p:strVal val="visible"/>
                                          </p:to>
                                        </p:set>
                                        <p:anim calcmode="lin" valueType="num">
                                          <p:cBhvr>
                                            <p:cTn id="134" dur="500" fill="hold"/>
                                            <p:tgtEl>
                                              <p:spTgt spid="197"/>
                                            </p:tgtEl>
                                            <p:attrNameLst>
                                              <p:attrName>ppt_x</p:attrName>
                                            </p:attrNameLst>
                                          </p:cBhvr>
                                          <p:tavLst>
                                            <p:tav tm="0">
                                              <p:val>
                                                <p:strVal val="#ppt_x"/>
                                              </p:val>
                                            </p:tav>
                                            <p:tav tm="50000">
                                              <p:val>
                                                <p:strVal val="#ppt_x+.1"/>
                                              </p:val>
                                            </p:tav>
                                            <p:tav tm="100000">
                                              <p:val>
                                                <p:strVal val="#ppt_x"/>
                                              </p:val>
                                            </p:tav>
                                          </p:tavLst>
                                        </p:anim>
                                        <p:anim calcmode="lin" valueType="num">
                                          <p:cBhvr>
                                            <p:cTn id="135" dur="500" fill="hold"/>
                                            <p:tgtEl>
                                              <p:spTgt spid="197"/>
                                            </p:tgtEl>
                                            <p:attrNameLst>
                                              <p:attrName>ppt_y</p:attrName>
                                            </p:attrNameLst>
                                          </p:cBhvr>
                                          <p:tavLst>
                                            <p:tav tm="0">
                                              <p:val>
                                                <p:strVal val="#ppt_y"/>
                                              </p:val>
                                            </p:tav>
                                            <p:tav tm="100000">
                                              <p:val>
                                                <p:strVal val="#ppt_y"/>
                                              </p:val>
                                            </p:tav>
                                          </p:tavLst>
                                        </p:anim>
                                        <p:anim calcmode="lin" valueType="num">
                                          <p:cBhvr>
                                            <p:cTn id="136" dur="500" fill="hold"/>
                                            <p:tgtEl>
                                              <p:spTgt spid="197"/>
                                            </p:tgtEl>
                                            <p:attrNameLst>
                                              <p:attrName>ppt_h</p:attrName>
                                            </p:attrNameLst>
                                          </p:cBhvr>
                                          <p:tavLst>
                                            <p:tav tm="0">
                                              <p:val>
                                                <p:strVal val="#ppt_h/10"/>
                                              </p:val>
                                            </p:tav>
                                            <p:tav tm="50000">
                                              <p:val>
                                                <p:strVal val="#ppt_h+.01"/>
                                              </p:val>
                                            </p:tav>
                                            <p:tav tm="100000">
                                              <p:val>
                                                <p:strVal val="#ppt_h"/>
                                              </p:val>
                                            </p:tav>
                                          </p:tavLst>
                                        </p:anim>
                                        <p:anim calcmode="lin" valueType="num">
                                          <p:cBhvr>
                                            <p:cTn id="137" dur="500" fill="hold"/>
                                            <p:tgtEl>
                                              <p:spTgt spid="197"/>
                                            </p:tgtEl>
                                            <p:attrNameLst>
                                              <p:attrName>ppt_w</p:attrName>
                                            </p:attrNameLst>
                                          </p:cBhvr>
                                          <p:tavLst>
                                            <p:tav tm="0">
                                              <p:val>
                                                <p:strVal val="#ppt_w/10"/>
                                              </p:val>
                                            </p:tav>
                                            <p:tav tm="50000">
                                              <p:val>
                                                <p:strVal val="#ppt_w+.01"/>
                                              </p:val>
                                            </p:tav>
                                            <p:tav tm="100000">
                                              <p:val>
                                                <p:strVal val="#ppt_w"/>
                                              </p:val>
                                            </p:tav>
                                          </p:tavLst>
                                        </p:anim>
                                        <p:animEffect transition="in" filter="fade">
                                          <p:cBhvr>
                                            <p:cTn id="138" dur="500" tmFilter="0,0; .5, 1; 1, 1"/>
                                            <p:tgtEl>
                                              <p:spTgt spid="197"/>
                                            </p:tgtEl>
                                          </p:cBhvr>
                                        </p:animEffect>
                                      </p:childTnLst>
                                    </p:cTn>
                                  </p:par>
                                </p:childTnLst>
                              </p:cTn>
                            </p:par>
                            <p:par>
                              <p:cTn id="139" fill="hold">
                                <p:stCondLst>
                                  <p:cond delay="16700"/>
                                </p:stCondLst>
                                <p:childTnLst>
                                  <p:par>
                                    <p:cTn id="140" presetID="41" presetClass="entr" presetSubtype="0" fill="hold" grpId="0" nodeType="afterEffect">
                                      <p:stCondLst>
                                        <p:cond delay="0"/>
                                      </p:stCondLst>
                                      <p:iterate type="lt">
                                        <p:tmPct val="10000"/>
                                      </p:iterate>
                                      <p:childTnLst>
                                        <p:set>
                                          <p:cBhvr>
                                            <p:cTn id="141" dur="1" fill="hold">
                                              <p:stCondLst>
                                                <p:cond delay="0"/>
                                              </p:stCondLst>
                                            </p:cTn>
                                            <p:tgtEl>
                                              <p:spTgt spid="198"/>
                                            </p:tgtEl>
                                            <p:attrNameLst>
                                              <p:attrName>style.visibility</p:attrName>
                                            </p:attrNameLst>
                                          </p:cBhvr>
                                          <p:to>
                                            <p:strVal val="visible"/>
                                          </p:to>
                                        </p:set>
                                        <p:anim calcmode="lin" valueType="num">
                                          <p:cBhvr>
                                            <p:cTn id="142" dur="500" fill="hold"/>
                                            <p:tgtEl>
                                              <p:spTgt spid="198"/>
                                            </p:tgtEl>
                                            <p:attrNameLst>
                                              <p:attrName>ppt_x</p:attrName>
                                            </p:attrNameLst>
                                          </p:cBhvr>
                                          <p:tavLst>
                                            <p:tav tm="0">
                                              <p:val>
                                                <p:strVal val="#ppt_x"/>
                                              </p:val>
                                            </p:tav>
                                            <p:tav tm="50000">
                                              <p:val>
                                                <p:strVal val="#ppt_x+.1"/>
                                              </p:val>
                                            </p:tav>
                                            <p:tav tm="100000">
                                              <p:val>
                                                <p:strVal val="#ppt_x"/>
                                              </p:val>
                                            </p:tav>
                                          </p:tavLst>
                                        </p:anim>
                                        <p:anim calcmode="lin" valueType="num">
                                          <p:cBhvr>
                                            <p:cTn id="143" dur="500" fill="hold"/>
                                            <p:tgtEl>
                                              <p:spTgt spid="198"/>
                                            </p:tgtEl>
                                            <p:attrNameLst>
                                              <p:attrName>ppt_y</p:attrName>
                                            </p:attrNameLst>
                                          </p:cBhvr>
                                          <p:tavLst>
                                            <p:tav tm="0">
                                              <p:val>
                                                <p:strVal val="#ppt_y"/>
                                              </p:val>
                                            </p:tav>
                                            <p:tav tm="100000">
                                              <p:val>
                                                <p:strVal val="#ppt_y"/>
                                              </p:val>
                                            </p:tav>
                                          </p:tavLst>
                                        </p:anim>
                                        <p:anim calcmode="lin" valueType="num">
                                          <p:cBhvr>
                                            <p:cTn id="144" dur="500" fill="hold"/>
                                            <p:tgtEl>
                                              <p:spTgt spid="198"/>
                                            </p:tgtEl>
                                            <p:attrNameLst>
                                              <p:attrName>ppt_h</p:attrName>
                                            </p:attrNameLst>
                                          </p:cBhvr>
                                          <p:tavLst>
                                            <p:tav tm="0">
                                              <p:val>
                                                <p:strVal val="#ppt_h/10"/>
                                              </p:val>
                                            </p:tav>
                                            <p:tav tm="50000">
                                              <p:val>
                                                <p:strVal val="#ppt_h+.01"/>
                                              </p:val>
                                            </p:tav>
                                            <p:tav tm="100000">
                                              <p:val>
                                                <p:strVal val="#ppt_h"/>
                                              </p:val>
                                            </p:tav>
                                          </p:tavLst>
                                        </p:anim>
                                        <p:anim calcmode="lin" valueType="num">
                                          <p:cBhvr>
                                            <p:cTn id="145" dur="500" fill="hold"/>
                                            <p:tgtEl>
                                              <p:spTgt spid="198"/>
                                            </p:tgtEl>
                                            <p:attrNameLst>
                                              <p:attrName>ppt_w</p:attrName>
                                            </p:attrNameLst>
                                          </p:cBhvr>
                                          <p:tavLst>
                                            <p:tav tm="0">
                                              <p:val>
                                                <p:strVal val="#ppt_w/10"/>
                                              </p:val>
                                            </p:tav>
                                            <p:tav tm="50000">
                                              <p:val>
                                                <p:strVal val="#ppt_w+.01"/>
                                              </p:val>
                                            </p:tav>
                                            <p:tav tm="100000">
                                              <p:val>
                                                <p:strVal val="#ppt_w"/>
                                              </p:val>
                                            </p:tav>
                                          </p:tavLst>
                                        </p:anim>
                                        <p:animEffect transition="in" filter="fade">
                                          <p:cBhvr>
                                            <p:cTn id="146" dur="500" tmFilter="0,0; .5, 1; 1, 1"/>
                                            <p:tgtEl>
                                              <p:spTgt spid="19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177" grpId="0"/>
          <p:bldP spid="178" grpId="0"/>
          <p:bldP spid="179" grpId="0"/>
          <p:bldP spid="180" grpId="0"/>
          <p:bldP spid="181" grpId="0"/>
          <p:bldP spid="182" grpId="0"/>
          <p:bldP spid="183" grpId="0"/>
          <p:bldP spid="184" grpId="0"/>
          <p:bldP spid="185" grpId="0"/>
          <p:bldP spid="186" grpId="0"/>
          <p:bldP spid="187" grpId="0"/>
          <p:bldP spid="188" grpId="0"/>
          <p:bldP spid="189" grpId="0"/>
          <p:bldP spid="190" grpId="0"/>
          <p:bldP spid="191" grpId="0"/>
          <p:bldP spid="192" grpId="0"/>
          <p:bldP spid="193" grpId="0"/>
          <p:bldP spid="194" grpId="0"/>
          <p:bldP spid="195" grpId="0"/>
          <p:bldP spid="196" grpId="0"/>
          <p:bldP spid="197" grpId="0"/>
          <p:bldP spid="198" grpId="0"/>
        </p:bldLst>
      </p:timing>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a:extLst>
              <a:ext uri="{FF2B5EF4-FFF2-40B4-BE49-F238E27FC236}">
                <a16:creationId xmlns:a16="http://schemas.microsoft.com/office/drawing/2014/main" xmlns="" id="{DE3A2058-20DC-4469-AD22-E91F1198453E}"/>
              </a:ext>
            </a:extLst>
          </p:cNvPr>
          <p:cNvGrpSpPr/>
          <p:nvPr/>
        </p:nvGrpSpPr>
        <p:grpSpPr>
          <a:xfrm>
            <a:off x="1162871" y="3285931"/>
            <a:ext cx="10257194" cy="2006136"/>
            <a:chOff x="1162871" y="3285931"/>
            <a:chExt cx="10257194" cy="2006136"/>
          </a:xfrm>
        </p:grpSpPr>
        <p:grpSp>
          <p:nvGrpSpPr>
            <p:cNvPr id="28" name="组合 27">
              <a:extLst>
                <a:ext uri="{FF2B5EF4-FFF2-40B4-BE49-F238E27FC236}">
                  <a16:creationId xmlns:a16="http://schemas.microsoft.com/office/drawing/2014/main" xmlns="" id="{202F8A63-4B79-4FA5-A9FC-49995EA81E8E}"/>
                </a:ext>
              </a:extLst>
            </p:cNvPr>
            <p:cNvGrpSpPr/>
            <p:nvPr/>
          </p:nvGrpSpPr>
          <p:grpSpPr>
            <a:xfrm>
              <a:off x="1730719" y="3285931"/>
              <a:ext cx="8827347" cy="2006136"/>
              <a:chOff x="1703539" y="2755900"/>
              <a:chExt cx="8826197" cy="2006600"/>
            </a:xfrm>
          </p:grpSpPr>
          <p:cxnSp>
            <p:nvCxnSpPr>
              <p:cNvPr id="50" name="直接连接符 49">
                <a:extLst>
                  <a:ext uri="{FF2B5EF4-FFF2-40B4-BE49-F238E27FC236}">
                    <a16:creationId xmlns:a16="http://schemas.microsoft.com/office/drawing/2014/main" xmlns="" id="{60B4C6F4-D143-4B92-8E0B-D9AA5193040F}"/>
                  </a:ext>
                </a:extLst>
              </p:cNvPr>
              <p:cNvCxnSpPr/>
              <p:nvPr/>
            </p:nvCxnSpPr>
            <p:spPr>
              <a:xfrm>
                <a:off x="8785225" y="2844800"/>
                <a:ext cx="1479550" cy="1917700"/>
              </a:xfrm>
              <a:prstGeom prst="line">
                <a:avLst/>
              </a:prstGeom>
              <a:ln w="12700">
                <a:solidFill>
                  <a:srgbClr val="9DA8B1"/>
                </a:solidFill>
              </a:ln>
            </p:spPr>
            <p:style>
              <a:lnRef idx="1">
                <a:schemeClr val="accent1"/>
              </a:lnRef>
              <a:fillRef idx="0">
                <a:schemeClr val="accent1"/>
              </a:fillRef>
              <a:effectRef idx="0">
                <a:schemeClr val="accent1"/>
              </a:effectRef>
              <a:fontRef idx="minor">
                <a:schemeClr val="tx1"/>
              </a:fontRef>
            </p:style>
          </p:cxnSp>
          <p:grpSp>
            <p:nvGrpSpPr>
              <p:cNvPr id="51" name="组合 50">
                <a:extLst>
                  <a:ext uri="{FF2B5EF4-FFF2-40B4-BE49-F238E27FC236}">
                    <a16:creationId xmlns:a16="http://schemas.microsoft.com/office/drawing/2014/main" xmlns="" id="{EF8A8E2D-ED9F-4F6D-8CBA-53C663593B2C}"/>
                  </a:ext>
                </a:extLst>
              </p:cNvPr>
              <p:cNvGrpSpPr/>
              <p:nvPr/>
            </p:nvGrpSpPr>
            <p:grpSpPr>
              <a:xfrm>
                <a:off x="1703539" y="2755900"/>
                <a:ext cx="8826197" cy="2006600"/>
                <a:chOff x="1703539" y="2755900"/>
                <a:chExt cx="8826197" cy="2006600"/>
              </a:xfrm>
            </p:grpSpPr>
            <p:cxnSp>
              <p:nvCxnSpPr>
                <p:cNvPr id="52" name="直接连接符 51">
                  <a:extLst>
                    <a:ext uri="{FF2B5EF4-FFF2-40B4-BE49-F238E27FC236}">
                      <a16:creationId xmlns:a16="http://schemas.microsoft.com/office/drawing/2014/main" xmlns="" id="{519F69DF-F041-4C41-94E1-4E2A9B585BF3}"/>
                    </a:ext>
                  </a:extLst>
                </p:cNvPr>
                <p:cNvCxnSpPr>
                  <a:cxnSpLocks/>
                </p:cNvCxnSpPr>
                <p:nvPr/>
              </p:nvCxnSpPr>
              <p:spPr>
                <a:xfrm flipV="1">
                  <a:off x="1703539" y="2755900"/>
                  <a:ext cx="658661" cy="960286"/>
                </a:xfrm>
                <a:prstGeom prst="line">
                  <a:avLst/>
                </a:prstGeom>
                <a:ln w="12700">
                  <a:solidFill>
                    <a:srgbClr val="9DA8B1"/>
                  </a:solidFill>
                </a:ln>
              </p:spPr>
              <p:style>
                <a:lnRef idx="1">
                  <a:schemeClr val="accent1"/>
                </a:lnRef>
                <a:fillRef idx="0">
                  <a:schemeClr val="accent1"/>
                </a:fillRef>
                <a:effectRef idx="0">
                  <a:schemeClr val="accent1"/>
                </a:effectRef>
                <a:fontRef idx="minor">
                  <a:schemeClr val="tx1"/>
                </a:fontRef>
              </p:style>
            </p:cxnSp>
            <p:cxnSp>
              <p:nvCxnSpPr>
                <p:cNvPr id="53" name="直接连接符 52">
                  <a:extLst>
                    <a:ext uri="{FF2B5EF4-FFF2-40B4-BE49-F238E27FC236}">
                      <a16:creationId xmlns:a16="http://schemas.microsoft.com/office/drawing/2014/main" xmlns="" id="{995859D3-9AA7-4AFF-94C1-B5A8A8C362C5}"/>
                    </a:ext>
                  </a:extLst>
                </p:cNvPr>
                <p:cNvCxnSpPr/>
                <p:nvPr/>
              </p:nvCxnSpPr>
              <p:spPr>
                <a:xfrm>
                  <a:off x="2362200" y="2755900"/>
                  <a:ext cx="1357313" cy="1898650"/>
                </a:xfrm>
                <a:prstGeom prst="line">
                  <a:avLst/>
                </a:prstGeom>
                <a:ln w="12700">
                  <a:solidFill>
                    <a:srgbClr val="9DA8B1"/>
                  </a:solidFill>
                </a:ln>
              </p:spPr>
              <p:style>
                <a:lnRef idx="1">
                  <a:schemeClr val="accent1"/>
                </a:lnRef>
                <a:fillRef idx="0">
                  <a:schemeClr val="accent1"/>
                </a:fillRef>
                <a:effectRef idx="0">
                  <a:schemeClr val="accent1"/>
                </a:effectRef>
                <a:fontRef idx="minor">
                  <a:schemeClr val="tx1"/>
                </a:fontRef>
              </p:style>
            </p:cxnSp>
            <p:cxnSp>
              <p:nvCxnSpPr>
                <p:cNvPr id="54" name="直接连接符 53">
                  <a:extLst>
                    <a:ext uri="{FF2B5EF4-FFF2-40B4-BE49-F238E27FC236}">
                      <a16:creationId xmlns:a16="http://schemas.microsoft.com/office/drawing/2014/main" xmlns="" id="{031FFA3F-5316-47EB-AE4C-689D9FD86DAE}"/>
                    </a:ext>
                  </a:extLst>
                </p:cNvPr>
                <p:cNvCxnSpPr/>
                <p:nvPr/>
              </p:nvCxnSpPr>
              <p:spPr>
                <a:xfrm flipV="1">
                  <a:off x="3719513" y="2755900"/>
                  <a:ext cx="1969293" cy="1898650"/>
                </a:xfrm>
                <a:prstGeom prst="line">
                  <a:avLst/>
                </a:prstGeom>
                <a:ln w="12700">
                  <a:solidFill>
                    <a:srgbClr val="9DA8B1"/>
                  </a:solidFill>
                </a:ln>
              </p:spPr>
              <p:style>
                <a:lnRef idx="1">
                  <a:schemeClr val="accent1"/>
                </a:lnRef>
                <a:fillRef idx="0">
                  <a:schemeClr val="accent1"/>
                </a:fillRef>
                <a:effectRef idx="0">
                  <a:schemeClr val="accent1"/>
                </a:effectRef>
                <a:fontRef idx="minor">
                  <a:schemeClr val="tx1"/>
                </a:fontRef>
              </p:style>
            </p:cxnSp>
            <p:cxnSp>
              <p:nvCxnSpPr>
                <p:cNvPr id="55" name="直接连接符 54">
                  <a:extLst>
                    <a:ext uri="{FF2B5EF4-FFF2-40B4-BE49-F238E27FC236}">
                      <a16:creationId xmlns:a16="http://schemas.microsoft.com/office/drawing/2014/main" xmlns="" id="{B5FDC2EA-4F20-40FA-9DD2-8ADF51A8D6A5}"/>
                    </a:ext>
                  </a:extLst>
                </p:cNvPr>
                <p:cNvCxnSpPr/>
                <p:nvPr/>
              </p:nvCxnSpPr>
              <p:spPr>
                <a:xfrm>
                  <a:off x="5688806" y="2755900"/>
                  <a:ext cx="2210594" cy="2006600"/>
                </a:xfrm>
                <a:prstGeom prst="line">
                  <a:avLst/>
                </a:prstGeom>
                <a:ln w="12700">
                  <a:solidFill>
                    <a:srgbClr val="9DA8B1"/>
                  </a:solidFill>
                </a:ln>
              </p:spPr>
              <p:style>
                <a:lnRef idx="1">
                  <a:schemeClr val="accent1"/>
                </a:lnRef>
                <a:fillRef idx="0">
                  <a:schemeClr val="accent1"/>
                </a:fillRef>
                <a:effectRef idx="0">
                  <a:schemeClr val="accent1"/>
                </a:effectRef>
                <a:fontRef idx="minor">
                  <a:schemeClr val="tx1"/>
                </a:fontRef>
              </p:style>
            </p:cxnSp>
            <p:cxnSp>
              <p:nvCxnSpPr>
                <p:cNvPr id="56" name="直接连接符 55">
                  <a:extLst>
                    <a:ext uri="{FF2B5EF4-FFF2-40B4-BE49-F238E27FC236}">
                      <a16:creationId xmlns:a16="http://schemas.microsoft.com/office/drawing/2014/main" xmlns="" id="{F0EE5931-E96B-4C68-8DD9-71D61EF62BFD}"/>
                    </a:ext>
                  </a:extLst>
                </p:cNvPr>
                <p:cNvCxnSpPr/>
                <p:nvPr/>
              </p:nvCxnSpPr>
              <p:spPr>
                <a:xfrm flipV="1">
                  <a:off x="7891066" y="2844800"/>
                  <a:ext cx="894159" cy="1917700"/>
                </a:xfrm>
                <a:prstGeom prst="line">
                  <a:avLst/>
                </a:prstGeom>
                <a:ln w="12700">
                  <a:solidFill>
                    <a:srgbClr val="9DA8B1"/>
                  </a:solidFill>
                </a:ln>
              </p:spPr>
              <p:style>
                <a:lnRef idx="1">
                  <a:schemeClr val="accent1"/>
                </a:lnRef>
                <a:fillRef idx="0">
                  <a:schemeClr val="accent1"/>
                </a:fillRef>
                <a:effectRef idx="0">
                  <a:schemeClr val="accent1"/>
                </a:effectRef>
                <a:fontRef idx="minor">
                  <a:schemeClr val="tx1"/>
                </a:fontRef>
              </p:style>
            </p:cxnSp>
            <p:cxnSp>
              <p:nvCxnSpPr>
                <p:cNvPr id="57" name="直接连接符 56">
                  <a:extLst>
                    <a:ext uri="{FF2B5EF4-FFF2-40B4-BE49-F238E27FC236}">
                      <a16:creationId xmlns:a16="http://schemas.microsoft.com/office/drawing/2014/main" xmlns="" id="{6CE55F40-953A-4DCA-BF8D-6B52F05BCF25}"/>
                    </a:ext>
                  </a:extLst>
                </p:cNvPr>
                <p:cNvCxnSpPr>
                  <a:cxnSpLocks/>
                </p:cNvCxnSpPr>
                <p:nvPr/>
              </p:nvCxnSpPr>
              <p:spPr>
                <a:xfrm flipV="1">
                  <a:off x="10264775" y="4005414"/>
                  <a:ext cx="264961" cy="757086"/>
                </a:xfrm>
                <a:prstGeom prst="line">
                  <a:avLst/>
                </a:prstGeom>
                <a:ln w="12700">
                  <a:solidFill>
                    <a:srgbClr val="9DA8B1"/>
                  </a:solidFill>
                </a:ln>
              </p:spPr>
              <p:style>
                <a:lnRef idx="1">
                  <a:schemeClr val="accent1"/>
                </a:lnRef>
                <a:fillRef idx="0">
                  <a:schemeClr val="accent1"/>
                </a:fillRef>
                <a:effectRef idx="0">
                  <a:schemeClr val="accent1"/>
                </a:effectRef>
                <a:fontRef idx="minor">
                  <a:schemeClr val="tx1"/>
                </a:fontRef>
              </p:style>
            </p:cxnSp>
          </p:grpSp>
        </p:grpSp>
        <p:pic>
          <p:nvPicPr>
            <p:cNvPr id="89" name="图片 88">
              <a:extLst>
                <a:ext uri="{FF2B5EF4-FFF2-40B4-BE49-F238E27FC236}">
                  <a16:creationId xmlns:a16="http://schemas.microsoft.com/office/drawing/2014/main" xmlns="" id="{D1D73843-51F5-45A3-90C3-830974AF4A2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62871" y="3765262"/>
              <a:ext cx="1231586" cy="1300571"/>
            </a:xfrm>
            <a:prstGeom prst="rect">
              <a:avLst/>
            </a:prstGeom>
          </p:spPr>
        </p:pic>
        <p:pic>
          <p:nvPicPr>
            <p:cNvPr id="91" name="图片 90">
              <a:extLst>
                <a:ext uri="{FF2B5EF4-FFF2-40B4-BE49-F238E27FC236}">
                  <a16:creationId xmlns:a16="http://schemas.microsoft.com/office/drawing/2014/main" xmlns="" id="{FBBA0FA6-C03A-44CC-A413-67D8195440E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188479" y="3886218"/>
              <a:ext cx="1231586" cy="1300571"/>
            </a:xfrm>
            <a:prstGeom prst="rect">
              <a:avLst/>
            </a:prstGeom>
          </p:spPr>
        </p:pic>
      </p:grpSp>
      <p:pic>
        <p:nvPicPr>
          <p:cNvPr id="92" name="图片 91">
            <a:extLst>
              <a:ext uri="{FF2B5EF4-FFF2-40B4-BE49-F238E27FC236}">
                <a16:creationId xmlns:a16="http://schemas.microsoft.com/office/drawing/2014/main" xmlns="" id="{40A28082-7B49-47C6-9D16-0DCE2003C07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103363" y="404946"/>
            <a:ext cx="1783434" cy="1783434"/>
          </a:xfrm>
          <a:prstGeom prst="rect">
            <a:avLst/>
          </a:prstGeom>
        </p:spPr>
      </p:pic>
      <p:pic>
        <p:nvPicPr>
          <p:cNvPr id="94" name="图片 93">
            <a:extLst>
              <a:ext uri="{FF2B5EF4-FFF2-40B4-BE49-F238E27FC236}">
                <a16:creationId xmlns:a16="http://schemas.microsoft.com/office/drawing/2014/main" xmlns="" id="{131F579F-AB83-4B78-8560-9F7FEA29674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164005" y="5074566"/>
            <a:ext cx="1783434" cy="1783434"/>
          </a:xfrm>
          <a:prstGeom prst="rect">
            <a:avLst/>
          </a:prstGeom>
        </p:spPr>
      </p:pic>
      <p:pic>
        <p:nvPicPr>
          <p:cNvPr id="26" name="图片 25">
            <a:extLst>
              <a:ext uri="{FF2B5EF4-FFF2-40B4-BE49-F238E27FC236}">
                <a16:creationId xmlns:a16="http://schemas.microsoft.com/office/drawing/2014/main" xmlns="" id="{1A7C9B5A-4351-4233-A59B-540E2BBD1BCC}"/>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t="39664" r="48098" b="2408"/>
          <a:stretch/>
        </p:blipFill>
        <p:spPr>
          <a:xfrm flipH="1">
            <a:off x="5864086" y="0"/>
            <a:ext cx="6327913" cy="3143109"/>
          </a:xfrm>
          <a:prstGeom prst="rect">
            <a:avLst/>
          </a:prstGeom>
          <a:effectLst>
            <a:outerShdw blurRad="50800" dist="38100" dir="2700000" algn="tl" rotWithShape="0">
              <a:srgbClr val="0070C0">
                <a:alpha val="40000"/>
              </a:srgbClr>
            </a:outerShdw>
          </a:effectLst>
        </p:spPr>
      </p:pic>
      <p:pic>
        <p:nvPicPr>
          <p:cNvPr id="6" name="图片 5">
            <a:extLst>
              <a:ext uri="{FF2B5EF4-FFF2-40B4-BE49-F238E27FC236}">
                <a16:creationId xmlns:a16="http://schemas.microsoft.com/office/drawing/2014/main" xmlns="" id="{AB5F6130-BA82-4742-8D1B-E1AB44A86EE8}"/>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92482" y="200164"/>
            <a:ext cx="1372857" cy="1250949"/>
          </a:xfrm>
          <a:prstGeom prst="rect">
            <a:avLst/>
          </a:prstGeom>
        </p:spPr>
      </p:pic>
      <p:sp>
        <p:nvSpPr>
          <p:cNvPr id="7" name="文本框 10">
            <a:extLst>
              <a:ext uri="{FF2B5EF4-FFF2-40B4-BE49-F238E27FC236}">
                <a16:creationId xmlns:a16="http://schemas.microsoft.com/office/drawing/2014/main" xmlns="" id="{730DFF8E-67D8-4DE3-82F6-F20CC8EA3555}"/>
              </a:ext>
            </a:extLst>
          </p:cNvPr>
          <p:cNvSpPr txBox="1"/>
          <p:nvPr/>
        </p:nvSpPr>
        <p:spPr>
          <a:xfrm>
            <a:off x="1329324" y="495712"/>
            <a:ext cx="2901009" cy="584775"/>
          </a:xfrm>
          <a:prstGeom prst="rect">
            <a:avLst/>
          </a:prstGeom>
          <a:noFill/>
          <a:ln w="9525">
            <a:noFill/>
          </a:ln>
        </p:spPr>
        <p:txBody>
          <a:bodyPr wrap="square" anchor="t">
            <a:spAutoFit/>
          </a:bodyPr>
          <a:lstStyle/>
          <a:p>
            <a:pPr>
              <a:spcBef>
                <a:spcPct val="50000"/>
              </a:spcBef>
            </a:pPr>
            <a:r>
              <a:rPr lang="zh-CN" altLang="en-US" sz="3200" dirty="0">
                <a:solidFill>
                  <a:schemeClr val="bg1"/>
                </a:solidFill>
                <a:latin typeface="方正粗圆简体" panose="02010601030101010101" pitchFamily="2" charset="-122"/>
                <a:ea typeface="方正粗圆简体" panose="02010601030101010101" pitchFamily="2" charset="-122"/>
              </a:rPr>
              <a:t>工作经历</a:t>
            </a:r>
          </a:p>
        </p:txBody>
      </p:sp>
      <p:sp>
        <p:nvSpPr>
          <p:cNvPr id="8" name="文本框 10">
            <a:extLst>
              <a:ext uri="{FF2B5EF4-FFF2-40B4-BE49-F238E27FC236}">
                <a16:creationId xmlns:a16="http://schemas.microsoft.com/office/drawing/2014/main" xmlns="" id="{0AD22D58-EB38-4D99-B5F3-3E58C6F9B9E2}"/>
              </a:ext>
            </a:extLst>
          </p:cNvPr>
          <p:cNvSpPr txBox="1"/>
          <p:nvPr/>
        </p:nvSpPr>
        <p:spPr>
          <a:xfrm>
            <a:off x="612653" y="495713"/>
            <a:ext cx="420613" cy="584775"/>
          </a:xfrm>
          <a:prstGeom prst="rect">
            <a:avLst/>
          </a:prstGeom>
          <a:noFill/>
          <a:ln w="9525">
            <a:noFill/>
          </a:ln>
        </p:spPr>
        <p:txBody>
          <a:bodyPr wrap="square" anchor="t">
            <a:spAutoFit/>
          </a:bodyPr>
          <a:lstStyle/>
          <a:p>
            <a:pPr algn="ctr">
              <a:spcBef>
                <a:spcPct val="50000"/>
              </a:spcBef>
            </a:pPr>
            <a:r>
              <a:rPr lang="en-US" altLang="zh-CN" sz="3200" dirty="0">
                <a:solidFill>
                  <a:schemeClr val="bg1"/>
                </a:solidFill>
                <a:effectLst>
                  <a:outerShdw blurRad="50800" dist="38100" dir="2700000" algn="tl" rotWithShape="0">
                    <a:schemeClr val="accent5">
                      <a:lumMod val="50000"/>
                      <a:alpha val="40000"/>
                    </a:schemeClr>
                  </a:outerShdw>
                </a:effectLst>
                <a:latin typeface="方正粗圆简体" panose="02010601030101010101" pitchFamily="2" charset="-122"/>
                <a:ea typeface="方正粗圆简体" panose="02010601030101010101" pitchFamily="2" charset="-122"/>
              </a:rPr>
              <a:t>2</a:t>
            </a:r>
            <a:endParaRPr lang="zh-CN" altLang="en-US" sz="3200" dirty="0">
              <a:solidFill>
                <a:schemeClr val="bg1"/>
              </a:solidFill>
              <a:effectLst>
                <a:outerShdw blurRad="50800" dist="38100" dir="2700000" algn="tl" rotWithShape="0">
                  <a:schemeClr val="accent5">
                    <a:lumMod val="50000"/>
                    <a:alpha val="40000"/>
                  </a:schemeClr>
                </a:outerShdw>
              </a:effectLst>
              <a:latin typeface="方正粗圆简体" panose="02010601030101010101" pitchFamily="2" charset="-122"/>
              <a:ea typeface="方正粗圆简体" panose="02010601030101010101" pitchFamily="2" charset="-122"/>
            </a:endParaRPr>
          </a:p>
        </p:txBody>
      </p:sp>
      <p:sp>
        <p:nvSpPr>
          <p:cNvPr id="58" name="矩形 57">
            <a:extLst>
              <a:ext uri="{FF2B5EF4-FFF2-40B4-BE49-F238E27FC236}">
                <a16:creationId xmlns:a16="http://schemas.microsoft.com/office/drawing/2014/main" xmlns="" id="{46BCD4DD-9A3E-4846-99A2-B4F4B9DA2B5B}"/>
              </a:ext>
            </a:extLst>
          </p:cNvPr>
          <p:cNvSpPr/>
          <p:nvPr/>
        </p:nvSpPr>
        <p:spPr>
          <a:xfrm>
            <a:off x="2066132" y="2149762"/>
            <a:ext cx="627053" cy="307754"/>
          </a:xfrm>
          <a:prstGeom prst="rect">
            <a:avLst/>
          </a:prstGeom>
        </p:spPr>
        <p:txBody>
          <a:bodyPr wrap="none" lIns="91419" tIns="45709" rIns="91419" bIns="45709">
            <a:spAutoFit/>
          </a:bodyPr>
          <a:lstStyle/>
          <a:p>
            <a:pPr algn="ctr"/>
            <a:r>
              <a:rPr lang="en-US" altLang="zh-CN" sz="1400" b="1" dirty="0">
                <a:latin typeface="微软雅黑" panose="020B0503020204020204" pitchFamily="34" charset="-122"/>
                <a:ea typeface="微软雅黑" panose="020B0503020204020204" pitchFamily="34" charset="-122"/>
                <a:cs typeface="+mn-ea"/>
                <a:sym typeface="+mn-lt"/>
              </a:rPr>
              <a:t>2010</a:t>
            </a:r>
          </a:p>
        </p:txBody>
      </p:sp>
      <p:sp>
        <p:nvSpPr>
          <p:cNvPr id="59" name="矩形 47">
            <a:extLst>
              <a:ext uri="{FF2B5EF4-FFF2-40B4-BE49-F238E27FC236}">
                <a16:creationId xmlns:a16="http://schemas.microsoft.com/office/drawing/2014/main" xmlns="" id="{509D9812-B917-4B09-99AC-21F8BF2DF8E4}"/>
              </a:ext>
            </a:extLst>
          </p:cNvPr>
          <p:cNvSpPr>
            <a:spLocks noChangeArrowheads="1"/>
          </p:cNvSpPr>
          <p:nvPr/>
        </p:nvSpPr>
        <p:spPr bwMode="auto">
          <a:xfrm>
            <a:off x="1317482" y="2505144"/>
            <a:ext cx="2124353" cy="445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19" tIns="45709" rIns="91419" bIns="45709">
            <a:spAutoFit/>
          </a:bodyPr>
          <a:lstStyle/>
          <a:p>
            <a:pPr algn="ctr">
              <a:lnSpc>
                <a:spcPct val="120000"/>
              </a:lnSpc>
              <a:spcBef>
                <a:spcPct val="0"/>
              </a:spcBef>
              <a:buFont typeface="Arial" panose="020B0604020202020204" pitchFamily="34" charset="0"/>
              <a:buNone/>
            </a:pPr>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在此录入本图表的综合描述说明，在此录入本图表的综合描述说明。</a:t>
            </a:r>
          </a:p>
        </p:txBody>
      </p:sp>
      <p:sp>
        <p:nvSpPr>
          <p:cNvPr id="60" name="矩形 59">
            <a:extLst>
              <a:ext uri="{FF2B5EF4-FFF2-40B4-BE49-F238E27FC236}">
                <a16:creationId xmlns:a16="http://schemas.microsoft.com/office/drawing/2014/main" xmlns="" id="{BF689070-5933-475A-8806-68CEAD1BF66A}"/>
              </a:ext>
            </a:extLst>
          </p:cNvPr>
          <p:cNvSpPr/>
          <p:nvPr/>
        </p:nvSpPr>
        <p:spPr>
          <a:xfrm>
            <a:off x="3513761" y="5609282"/>
            <a:ext cx="627053" cy="307754"/>
          </a:xfrm>
          <a:prstGeom prst="rect">
            <a:avLst/>
          </a:prstGeom>
        </p:spPr>
        <p:txBody>
          <a:bodyPr wrap="none" lIns="91419" tIns="45709" rIns="91419" bIns="45709">
            <a:spAutoFit/>
          </a:bodyPr>
          <a:lstStyle/>
          <a:p>
            <a:pPr algn="ctr"/>
            <a:r>
              <a:rPr lang="en-US" altLang="zh-CN" sz="1400" b="1" dirty="0">
                <a:latin typeface="微软雅黑" panose="020B0503020204020204" pitchFamily="34" charset="-122"/>
                <a:ea typeface="微软雅黑" panose="020B0503020204020204" pitchFamily="34" charset="-122"/>
                <a:cs typeface="+mn-ea"/>
                <a:sym typeface="+mn-lt"/>
              </a:rPr>
              <a:t>2015</a:t>
            </a:r>
          </a:p>
        </p:txBody>
      </p:sp>
      <p:sp>
        <p:nvSpPr>
          <p:cNvPr id="61" name="矩形 47">
            <a:extLst>
              <a:ext uri="{FF2B5EF4-FFF2-40B4-BE49-F238E27FC236}">
                <a16:creationId xmlns:a16="http://schemas.microsoft.com/office/drawing/2014/main" xmlns="" id="{4BBF1C06-B40B-4CEC-A5BD-2874D3948531}"/>
              </a:ext>
            </a:extLst>
          </p:cNvPr>
          <p:cNvSpPr>
            <a:spLocks noChangeArrowheads="1"/>
          </p:cNvSpPr>
          <p:nvPr/>
        </p:nvSpPr>
        <p:spPr bwMode="auto">
          <a:xfrm>
            <a:off x="2767777" y="5925343"/>
            <a:ext cx="2119020" cy="445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19" tIns="45709" rIns="91419" bIns="45709">
            <a:spAutoFit/>
          </a:bodyPr>
          <a:lstStyle/>
          <a:p>
            <a:pPr algn="ctr">
              <a:lnSpc>
                <a:spcPct val="120000"/>
              </a:lnSpc>
              <a:spcBef>
                <a:spcPct val="0"/>
              </a:spcBef>
              <a:buFont typeface="Arial" panose="020B0604020202020204" pitchFamily="34" charset="0"/>
              <a:buNone/>
            </a:pPr>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在此录入本图表的综合描述说明，在此录入本图表的综合描述说明。</a:t>
            </a:r>
          </a:p>
        </p:txBody>
      </p:sp>
      <p:sp>
        <p:nvSpPr>
          <p:cNvPr id="62" name="矩形 61">
            <a:extLst>
              <a:ext uri="{FF2B5EF4-FFF2-40B4-BE49-F238E27FC236}">
                <a16:creationId xmlns:a16="http://schemas.microsoft.com/office/drawing/2014/main" xmlns="" id="{B0CA89F1-B89A-4AD7-9449-6D1BCBD5538E}"/>
              </a:ext>
            </a:extLst>
          </p:cNvPr>
          <p:cNvSpPr/>
          <p:nvPr/>
        </p:nvSpPr>
        <p:spPr>
          <a:xfrm>
            <a:off x="5373689" y="2149762"/>
            <a:ext cx="627053" cy="307754"/>
          </a:xfrm>
          <a:prstGeom prst="rect">
            <a:avLst/>
          </a:prstGeom>
        </p:spPr>
        <p:txBody>
          <a:bodyPr wrap="none" lIns="91419" tIns="45709" rIns="91419" bIns="45709">
            <a:spAutoFit/>
          </a:bodyPr>
          <a:lstStyle/>
          <a:p>
            <a:pPr algn="ctr"/>
            <a:r>
              <a:rPr lang="en-US" altLang="zh-CN" sz="1400" b="1" dirty="0">
                <a:latin typeface="微软雅黑" panose="020B0503020204020204" pitchFamily="34" charset="-122"/>
                <a:ea typeface="微软雅黑" panose="020B0503020204020204" pitchFamily="34" charset="-122"/>
                <a:cs typeface="+mn-ea"/>
                <a:sym typeface="+mn-lt"/>
              </a:rPr>
              <a:t>2017</a:t>
            </a:r>
          </a:p>
        </p:txBody>
      </p:sp>
      <p:sp>
        <p:nvSpPr>
          <p:cNvPr id="63" name="矩形 47">
            <a:extLst>
              <a:ext uri="{FF2B5EF4-FFF2-40B4-BE49-F238E27FC236}">
                <a16:creationId xmlns:a16="http://schemas.microsoft.com/office/drawing/2014/main" xmlns="" id="{2A4EA26B-4D8A-499A-A8D3-38AB55FFD584}"/>
              </a:ext>
            </a:extLst>
          </p:cNvPr>
          <p:cNvSpPr>
            <a:spLocks noChangeArrowheads="1"/>
          </p:cNvSpPr>
          <p:nvPr/>
        </p:nvSpPr>
        <p:spPr bwMode="auto">
          <a:xfrm>
            <a:off x="4731731" y="2505144"/>
            <a:ext cx="2018487" cy="445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19" tIns="45709" rIns="91419" bIns="45709">
            <a:spAutoFit/>
          </a:bodyPr>
          <a:lstStyle/>
          <a:p>
            <a:pPr algn="ctr">
              <a:lnSpc>
                <a:spcPct val="120000"/>
              </a:lnSpc>
              <a:spcBef>
                <a:spcPct val="0"/>
              </a:spcBef>
              <a:buFont typeface="Arial" panose="020B0604020202020204" pitchFamily="34" charset="0"/>
              <a:buNone/>
            </a:pPr>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在此录入本图表的综合描述说明，在此录入本图表的综合描述说明。</a:t>
            </a:r>
          </a:p>
        </p:txBody>
      </p:sp>
      <p:sp>
        <p:nvSpPr>
          <p:cNvPr id="64" name="矩形 63">
            <a:extLst>
              <a:ext uri="{FF2B5EF4-FFF2-40B4-BE49-F238E27FC236}">
                <a16:creationId xmlns:a16="http://schemas.microsoft.com/office/drawing/2014/main" xmlns="" id="{2AF3C3BE-4D3C-4622-BB72-2D40A8D08582}"/>
              </a:ext>
            </a:extLst>
          </p:cNvPr>
          <p:cNvSpPr/>
          <p:nvPr/>
        </p:nvSpPr>
        <p:spPr>
          <a:xfrm>
            <a:off x="8522916" y="2149762"/>
            <a:ext cx="627053" cy="307754"/>
          </a:xfrm>
          <a:prstGeom prst="rect">
            <a:avLst/>
          </a:prstGeom>
        </p:spPr>
        <p:txBody>
          <a:bodyPr wrap="none" lIns="91419" tIns="45709" rIns="91419" bIns="45709">
            <a:spAutoFit/>
          </a:bodyPr>
          <a:lstStyle/>
          <a:p>
            <a:pPr algn="ctr"/>
            <a:r>
              <a:rPr lang="en-US" altLang="zh-CN" sz="1400" b="1" dirty="0">
                <a:latin typeface="微软雅黑" panose="020B0503020204020204" pitchFamily="34" charset="-122"/>
                <a:ea typeface="微软雅黑" panose="020B0503020204020204" pitchFamily="34" charset="-122"/>
                <a:cs typeface="+mn-ea"/>
                <a:sym typeface="+mn-lt"/>
              </a:rPr>
              <a:t>2019</a:t>
            </a:r>
          </a:p>
        </p:txBody>
      </p:sp>
      <p:sp>
        <p:nvSpPr>
          <p:cNvPr id="65" name="矩形 47">
            <a:extLst>
              <a:ext uri="{FF2B5EF4-FFF2-40B4-BE49-F238E27FC236}">
                <a16:creationId xmlns:a16="http://schemas.microsoft.com/office/drawing/2014/main" xmlns="" id="{E341A821-4EAE-4656-A6B4-1D97CED37510}"/>
              </a:ext>
            </a:extLst>
          </p:cNvPr>
          <p:cNvSpPr>
            <a:spLocks noChangeArrowheads="1"/>
          </p:cNvSpPr>
          <p:nvPr/>
        </p:nvSpPr>
        <p:spPr bwMode="auto">
          <a:xfrm>
            <a:off x="7758491" y="2505144"/>
            <a:ext cx="2155908" cy="445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19" tIns="45709" rIns="91419" bIns="45709">
            <a:spAutoFit/>
          </a:bodyPr>
          <a:lstStyle/>
          <a:p>
            <a:pPr algn="ctr">
              <a:lnSpc>
                <a:spcPct val="120000"/>
              </a:lnSpc>
              <a:spcBef>
                <a:spcPct val="0"/>
              </a:spcBef>
              <a:buFont typeface="Arial" panose="020B0604020202020204" pitchFamily="34" charset="0"/>
              <a:buNone/>
            </a:pPr>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在此录入本图表的综合描述说明，在此录入本图表的综合描述说明。</a:t>
            </a:r>
          </a:p>
        </p:txBody>
      </p:sp>
      <p:sp>
        <p:nvSpPr>
          <p:cNvPr id="66" name="矩形 65">
            <a:extLst>
              <a:ext uri="{FF2B5EF4-FFF2-40B4-BE49-F238E27FC236}">
                <a16:creationId xmlns:a16="http://schemas.microsoft.com/office/drawing/2014/main" xmlns="" id="{62E0392B-F97D-4EC2-9079-28EF230C76AF}"/>
              </a:ext>
            </a:extLst>
          </p:cNvPr>
          <p:cNvSpPr/>
          <p:nvPr/>
        </p:nvSpPr>
        <p:spPr>
          <a:xfrm>
            <a:off x="7657530" y="5609282"/>
            <a:ext cx="627053" cy="307754"/>
          </a:xfrm>
          <a:prstGeom prst="rect">
            <a:avLst/>
          </a:prstGeom>
        </p:spPr>
        <p:txBody>
          <a:bodyPr wrap="none" lIns="91419" tIns="45709" rIns="91419" bIns="45709">
            <a:spAutoFit/>
          </a:bodyPr>
          <a:lstStyle/>
          <a:p>
            <a:pPr algn="ctr"/>
            <a:r>
              <a:rPr lang="en-US" altLang="zh-CN" sz="1400" b="1" dirty="0">
                <a:latin typeface="微软雅黑" panose="020B0503020204020204" pitchFamily="34" charset="-122"/>
                <a:ea typeface="微软雅黑" panose="020B0503020204020204" pitchFamily="34" charset="-122"/>
                <a:cs typeface="+mn-ea"/>
                <a:sym typeface="+mn-lt"/>
              </a:rPr>
              <a:t>2018</a:t>
            </a:r>
          </a:p>
        </p:txBody>
      </p:sp>
      <p:sp>
        <p:nvSpPr>
          <p:cNvPr id="67" name="矩形 47">
            <a:extLst>
              <a:ext uri="{FF2B5EF4-FFF2-40B4-BE49-F238E27FC236}">
                <a16:creationId xmlns:a16="http://schemas.microsoft.com/office/drawing/2014/main" xmlns="" id="{2E2E0488-AFC5-4DFC-A91A-7BE2C83AC890}"/>
              </a:ext>
            </a:extLst>
          </p:cNvPr>
          <p:cNvSpPr>
            <a:spLocks noChangeArrowheads="1"/>
          </p:cNvSpPr>
          <p:nvPr/>
        </p:nvSpPr>
        <p:spPr bwMode="auto">
          <a:xfrm>
            <a:off x="6819326" y="5925345"/>
            <a:ext cx="2303460" cy="445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19" tIns="45709" rIns="91419" bIns="45709">
            <a:spAutoFit/>
          </a:bodyPr>
          <a:lstStyle/>
          <a:p>
            <a:pPr algn="ctr">
              <a:lnSpc>
                <a:spcPct val="120000"/>
              </a:lnSpc>
              <a:spcBef>
                <a:spcPct val="0"/>
              </a:spcBef>
              <a:buFont typeface="Arial" panose="020B0604020202020204" pitchFamily="34" charset="0"/>
              <a:buNone/>
            </a:pPr>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在此录入本图表的综合描述说明，在此录入本图表的综合描述说明。</a:t>
            </a:r>
          </a:p>
        </p:txBody>
      </p:sp>
      <p:grpSp>
        <p:nvGrpSpPr>
          <p:cNvPr id="68" name="组合 67">
            <a:extLst>
              <a:ext uri="{FF2B5EF4-FFF2-40B4-BE49-F238E27FC236}">
                <a16:creationId xmlns:a16="http://schemas.microsoft.com/office/drawing/2014/main" xmlns="" id="{4DCBF74B-8B96-4D88-9BD9-E2CBF6DDB1AD}"/>
              </a:ext>
            </a:extLst>
          </p:cNvPr>
          <p:cNvGrpSpPr/>
          <p:nvPr/>
        </p:nvGrpSpPr>
        <p:grpSpPr>
          <a:xfrm>
            <a:off x="1930253" y="3170813"/>
            <a:ext cx="963348" cy="991637"/>
            <a:chOff x="1463339" y="1072758"/>
            <a:chExt cx="1546058" cy="1546058"/>
          </a:xfrm>
          <a:effectLst>
            <a:outerShdw blurRad="330200" dist="215900" dir="6900000" sx="81000" sy="81000" algn="t" rotWithShape="0">
              <a:prstClr val="black">
                <a:alpha val="49000"/>
              </a:prstClr>
            </a:outerShdw>
          </a:effectLst>
        </p:grpSpPr>
        <p:sp>
          <p:nvSpPr>
            <p:cNvPr id="69" name="同心圆 105">
              <a:extLst>
                <a:ext uri="{FF2B5EF4-FFF2-40B4-BE49-F238E27FC236}">
                  <a16:creationId xmlns:a16="http://schemas.microsoft.com/office/drawing/2014/main" xmlns="" id="{93CD2820-4D3E-404D-8214-0B3B77D40C46}"/>
                </a:ext>
              </a:extLst>
            </p:cNvPr>
            <p:cNvSpPr/>
            <p:nvPr/>
          </p:nvSpPr>
          <p:spPr>
            <a:xfrm>
              <a:off x="1463339" y="1072758"/>
              <a:ext cx="1546058" cy="1546058"/>
            </a:xfrm>
            <a:prstGeom prst="donut">
              <a:avLst>
                <a:gd name="adj" fmla="val 4879"/>
              </a:avLst>
            </a:prstGeom>
            <a:gradFill>
              <a:gsLst>
                <a:gs pos="0">
                  <a:sysClr val="window" lastClr="FFFFFF">
                    <a:lumMod val="95000"/>
                  </a:sysClr>
                </a:gs>
                <a:gs pos="55000">
                  <a:sysClr val="window" lastClr="FFFFFF">
                    <a:lumMod val="95000"/>
                  </a:sysClr>
                </a:gs>
                <a:gs pos="100000">
                  <a:sysClr val="window" lastClr="FFFFFF">
                    <a:lumMod val="85000"/>
                  </a:sysClr>
                </a:gs>
              </a:gsLst>
              <a:lin ang="8100000" scaled="0"/>
            </a:gradFill>
            <a:ln w="25400" cap="flat" cmpd="sng" algn="ctr">
              <a:noFill/>
              <a:prstDash val="solid"/>
            </a:ln>
            <a:effectLst/>
          </p:spPr>
          <p:txBody>
            <a:bodyPr rtlCol="0" anchor="ctr"/>
            <a:lstStyle/>
            <a:p>
              <a:pPr marL="0" marR="0" lvl="0" indent="0" algn="ctr" defTabSz="1068705" eaLnBrk="1" fontAlgn="auto" latinLnBrk="0" hangingPunct="1">
                <a:lnSpc>
                  <a:spcPct val="100000"/>
                </a:lnSpc>
                <a:spcBef>
                  <a:spcPts val="0"/>
                </a:spcBef>
                <a:spcAft>
                  <a:spcPts val="0"/>
                </a:spcAft>
                <a:buClrTx/>
                <a:buSzTx/>
                <a:buFontTx/>
                <a:buNone/>
                <a:defRPr/>
              </a:pPr>
              <a:endParaRPr kumimoji="0" lang="zh-CN" altLang="en-US" sz="2470" b="0" i="0" u="none" strike="noStrike" kern="0" cap="none" spc="0" normalizeH="0" baseline="0" noProof="0">
                <a:ln>
                  <a:noFill/>
                </a:ln>
                <a:solidFill>
                  <a:schemeClr val="tx1">
                    <a:lumMod val="75000"/>
                    <a:lumOff val="25000"/>
                  </a:schemeClr>
                </a:solidFill>
                <a:effectLst/>
                <a:uLnTx/>
                <a:uFillTx/>
                <a:cs typeface="+mn-ea"/>
                <a:sym typeface="+mn-lt"/>
              </a:endParaRPr>
            </a:p>
          </p:txBody>
        </p:sp>
        <p:sp>
          <p:nvSpPr>
            <p:cNvPr id="70" name="椭圆 69">
              <a:extLst>
                <a:ext uri="{FF2B5EF4-FFF2-40B4-BE49-F238E27FC236}">
                  <a16:creationId xmlns:a16="http://schemas.microsoft.com/office/drawing/2014/main" xmlns="" id="{0D97B73A-C6B3-4ED8-9EC4-8EB04D9CD8E2}"/>
                </a:ext>
              </a:extLst>
            </p:cNvPr>
            <p:cNvSpPr/>
            <p:nvPr/>
          </p:nvSpPr>
          <p:spPr>
            <a:xfrm>
              <a:off x="1484232" y="1093651"/>
              <a:ext cx="1504273" cy="1504273"/>
            </a:xfrm>
            <a:prstGeom prst="ellipse">
              <a:avLst/>
            </a:prstGeom>
            <a:noFill/>
            <a:ln w="25400" cap="flat" cmpd="sng" algn="ctr">
              <a:noFill/>
              <a:prstDash val="solid"/>
            </a:ln>
            <a:effectLst/>
          </p:spPr>
          <p:txBody>
            <a:bodyPr rtlCol="0" anchor="ctr"/>
            <a:lstStyle/>
            <a:p>
              <a:pPr marL="0" marR="0" lvl="0" indent="0" algn="ctr" defTabSz="1068705" eaLnBrk="1" fontAlgn="auto" latinLnBrk="0" hangingPunct="1">
                <a:lnSpc>
                  <a:spcPct val="100000"/>
                </a:lnSpc>
                <a:spcBef>
                  <a:spcPts val="0"/>
                </a:spcBef>
                <a:spcAft>
                  <a:spcPts val="0"/>
                </a:spcAft>
                <a:buClrTx/>
                <a:buSzTx/>
                <a:buFontTx/>
                <a:buNone/>
                <a:defRPr/>
              </a:pPr>
              <a:endParaRPr kumimoji="0" lang="zh-CN" altLang="en-US" sz="2470" b="0" i="0" u="none" strike="noStrike" kern="0" cap="none" spc="0" normalizeH="0" baseline="0" noProof="0">
                <a:ln>
                  <a:noFill/>
                </a:ln>
                <a:solidFill>
                  <a:schemeClr val="tx1">
                    <a:lumMod val="75000"/>
                    <a:lumOff val="25000"/>
                  </a:schemeClr>
                </a:solidFill>
                <a:effectLst/>
                <a:uLnTx/>
                <a:uFillTx/>
                <a:cs typeface="+mn-ea"/>
                <a:sym typeface="+mn-lt"/>
              </a:endParaRPr>
            </a:p>
          </p:txBody>
        </p:sp>
      </p:grpSp>
      <p:sp>
        <p:nvSpPr>
          <p:cNvPr id="71" name="椭圆 70">
            <a:extLst>
              <a:ext uri="{FF2B5EF4-FFF2-40B4-BE49-F238E27FC236}">
                <a16:creationId xmlns:a16="http://schemas.microsoft.com/office/drawing/2014/main" xmlns="" id="{287F632E-CFFC-47D6-89E8-D63180A56FCE}"/>
              </a:ext>
            </a:extLst>
          </p:cNvPr>
          <p:cNvSpPr/>
          <p:nvPr/>
        </p:nvSpPr>
        <p:spPr>
          <a:xfrm>
            <a:off x="1809206" y="2887076"/>
            <a:ext cx="1420774" cy="1227853"/>
          </a:xfrm>
          <a:prstGeom prst="ellipse">
            <a:avLst/>
          </a:prstGeom>
          <a:blipFill dpi="0" rotWithShape="1">
            <a:blip r:embed="rId7" cstate="print">
              <a:extLst>
                <a:ext uri="{28A0092B-C50C-407E-A947-70E740481C1C}">
                  <a14:useLocalDpi xmlns:a14="http://schemas.microsoft.com/office/drawing/2010/main" val="0"/>
                </a:ext>
              </a:extLst>
            </a:blip>
            <a:srcRect/>
            <a:stretch>
              <a:fillRect/>
            </a:stretch>
          </a:blipFill>
          <a:ln w="25400" cap="flat" cmpd="sng" algn="ctr">
            <a:noFill/>
            <a:prstDash val="solid"/>
          </a:ln>
          <a:effectLst/>
        </p:spPr>
        <p:txBody>
          <a:bodyPr lIns="142249" tIns="71124" rIns="142249" bIns="71124" rtlCol="0" anchor="ctr"/>
          <a:lstStyle/>
          <a:p>
            <a:pPr marL="0" marR="0" lvl="0" indent="0" algn="ctr" defTabSz="1068705" eaLnBrk="1" fontAlgn="auto" latinLnBrk="0" hangingPunct="1">
              <a:lnSpc>
                <a:spcPct val="100000"/>
              </a:lnSpc>
              <a:spcBef>
                <a:spcPts val="0"/>
              </a:spcBef>
              <a:spcAft>
                <a:spcPts val="0"/>
              </a:spcAft>
              <a:buClrTx/>
              <a:buSzTx/>
              <a:buFontTx/>
              <a:buNone/>
              <a:defRPr/>
            </a:pPr>
            <a:endParaRPr kumimoji="0" lang="zh-CN" altLang="en-US" sz="2470" b="0" i="0" u="none" strike="noStrike" kern="0" cap="none" spc="0" normalizeH="0" baseline="0" noProof="0" dirty="0">
              <a:ln>
                <a:noFill/>
              </a:ln>
              <a:solidFill>
                <a:schemeClr val="tx1">
                  <a:lumMod val="75000"/>
                  <a:lumOff val="25000"/>
                </a:schemeClr>
              </a:solidFill>
              <a:effectLst/>
              <a:uLnTx/>
              <a:uFillTx/>
              <a:cs typeface="+mn-ea"/>
              <a:sym typeface="+mn-lt"/>
            </a:endParaRPr>
          </a:p>
        </p:txBody>
      </p:sp>
      <p:grpSp>
        <p:nvGrpSpPr>
          <p:cNvPr id="72" name="组合 71">
            <a:extLst>
              <a:ext uri="{FF2B5EF4-FFF2-40B4-BE49-F238E27FC236}">
                <a16:creationId xmlns:a16="http://schemas.microsoft.com/office/drawing/2014/main" xmlns="" id="{AB29C83E-2001-4356-BB76-F568B5B2F75A}"/>
              </a:ext>
            </a:extLst>
          </p:cNvPr>
          <p:cNvGrpSpPr/>
          <p:nvPr/>
        </p:nvGrpSpPr>
        <p:grpSpPr>
          <a:xfrm>
            <a:off x="3361398" y="4377883"/>
            <a:ext cx="963348" cy="991637"/>
            <a:chOff x="1463339" y="1072758"/>
            <a:chExt cx="1546058" cy="1546058"/>
          </a:xfrm>
          <a:effectLst>
            <a:outerShdw blurRad="330200" dist="215900" dir="6900000" sx="81000" sy="81000" algn="t" rotWithShape="0">
              <a:prstClr val="black">
                <a:alpha val="49000"/>
              </a:prstClr>
            </a:outerShdw>
          </a:effectLst>
        </p:grpSpPr>
        <p:sp>
          <p:nvSpPr>
            <p:cNvPr id="73" name="同心圆 109">
              <a:extLst>
                <a:ext uri="{FF2B5EF4-FFF2-40B4-BE49-F238E27FC236}">
                  <a16:creationId xmlns:a16="http://schemas.microsoft.com/office/drawing/2014/main" xmlns="" id="{2A62E538-949E-4BFB-9A52-0676AA27288F}"/>
                </a:ext>
              </a:extLst>
            </p:cNvPr>
            <p:cNvSpPr/>
            <p:nvPr/>
          </p:nvSpPr>
          <p:spPr>
            <a:xfrm>
              <a:off x="1463339" y="1072758"/>
              <a:ext cx="1546058" cy="1546058"/>
            </a:xfrm>
            <a:prstGeom prst="donut">
              <a:avLst>
                <a:gd name="adj" fmla="val 4879"/>
              </a:avLst>
            </a:prstGeom>
            <a:gradFill>
              <a:gsLst>
                <a:gs pos="0">
                  <a:sysClr val="window" lastClr="FFFFFF">
                    <a:lumMod val="95000"/>
                  </a:sysClr>
                </a:gs>
                <a:gs pos="55000">
                  <a:sysClr val="window" lastClr="FFFFFF">
                    <a:lumMod val="95000"/>
                  </a:sysClr>
                </a:gs>
                <a:gs pos="100000">
                  <a:sysClr val="window" lastClr="FFFFFF">
                    <a:lumMod val="85000"/>
                  </a:sysClr>
                </a:gs>
              </a:gsLst>
              <a:lin ang="8100000" scaled="0"/>
            </a:gradFill>
            <a:ln w="25400" cap="flat" cmpd="sng" algn="ctr">
              <a:noFill/>
              <a:prstDash val="solid"/>
            </a:ln>
            <a:effectLst/>
          </p:spPr>
          <p:txBody>
            <a:bodyPr rtlCol="0" anchor="ctr"/>
            <a:lstStyle/>
            <a:p>
              <a:pPr marL="0" marR="0" lvl="0" indent="0" algn="ctr" defTabSz="1068705" eaLnBrk="1" fontAlgn="auto" latinLnBrk="0" hangingPunct="1">
                <a:lnSpc>
                  <a:spcPct val="100000"/>
                </a:lnSpc>
                <a:spcBef>
                  <a:spcPts val="0"/>
                </a:spcBef>
                <a:spcAft>
                  <a:spcPts val="0"/>
                </a:spcAft>
                <a:buClrTx/>
                <a:buSzTx/>
                <a:buFontTx/>
                <a:buNone/>
                <a:defRPr/>
              </a:pPr>
              <a:endParaRPr kumimoji="0" lang="zh-CN" altLang="en-US" sz="2470" b="0" i="0" u="none" strike="noStrike" kern="0" cap="none" spc="0" normalizeH="0" baseline="0" noProof="0">
                <a:ln>
                  <a:noFill/>
                </a:ln>
                <a:solidFill>
                  <a:schemeClr val="tx1">
                    <a:lumMod val="75000"/>
                    <a:lumOff val="25000"/>
                  </a:schemeClr>
                </a:solidFill>
                <a:effectLst/>
                <a:uLnTx/>
                <a:uFillTx/>
                <a:cs typeface="+mn-ea"/>
                <a:sym typeface="+mn-lt"/>
              </a:endParaRPr>
            </a:p>
          </p:txBody>
        </p:sp>
        <p:sp>
          <p:nvSpPr>
            <p:cNvPr id="74" name="椭圆 73">
              <a:extLst>
                <a:ext uri="{FF2B5EF4-FFF2-40B4-BE49-F238E27FC236}">
                  <a16:creationId xmlns:a16="http://schemas.microsoft.com/office/drawing/2014/main" xmlns="" id="{D51F6EE8-84D1-4A2F-8ACC-0B11A2A79D1D}"/>
                </a:ext>
              </a:extLst>
            </p:cNvPr>
            <p:cNvSpPr/>
            <p:nvPr/>
          </p:nvSpPr>
          <p:spPr>
            <a:xfrm>
              <a:off x="1484232" y="1093651"/>
              <a:ext cx="1504273" cy="1504273"/>
            </a:xfrm>
            <a:prstGeom prst="ellipse">
              <a:avLst/>
            </a:prstGeom>
            <a:noFill/>
            <a:ln w="25400" cap="flat" cmpd="sng" algn="ctr">
              <a:noFill/>
              <a:prstDash val="solid"/>
            </a:ln>
            <a:effectLst/>
          </p:spPr>
          <p:txBody>
            <a:bodyPr rtlCol="0" anchor="ctr"/>
            <a:lstStyle/>
            <a:p>
              <a:pPr marL="0" marR="0" lvl="0" indent="0" algn="ctr" defTabSz="1068705" eaLnBrk="1" fontAlgn="auto" latinLnBrk="0" hangingPunct="1">
                <a:lnSpc>
                  <a:spcPct val="100000"/>
                </a:lnSpc>
                <a:spcBef>
                  <a:spcPts val="0"/>
                </a:spcBef>
                <a:spcAft>
                  <a:spcPts val="0"/>
                </a:spcAft>
                <a:buClrTx/>
                <a:buSzTx/>
                <a:buFontTx/>
                <a:buNone/>
                <a:defRPr/>
              </a:pPr>
              <a:endParaRPr kumimoji="0" lang="zh-CN" altLang="en-US" sz="2470" b="0" i="0" u="none" strike="noStrike" kern="0" cap="none" spc="0" normalizeH="0" baseline="0" noProof="0">
                <a:ln>
                  <a:noFill/>
                </a:ln>
                <a:solidFill>
                  <a:schemeClr val="tx1">
                    <a:lumMod val="75000"/>
                    <a:lumOff val="25000"/>
                  </a:schemeClr>
                </a:solidFill>
                <a:effectLst/>
                <a:uLnTx/>
                <a:uFillTx/>
                <a:cs typeface="+mn-ea"/>
                <a:sym typeface="+mn-lt"/>
              </a:endParaRPr>
            </a:p>
          </p:txBody>
        </p:sp>
      </p:grpSp>
      <p:sp>
        <p:nvSpPr>
          <p:cNvPr id="75" name="椭圆 74">
            <a:extLst>
              <a:ext uri="{FF2B5EF4-FFF2-40B4-BE49-F238E27FC236}">
                <a16:creationId xmlns:a16="http://schemas.microsoft.com/office/drawing/2014/main" xmlns="" id="{D42B73D7-7410-4B45-B0CA-691A343832C5}"/>
              </a:ext>
            </a:extLst>
          </p:cNvPr>
          <p:cNvSpPr/>
          <p:nvPr/>
        </p:nvSpPr>
        <p:spPr>
          <a:xfrm>
            <a:off x="3285859" y="4214708"/>
            <a:ext cx="1420776" cy="1227855"/>
          </a:xfrm>
          <a:prstGeom prst="ellipse">
            <a:avLst/>
          </a:prstGeom>
          <a:blipFill dpi="0" rotWithShape="1">
            <a:blip r:embed="rId7" cstate="print">
              <a:extLst>
                <a:ext uri="{28A0092B-C50C-407E-A947-70E740481C1C}">
                  <a14:useLocalDpi xmlns:a14="http://schemas.microsoft.com/office/drawing/2010/main" val="0"/>
                </a:ext>
              </a:extLst>
            </a:blip>
            <a:srcRect/>
            <a:stretch>
              <a:fillRect/>
            </a:stretch>
          </a:blipFill>
          <a:ln w="25400" cap="flat" cmpd="sng" algn="ctr">
            <a:noFill/>
            <a:prstDash val="solid"/>
          </a:ln>
          <a:effectLst/>
        </p:spPr>
        <p:txBody>
          <a:bodyPr lIns="142249" tIns="71124" rIns="142249" bIns="71124" rtlCol="0" anchor="ctr"/>
          <a:lstStyle/>
          <a:p>
            <a:pPr marL="0" marR="0" lvl="0" indent="0" algn="ctr" defTabSz="1068705" eaLnBrk="1" fontAlgn="auto" latinLnBrk="0" hangingPunct="1">
              <a:lnSpc>
                <a:spcPct val="100000"/>
              </a:lnSpc>
              <a:spcBef>
                <a:spcPts val="0"/>
              </a:spcBef>
              <a:spcAft>
                <a:spcPts val="0"/>
              </a:spcAft>
              <a:buClrTx/>
              <a:buSzTx/>
              <a:buFontTx/>
              <a:buNone/>
              <a:defRPr/>
            </a:pPr>
            <a:endParaRPr kumimoji="0" lang="zh-CN" altLang="en-US" sz="2470" b="0" i="0" u="none" strike="noStrike" kern="0" cap="none" spc="0" normalizeH="0" baseline="0" noProof="0" dirty="0">
              <a:ln>
                <a:noFill/>
              </a:ln>
              <a:solidFill>
                <a:schemeClr val="tx1">
                  <a:lumMod val="75000"/>
                  <a:lumOff val="25000"/>
                </a:schemeClr>
              </a:solidFill>
              <a:effectLst/>
              <a:uLnTx/>
              <a:uFillTx/>
              <a:cs typeface="+mn-ea"/>
              <a:sym typeface="+mn-lt"/>
            </a:endParaRPr>
          </a:p>
        </p:txBody>
      </p:sp>
      <p:grpSp>
        <p:nvGrpSpPr>
          <p:cNvPr id="76" name="组合 75">
            <a:extLst>
              <a:ext uri="{FF2B5EF4-FFF2-40B4-BE49-F238E27FC236}">
                <a16:creationId xmlns:a16="http://schemas.microsoft.com/office/drawing/2014/main" xmlns="" id="{0D44FC92-F062-490A-B181-334589CF8DDF}"/>
              </a:ext>
            </a:extLst>
          </p:cNvPr>
          <p:cNvGrpSpPr/>
          <p:nvPr/>
        </p:nvGrpSpPr>
        <p:grpSpPr>
          <a:xfrm>
            <a:off x="5241205" y="3147223"/>
            <a:ext cx="963348" cy="991637"/>
            <a:chOff x="1463339" y="1072758"/>
            <a:chExt cx="1546058" cy="1546058"/>
          </a:xfrm>
          <a:effectLst>
            <a:outerShdw blurRad="330200" dist="215900" dir="6900000" sx="81000" sy="81000" algn="t" rotWithShape="0">
              <a:prstClr val="black">
                <a:alpha val="49000"/>
              </a:prstClr>
            </a:outerShdw>
          </a:effectLst>
        </p:grpSpPr>
        <p:sp>
          <p:nvSpPr>
            <p:cNvPr id="77" name="同心圆 113">
              <a:extLst>
                <a:ext uri="{FF2B5EF4-FFF2-40B4-BE49-F238E27FC236}">
                  <a16:creationId xmlns:a16="http://schemas.microsoft.com/office/drawing/2014/main" xmlns="" id="{8675FBFC-5D3B-4AAE-9A3D-463C500AABF6}"/>
                </a:ext>
              </a:extLst>
            </p:cNvPr>
            <p:cNvSpPr/>
            <p:nvPr/>
          </p:nvSpPr>
          <p:spPr>
            <a:xfrm>
              <a:off x="1463339" y="1072758"/>
              <a:ext cx="1546058" cy="1546058"/>
            </a:xfrm>
            <a:prstGeom prst="donut">
              <a:avLst>
                <a:gd name="adj" fmla="val 4879"/>
              </a:avLst>
            </a:prstGeom>
            <a:gradFill>
              <a:gsLst>
                <a:gs pos="0">
                  <a:sysClr val="window" lastClr="FFFFFF">
                    <a:lumMod val="95000"/>
                  </a:sysClr>
                </a:gs>
                <a:gs pos="55000">
                  <a:sysClr val="window" lastClr="FFFFFF">
                    <a:lumMod val="95000"/>
                  </a:sysClr>
                </a:gs>
                <a:gs pos="100000">
                  <a:sysClr val="window" lastClr="FFFFFF">
                    <a:lumMod val="85000"/>
                  </a:sysClr>
                </a:gs>
              </a:gsLst>
              <a:lin ang="8100000" scaled="0"/>
            </a:gradFill>
            <a:ln w="25400" cap="flat" cmpd="sng" algn="ctr">
              <a:noFill/>
              <a:prstDash val="solid"/>
            </a:ln>
            <a:effectLst/>
          </p:spPr>
          <p:txBody>
            <a:bodyPr rtlCol="0" anchor="ctr"/>
            <a:lstStyle/>
            <a:p>
              <a:pPr marL="0" marR="0" lvl="0" indent="0" algn="ctr" defTabSz="1068705" eaLnBrk="1" fontAlgn="auto" latinLnBrk="0" hangingPunct="1">
                <a:lnSpc>
                  <a:spcPct val="100000"/>
                </a:lnSpc>
                <a:spcBef>
                  <a:spcPts val="0"/>
                </a:spcBef>
                <a:spcAft>
                  <a:spcPts val="0"/>
                </a:spcAft>
                <a:buClrTx/>
                <a:buSzTx/>
                <a:buFontTx/>
                <a:buNone/>
                <a:defRPr/>
              </a:pPr>
              <a:endParaRPr kumimoji="0" lang="zh-CN" altLang="en-US" sz="2470" b="0" i="0" u="none" strike="noStrike" kern="0" cap="none" spc="0" normalizeH="0" baseline="0" noProof="0">
                <a:ln>
                  <a:noFill/>
                </a:ln>
                <a:solidFill>
                  <a:schemeClr val="tx1">
                    <a:lumMod val="75000"/>
                    <a:lumOff val="25000"/>
                  </a:schemeClr>
                </a:solidFill>
                <a:effectLst/>
                <a:uLnTx/>
                <a:uFillTx/>
                <a:cs typeface="+mn-ea"/>
                <a:sym typeface="+mn-lt"/>
              </a:endParaRPr>
            </a:p>
          </p:txBody>
        </p:sp>
        <p:sp>
          <p:nvSpPr>
            <p:cNvPr id="78" name="椭圆 77">
              <a:extLst>
                <a:ext uri="{FF2B5EF4-FFF2-40B4-BE49-F238E27FC236}">
                  <a16:creationId xmlns:a16="http://schemas.microsoft.com/office/drawing/2014/main" xmlns="" id="{BDD1DD0D-D7F6-4CB5-B659-0D395DBFA76F}"/>
                </a:ext>
              </a:extLst>
            </p:cNvPr>
            <p:cNvSpPr/>
            <p:nvPr/>
          </p:nvSpPr>
          <p:spPr>
            <a:xfrm>
              <a:off x="1484232" y="1093651"/>
              <a:ext cx="1504273" cy="1504273"/>
            </a:xfrm>
            <a:prstGeom prst="ellipse">
              <a:avLst/>
            </a:prstGeom>
            <a:noFill/>
            <a:ln w="25400" cap="flat" cmpd="sng" algn="ctr">
              <a:noFill/>
              <a:prstDash val="solid"/>
            </a:ln>
            <a:effectLst/>
          </p:spPr>
          <p:txBody>
            <a:bodyPr rtlCol="0" anchor="ctr"/>
            <a:lstStyle/>
            <a:p>
              <a:pPr marL="0" marR="0" lvl="0" indent="0" algn="ctr" defTabSz="1068705" eaLnBrk="1" fontAlgn="auto" latinLnBrk="0" hangingPunct="1">
                <a:lnSpc>
                  <a:spcPct val="100000"/>
                </a:lnSpc>
                <a:spcBef>
                  <a:spcPts val="0"/>
                </a:spcBef>
                <a:spcAft>
                  <a:spcPts val="0"/>
                </a:spcAft>
                <a:buClrTx/>
                <a:buSzTx/>
                <a:buFontTx/>
                <a:buNone/>
                <a:defRPr/>
              </a:pPr>
              <a:endParaRPr kumimoji="0" lang="zh-CN" altLang="en-US" sz="2470" b="0" i="0" u="none" strike="noStrike" kern="0" cap="none" spc="0" normalizeH="0" baseline="0" noProof="0">
                <a:ln>
                  <a:noFill/>
                </a:ln>
                <a:solidFill>
                  <a:schemeClr val="tx1">
                    <a:lumMod val="75000"/>
                    <a:lumOff val="25000"/>
                  </a:schemeClr>
                </a:solidFill>
                <a:effectLst/>
                <a:uLnTx/>
                <a:uFillTx/>
                <a:cs typeface="+mn-ea"/>
                <a:sym typeface="+mn-lt"/>
              </a:endParaRPr>
            </a:p>
          </p:txBody>
        </p:sp>
      </p:grpSp>
      <p:sp>
        <p:nvSpPr>
          <p:cNvPr id="79" name="椭圆 78">
            <a:extLst>
              <a:ext uri="{FF2B5EF4-FFF2-40B4-BE49-F238E27FC236}">
                <a16:creationId xmlns:a16="http://schemas.microsoft.com/office/drawing/2014/main" xmlns="" id="{C6892625-2780-49C4-B329-35E14594B91C}"/>
              </a:ext>
            </a:extLst>
          </p:cNvPr>
          <p:cNvSpPr/>
          <p:nvPr/>
        </p:nvSpPr>
        <p:spPr>
          <a:xfrm>
            <a:off x="5108914" y="2924741"/>
            <a:ext cx="1420774" cy="1227853"/>
          </a:xfrm>
          <a:prstGeom prst="ellipse">
            <a:avLst/>
          </a:prstGeom>
          <a:blipFill dpi="0" rotWithShape="1">
            <a:blip r:embed="rId7" cstate="print">
              <a:extLst>
                <a:ext uri="{28A0092B-C50C-407E-A947-70E740481C1C}">
                  <a14:useLocalDpi xmlns:a14="http://schemas.microsoft.com/office/drawing/2010/main" val="0"/>
                </a:ext>
              </a:extLst>
            </a:blip>
            <a:srcRect/>
            <a:stretch>
              <a:fillRect/>
            </a:stretch>
          </a:blipFill>
          <a:ln w="25400" cap="flat" cmpd="sng" algn="ctr">
            <a:noFill/>
            <a:prstDash val="solid"/>
          </a:ln>
          <a:effectLst/>
        </p:spPr>
        <p:txBody>
          <a:bodyPr lIns="142249" tIns="71124" rIns="142249" bIns="71124" rtlCol="0" anchor="ctr"/>
          <a:lstStyle/>
          <a:p>
            <a:pPr marL="0" marR="0" lvl="0" indent="0" algn="ctr" defTabSz="1068705" eaLnBrk="1" fontAlgn="auto" latinLnBrk="0" hangingPunct="1">
              <a:lnSpc>
                <a:spcPct val="100000"/>
              </a:lnSpc>
              <a:spcBef>
                <a:spcPts val="0"/>
              </a:spcBef>
              <a:spcAft>
                <a:spcPts val="0"/>
              </a:spcAft>
              <a:buClrTx/>
              <a:buSzTx/>
              <a:buFontTx/>
              <a:buNone/>
              <a:defRPr/>
            </a:pPr>
            <a:endParaRPr kumimoji="0" lang="zh-CN" altLang="en-US" sz="2470" b="0" i="0" u="none" strike="noStrike" kern="0" cap="none" spc="0" normalizeH="0" baseline="0" noProof="0" dirty="0">
              <a:ln>
                <a:noFill/>
              </a:ln>
              <a:solidFill>
                <a:schemeClr val="tx1">
                  <a:lumMod val="75000"/>
                  <a:lumOff val="25000"/>
                </a:schemeClr>
              </a:solidFill>
              <a:effectLst/>
              <a:uLnTx/>
              <a:uFillTx/>
              <a:cs typeface="+mn-ea"/>
              <a:sym typeface="+mn-lt"/>
            </a:endParaRPr>
          </a:p>
        </p:txBody>
      </p:sp>
      <p:grpSp>
        <p:nvGrpSpPr>
          <p:cNvPr id="80" name="组合 79">
            <a:extLst>
              <a:ext uri="{FF2B5EF4-FFF2-40B4-BE49-F238E27FC236}">
                <a16:creationId xmlns:a16="http://schemas.microsoft.com/office/drawing/2014/main" xmlns="" id="{98F14AA4-4949-4329-B35E-35BBA0401C74}"/>
              </a:ext>
            </a:extLst>
          </p:cNvPr>
          <p:cNvGrpSpPr/>
          <p:nvPr/>
        </p:nvGrpSpPr>
        <p:grpSpPr>
          <a:xfrm>
            <a:off x="7407008" y="4415548"/>
            <a:ext cx="963348" cy="991637"/>
            <a:chOff x="1463339" y="1072758"/>
            <a:chExt cx="1546058" cy="1546058"/>
          </a:xfrm>
          <a:effectLst>
            <a:outerShdw blurRad="330200" dist="215900" dir="6900000" sx="81000" sy="81000" algn="t" rotWithShape="0">
              <a:prstClr val="black">
                <a:alpha val="49000"/>
              </a:prstClr>
            </a:outerShdw>
          </a:effectLst>
        </p:grpSpPr>
        <p:sp>
          <p:nvSpPr>
            <p:cNvPr id="81" name="同心圆 117">
              <a:extLst>
                <a:ext uri="{FF2B5EF4-FFF2-40B4-BE49-F238E27FC236}">
                  <a16:creationId xmlns:a16="http://schemas.microsoft.com/office/drawing/2014/main" xmlns="" id="{16365B18-C3AB-4CF1-B49E-588C78C3CFAD}"/>
                </a:ext>
              </a:extLst>
            </p:cNvPr>
            <p:cNvSpPr/>
            <p:nvPr/>
          </p:nvSpPr>
          <p:spPr>
            <a:xfrm>
              <a:off x="1463339" y="1072758"/>
              <a:ext cx="1546058" cy="1546058"/>
            </a:xfrm>
            <a:prstGeom prst="donut">
              <a:avLst>
                <a:gd name="adj" fmla="val 4879"/>
              </a:avLst>
            </a:prstGeom>
            <a:gradFill>
              <a:gsLst>
                <a:gs pos="0">
                  <a:sysClr val="window" lastClr="FFFFFF">
                    <a:lumMod val="95000"/>
                  </a:sysClr>
                </a:gs>
                <a:gs pos="55000">
                  <a:sysClr val="window" lastClr="FFFFFF">
                    <a:lumMod val="95000"/>
                  </a:sysClr>
                </a:gs>
                <a:gs pos="100000">
                  <a:sysClr val="window" lastClr="FFFFFF">
                    <a:lumMod val="85000"/>
                  </a:sysClr>
                </a:gs>
              </a:gsLst>
              <a:lin ang="8100000" scaled="0"/>
            </a:gradFill>
            <a:ln w="25400" cap="flat" cmpd="sng" algn="ctr">
              <a:noFill/>
              <a:prstDash val="solid"/>
            </a:ln>
            <a:effectLst/>
          </p:spPr>
          <p:txBody>
            <a:bodyPr rtlCol="0" anchor="ctr"/>
            <a:lstStyle/>
            <a:p>
              <a:pPr marL="0" marR="0" lvl="0" indent="0" algn="ctr" defTabSz="1068705" eaLnBrk="1" fontAlgn="auto" latinLnBrk="0" hangingPunct="1">
                <a:lnSpc>
                  <a:spcPct val="100000"/>
                </a:lnSpc>
                <a:spcBef>
                  <a:spcPts val="0"/>
                </a:spcBef>
                <a:spcAft>
                  <a:spcPts val="0"/>
                </a:spcAft>
                <a:buClrTx/>
                <a:buSzTx/>
                <a:buFontTx/>
                <a:buNone/>
                <a:defRPr/>
              </a:pPr>
              <a:endParaRPr kumimoji="0" lang="zh-CN" altLang="en-US" sz="2470" b="0" i="0" u="none" strike="noStrike" kern="0" cap="none" spc="0" normalizeH="0" baseline="0" noProof="0">
                <a:ln>
                  <a:noFill/>
                </a:ln>
                <a:solidFill>
                  <a:schemeClr val="tx1">
                    <a:lumMod val="75000"/>
                    <a:lumOff val="25000"/>
                  </a:schemeClr>
                </a:solidFill>
                <a:effectLst/>
                <a:uLnTx/>
                <a:uFillTx/>
                <a:cs typeface="+mn-ea"/>
                <a:sym typeface="+mn-lt"/>
              </a:endParaRPr>
            </a:p>
          </p:txBody>
        </p:sp>
        <p:sp>
          <p:nvSpPr>
            <p:cNvPr id="82" name="椭圆 81">
              <a:extLst>
                <a:ext uri="{FF2B5EF4-FFF2-40B4-BE49-F238E27FC236}">
                  <a16:creationId xmlns:a16="http://schemas.microsoft.com/office/drawing/2014/main" xmlns="" id="{F623D12D-7716-424D-99B6-3DB93BF8CC26}"/>
                </a:ext>
              </a:extLst>
            </p:cNvPr>
            <p:cNvSpPr/>
            <p:nvPr/>
          </p:nvSpPr>
          <p:spPr>
            <a:xfrm>
              <a:off x="1484232" y="1093651"/>
              <a:ext cx="1504273" cy="1504273"/>
            </a:xfrm>
            <a:prstGeom prst="ellipse">
              <a:avLst/>
            </a:prstGeom>
            <a:noFill/>
            <a:ln w="25400" cap="flat" cmpd="sng" algn="ctr">
              <a:noFill/>
              <a:prstDash val="solid"/>
            </a:ln>
            <a:effectLst/>
          </p:spPr>
          <p:txBody>
            <a:bodyPr rtlCol="0" anchor="ctr"/>
            <a:lstStyle/>
            <a:p>
              <a:pPr marL="0" marR="0" lvl="0" indent="0" algn="ctr" defTabSz="1068705" eaLnBrk="1" fontAlgn="auto" latinLnBrk="0" hangingPunct="1">
                <a:lnSpc>
                  <a:spcPct val="100000"/>
                </a:lnSpc>
                <a:spcBef>
                  <a:spcPts val="0"/>
                </a:spcBef>
                <a:spcAft>
                  <a:spcPts val="0"/>
                </a:spcAft>
                <a:buClrTx/>
                <a:buSzTx/>
                <a:buFontTx/>
                <a:buNone/>
                <a:defRPr/>
              </a:pPr>
              <a:endParaRPr kumimoji="0" lang="zh-CN" altLang="en-US" sz="2470" b="0" i="0" u="none" strike="noStrike" kern="0" cap="none" spc="0" normalizeH="0" baseline="0" noProof="0">
                <a:ln>
                  <a:noFill/>
                </a:ln>
                <a:solidFill>
                  <a:schemeClr val="tx1">
                    <a:lumMod val="75000"/>
                    <a:lumOff val="25000"/>
                  </a:schemeClr>
                </a:solidFill>
                <a:effectLst/>
                <a:uLnTx/>
                <a:uFillTx/>
                <a:cs typeface="+mn-ea"/>
                <a:sym typeface="+mn-lt"/>
              </a:endParaRPr>
            </a:p>
          </p:txBody>
        </p:sp>
      </p:grpSp>
      <p:sp>
        <p:nvSpPr>
          <p:cNvPr id="83" name="椭圆 82">
            <a:extLst>
              <a:ext uri="{FF2B5EF4-FFF2-40B4-BE49-F238E27FC236}">
                <a16:creationId xmlns:a16="http://schemas.microsoft.com/office/drawing/2014/main" xmlns="" id="{9FC9AA7E-6315-44F6-B6A9-747F61273585}"/>
              </a:ext>
            </a:extLst>
          </p:cNvPr>
          <p:cNvSpPr/>
          <p:nvPr/>
        </p:nvSpPr>
        <p:spPr>
          <a:xfrm>
            <a:off x="7331469" y="4252375"/>
            <a:ext cx="1420774" cy="1227853"/>
          </a:xfrm>
          <a:prstGeom prst="ellipse">
            <a:avLst/>
          </a:prstGeom>
          <a:blipFill dpi="0" rotWithShape="1">
            <a:blip r:embed="rId7" cstate="print">
              <a:extLst>
                <a:ext uri="{28A0092B-C50C-407E-A947-70E740481C1C}">
                  <a14:useLocalDpi xmlns:a14="http://schemas.microsoft.com/office/drawing/2010/main" val="0"/>
                </a:ext>
              </a:extLst>
            </a:blip>
            <a:srcRect/>
            <a:stretch>
              <a:fillRect/>
            </a:stretch>
          </a:blipFill>
          <a:ln w="25400" cap="flat" cmpd="sng" algn="ctr">
            <a:noFill/>
            <a:prstDash val="solid"/>
          </a:ln>
          <a:effectLst/>
        </p:spPr>
        <p:txBody>
          <a:bodyPr lIns="142249" tIns="71124" rIns="142249" bIns="71124" rtlCol="0" anchor="ctr"/>
          <a:lstStyle/>
          <a:p>
            <a:pPr marL="0" marR="0" lvl="0" indent="0" algn="ctr" defTabSz="1068705" eaLnBrk="1" fontAlgn="auto" latinLnBrk="0" hangingPunct="1">
              <a:lnSpc>
                <a:spcPct val="100000"/>
              </a:lnSpc>
              <a:spcBef>
                <a:spcPts val="0"/>
              </a:spcBef>
              <a:spcAft>
                <a:spcPts val="0"/>
              </a:spcAft>
              <a:buClrTx/>
              <a:buSzTx/>
              <a:buFontTx/>
              <a:buNone/>
              <a:defRPr/>
            </a:pPr>
            <a:endParaRPr kumimoji="0" lang="zh-CN" altLang="en-US" sz="2470" b="0" i="0" u="none" strike="noStrike" kern="0" cap="none" spc="0" normalizeH="0" baseline="0" noProof="0" dirty="0">
              <a:ln>
                <a:noFill/>
              </a:ln>
              <a:solidFill>
                <a:schemeClr val="tx1">
                  <a:lumMod val="75000"/>
                  <a:lumOff val="25000"/>
                </a:schemeClr>
              </a:solidFill>
              <a:effectLst/>
              <a:uLnTx/>
              <a:uFillTx/>
              <a:cs typeface="+mn-ea"/>
              <a:sym typeface="+mn-lt"/>
            </a:endParaRPr>
          </a:p>
        </p:txBody>
      </p:sp>
      <p:grpSp>
        <p:nvGrpSpPr>
          <p:cNvPr id="84" name="组合 83">
            <a:extLst>
              <a:ext uri="{FF2B5EF4-FFF2-40B4-BE49-F238E27FC236}">
                <a16:creationId xmlns:a16="http://schemas.microsoft.com/office/drawing/2014/main" xmlns="" id="{EB23CAEB-127B-43F4-8A9B-BA67A2CD5D0B}"/>
              </a:ext>
            </a:extLst>
          </p:cNvPr>
          <p:cNvGrpSpPr/>
          <p:nvPr/>
        </p:nvGrpSpPr>
        <p:grpSpPr>
          <a:xfrm>
            <a:off x="8475752" y="3092955"/>
            <a:ext cx="963348" cy="991637"/>
            <a:chOff x="1463339" y="1072758"/>
            <a:chExt cx="1546058" cy="1546058"/>
          </a:xfrm>
          <a:effectLst>
            <a:outerShdw blurRad="330200" dist="215900" dir="6900000" sx="81000" sy="81000" algn="t" rotWithShape="0">
              <a:prstClr val="black">
                <a:alpha val="49000"/>
              </a:prstClr>
            </a:outerShdw>
          </a:effectLst>
        </p:grpSpPr>
        <p:sp>
          <p:nvSpPr>
            <p:cNvPr id="85" name="同心圆 121">
              <a:extLst>
                <a:ext uri="{FF2B5EF4-FFF2-40B4-BE49-F238E27FC236}">
                  <a16:creationId xmlns:a16="http://schemas.microsoft.com/office/drawing/2014/main" xmlns="" id="{833B7509-9437-4D9E-A1AD-CDA7D0808945}"/>
                </a:ext>
              </a:extLst>
            </p:cNvPr>
            <p:cNvSpPr/>
            <p:nvPr/>
          </p:nvSpPr>
          <p:spPr>
            <a:xfrm>
              <a:off x="1463339" y="1072758"/>
              <a:ext cx="1546058" cy="1546058"/>
            </a:xfrm>
            <a:prstGeom prst="donut">
              <a:avLst>
                <a:gd name="adj" fmla="val 4879"/>
              </a:avLst>
            </a:prstGeom>
            <a:gradFill>
              <a:gsLst>
                <a:gs pos="0">
                  <a:sysClr val="window" lastClr="FFFFFF">
                    <a:lumMod val="95000"/>
                  </a:sysClr>
                </a:gs>
                <a:gs pos="55000">
                  <a:sysClr val="window" lastClr="FFFFFF">
                    <a:lumMod val="95000"/>
                  </a:sysClr>
                </a:gs>
                <a:gs pos="100000">
                  <a:sysClr val="window" lastClr="FFFFFF">
                    <a:lumMod val="85000"/>
                  </a:sysClr>
                </a:gs>
              </a:gsLst>
              <a:lin ang="8100000" scaled="0"/>
            </a:gradFill>
            <a:ln w="25400" cap="flat" cmpd="sng" algn="ctr">
              <a:noFill/>
              <a:prstDash val="solid"/>
            </a:ln>
            <a:effectLst/>
          </p:spPr>
          <p:txBody>
            <a:bodyPr rtlCol="0" anchor="ctr"/>
            <a:lstStyle/>
            <a:p>
              <a:pPr marL="0" marR="0" lvl="0" indent="0" algn="ctr" defTabSz="1068705" eaLnBrk="1" fontAlgn="auto" latinLnBrk="0" hangingPunct="1">
                <a:lnSpc>
                  <a:spcPct val="100000"/>
                </a:lnSpc>
                <a:spcBef>
                  <a:spcPts val="0"/>
                </a:spcBef>
                <a:spcAft>
                  <a:spcPts val="0"/>
                </a:spcAft>
                <a:buClrTx/>
                <a:buSzTx/>
                <a:buFontTx/>
                <a:buNone/>
                <a:defRPr/>
              </a:pPr>
              <a:endParaRPr kumimoji="0" lang="zh-CN" altLang="en-US" sz="2470" b="0" i="0" u="none" strike="noStrike" kern="0" cap="none" spc="0" normalizeH="0" baseline="0" noProof="0">
                <a:ln>
                  <a:noFill/>
                </a:ln>
                <a:solidFill>
                  <a:schemeClr val="tx1">
                    <a:lumMod val="75000"/>
                    <a:lumOff val="25000"/>
                  </a:schemeClr>
                </a:solidFill>
                <a:effectLst/>
                <a:uLnTx/>
                <a:uFillTx/>
                <a:cs typeface="+mn-ea"/>
                <a:sym typeface="+mn-lt"/>
              </a:endParaRPr>
            </a:p>
          </p:txBody>
        </p:sp>
        <p:sp>
          <p:nvSpPr>
            <p:cNvPr id="86" name="椭圆 85">
              <a:extLst>
                <a:ext uri="{FF2B5EF4-FFF2-40B4-BE49-F238E27FC236}">
                  <a16:creationId xmlns:a16="http://schemas.microsoft.com/office/drawing/2014/main" xmlns="" id="{AEAFB67A-6C98-4CE2-8D07-0D1784E7B2A8}"/>
                </a:ext>
              </a:extLst>
            </p:cNvPr>
            <p:cNvSpPr/>
            <p:nvPr/>
          </p:nvSpPr>
          <p:spPr>
            <a:xfrm>
              <a:off x="1484232" y="1093651"/>
              <a:ext cx="1504273" cy="1504273"/>
            </a:xfrm>
            <a:prstGeom prst="ellipse">
              <a:avLst/>
            </a:prstGeom>
            <a:noFill/>
            <a:ln w="25400" cap="flat" cmpd="sng" algn="ctr">
              <a:noFill/>
              <a:prstDash val="solid"/>
            </a:ln>
            <a:effectLst/>
          </p:spPr>
          <p:txBody>
            <a:bodyPr rtlCol="0" anchor="ctr"/>
            <a:lstStyle/>
            <a:p>
              <a:pPr marL="0" marR="0" lvl="0" indent="0" algn="ctr" defTabSz="1068705" eaLnBrk="1" fontAlgn="auto" latinLnBrk="0" hangingPunct="1">
                <a:lnSpc>
                  <a:spcPct val="100000"/>
                </a:lnSpc>
                <a:spcBef>
                  <a:spcPts val="0"/>
                </a:spcBef>
                <a:spcAft>
                  <a:spcPts val="0"/>
                </a:spcAft>
                <a:buClrTx/>
                <a:buSzTx/>
                <a:buFontTx/>
                <a:buNone/>
                <a:defRPr/>
              </a:pPr>
              <a:endParaRPr kumimoji="0" lang="zh-CN" altLang="en-US" sz="2470" b="0" i="0" u="none" strike="noStrike" kern="0" cap="none" spc="0" normalizeH="0" baseline="0" noProof="0">
                <a:ln>
                  <a:noFill/>
                </a:ln>
                <a:solidFill>
                  <a:schemeClr val="tx1">
                    <a:lumMod val="75000"/>
                    <a:lumOff val="25000"/>
                  </a:schemeClr>
                </a:solidFill>
                <a:effectLst/>
                <a:uLnTx/>
                <a:uFillTx/>
                <a:cs typeface="+mn-ea"/>
                <a:sym typeface="+mn-lt"/>
              </a:endParaRPr>
            </a:p>
          </p:txBody>
        </p:sp>
      </p:grpSp>
      <p:sp>
        <p:nvSpPr>
          <p:cNvPr id="87" name="椭圆 86">
            <a:extLst>
              <a:ext uri="{FF2B5EF4-FFF2-40B4-BE49-F238E27FC236}">
                <a16:creationId xmlns:a16="http://schemas.microsoft.com/office/drawing/2014/main" xmlns="" id="{E8216D1B-A501-4BF4-BC47-D828CB6C066B}"/>
              </a:ext>
            </a:extLst>
          </p:cNvPr>
          <p:cNvSpPr/>
          <p:nvPr/>
        </p:nvSpPr>
        <p:spPr>
          <a:xfrm>
            <a:off x="8318542" y="2891984"/>
            <a:ext cx="1420774" cy="1227853"/>
          </a:xfrm>
          <a:prstGeom prst="ellipse">
            <a:avLst/>
          </a:prstGeom>
          <a:blipFill dpi="0" rotWithShape="1">
            <a:blip r:embed="rId7" cstate="print">
              <a:extLst>
                <a:ext uri="{28A0092B-C50C-407E-A947-70E740481C1C}">
                  <a14:useLocalDpi xmlns:a14="http://schemas.microsoft.com/office/drawing/2010/main" val="0"/>
                </a:ext>
              </a:extLst>
            </a:blip>
            <a:srcRect/>
            <a:stretch>
              <a:fillRect/>
            </a:stretch>
          </a:blipFill>
          <a:ln w="25400" cap="flat" cmpd="sng" algn="ctr">
            <a:noFill/>
            <a:prstDash val="solid"/>
          </a:ln>
          <a:effectLst/>
        </p:spPr>
        <p:txBody>
          <a:bodyPr lIns="142249" tIns="71124" rIns="142249" bIns="71124" rtlCol="0" anchor="ctr"/>
          <a:lstStyle/>
          <a:p>
            <a:pPr marL="0" marR="0" lvl="0" indent="0" algn="ctr" defTabSz="1068705" eaLnBrk="1" fontAlgn="auto" latinLnBrk="0" hangingPunct="1">
              <a:lnSpc>
                <a:spcPct val="100000"/>
              </a:lnSpc>
              <a:spcBef>
                <a:spcPts val="0"/>
              </a:spcBef>
              <a:spcAft>
                <a:spcPts val="0"/>
              </a:spcAft>
              <a:buClrTx/>
              <a:buSzTx/>
              <a:buFontTx/>
              <a:buNone/>
              <a:defRPr/>
            </a:pPr>
            <a:endParaRPr kumimoji="0" lang="zh-CN" altLang="en-US" sz="2470" b="0" i="0" u="none" strike="noStrike" kern="0" cap="none" spc="0" normalizeH="0" baseline="0" noProof="0" dirty="0">
              <a:ln>
                <a:noFill/>
              </a:ln>
              <a:solidFill>
                <a:schemeClr val="tx1">
                  <a:lumMod val="75000"/>
                  <a:lumOff val="25000"/>
                </a:schemeClr>
              </a:solidFill>
              <a:effectLst/>
              <a:uLnTx/>
              <a:uFillTx/>
              <a:cs typeface="+mn-ea"/>
              <a:sym typeface="+mn-lt"/>
            </a:endParaRPr>
          </a:p>
        </p:txBody>
      </p:sp>
    </p:spTree>
    <p:extLst>
      <p:ext uri="{BB962C8B-B14F-4D97-AF65-F5344CB8AC3E}">
        <p14:creationId xmlns:p14="http://schemas.microsoft.com/office/powerpoint/2010/main" val="1515916136"/>
      </p:ext>
    </p:extLst>
  </p:cSld>
  <p:clrMapOvr>
    <a:masterClrMapping/>
  </p:clrMapOvr>
  <mc:AlternateContent xmlns:mc="http://schemas.openxmlformats.org/markup-compatibility/2006" xmlns:p14="http://schemas.microsoft.com/office/powerpoint/2010/main">
    <mc:Choice Requires="p14">
      <p:transition spd="slow" p14:dur="1300" advTm="0">
        <p14:pan dir="u"/>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with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fade">
                                      <p:cBhvr>
                                        <p:cTn id="7" dur="1000"/>
                                        <p:tgtEl>
                                          <p:spTgt spid="26"/>
                                        </p:tgtEl>
                                      </p:cBhvr>
                                    </p:animEffect>
                                    <p:anim calcmode="lin" valueType="num">
                                      <p:cBhvr>
                                        <p:cTn id="8" dur="1000" fill="hold"/>
                                        <p:tgtEl>
                                          <p:spTgt spid="26"/>
                                        </p:tgtEl>
                                        <p:attrNameLst>
                                          <p:attrName>ppt_x</p:attrName>
                                        </p:attrNameLst>
                                      </p:cBhvr>
                                      <p:tavLst>
                                        <p:tav tm="0">
                                          <p:val>
                                            <p:strVal val="#ppt_x"/>
                                          </p:val>
                                        </p:tav>
                                        <p:tav tm="100000">
                                          <p:val>
                                            <p:strVal val="#ppt_x"/>
                                          </p:val>
                                        </p:tav>
                                      </p:tavLst>
                                    </p:anim>
                                    <p:anim calcmode="lin" valueType="num">
                                      <p:cBhvr>
                                        <p:cTn id="9" dur="1000" fill="hold"/>
                                        <p:tgtEl>
                                          <p:spTgt spid="26"/>
                                        </p:tgtEl>
                                        <p:attrNameLst>
                                          <p:attrName>ppt_y</p:attrName>
                                        </p:attrNameLst>
                                      </p:cBhvr>
                                      <p:tavLst>
                                        <p:tav tm="0">
                                          <p:val>
                                            <p:strVal val="#ppt_y-.1"/>
                                          </p:val>
                                        </p:tav>
                                        <p:tav tm="100000">
                                          <p:val>
                                            <p:strVal val="#ppt_y"/>
                                          </p:val>
                                        </p:tav>
                                      </p:tavLst>
                                    </p:anim>
                                  </p:childTnLst>
                                </p:cTn>
                              </p:par>
                              <p:par>
                                <p:cTn id="10" presetID="2" presetClass="entr" presetSubtype="8" decel="100000" fill="hold" nodeType="withEffect">
                                  <p:stCondLst>
                                    <p:cond delay="0"/>
                                  </p:stCondLst>
                                  <p:childTnLst>
                                    <p:set>
                                      <p:cBhvr>
                                        <p:cTn id="11" dur="1" fill="hold">
                                          <p:stCondLst>
                                            <p:cond delay="0"/>
                                          </p:stCondLst>
                                        </p:cTn>
                                        <p:tgtEl>
                                          <p:spTgt spid="6"/>
                                        </p:tgtEl>
                                        <p:attrNameLst>
                                          <p:attrName>style.visibility</p:attrName>
                                        </p:attrNameLst>
                                      </p:cBhvr>
                                      <p:to>
                                        <p:strVal val="visible"/>
                                      </p:to>
                                    </p:set>
                                    <p:anim calcmode="lin" valueType="num">
                                      <p:cBhvr additive="base">
                                        <p:cTn id="12" dur="1500" fill="hold"/>
                                        <p:tgtEl>
                                          <p:spTgt spid="6"/>
                                        </p:tgtEl>
                                        <p:attrNameLst>
                                          <p:attrName>ppt_x</p:attrName>
                                        </p:attrNameLst>
                                      </p:cBhvr>
                                      <p:tavLst>
                                        <p:tav tm="0">
                                          <p:val>
                                            <p:strVal val="0-#ppt_w/2"/>
                                          </p:val>
                                        </p:tav>
                                        <p:tav tm="100000">
                                          <p:val>
                                            <p:strVal val="#ppt_x"/>
                                          </p:val>
                                        </p:tav>
                                      </p:tavLst>
                                    </p:anim>
                                    <p:anim calcmode="lin" valueType="num">
                                      <p:cBhvr additive="base">
                                        <p:cTn id="13" dur="1500" fill="hold"/>
                                        <p:tgtEl>
                                          <p:spTgt spid="6"/>
                                        </p:tgtEl>
                                        <p:attrNameLst>
                                          <p:attrName>ppt_y</p:attrName>
                                        </p:attrNameLst>
                                      </p:cBhvr>
                                      <p:tavLst>
                                        <p:tav tm="0">
                                          <p:val>
                                            <p:strVal val="#ppt_y"/>
                                          </p:val>
                                        </p:tav>
                                        <p:tav tm="100000">
                                          <p:val>
                                            <p:strVal val="#ppt_y"/>
                                          </p:val>
                                        </p:tav>
                                      </p:tavLst>
                                    </p:anim>
                                  </p:childTnLst>
                                </p:cTn>
                              </p:par>
                              <p:par>
                                <p:cTn id="14" presetID="2" presetClass="entr" presetSubtype="8" decel="100000" fill="hold" grpId="0" nodeType="withEffect">
                                  <p:stCondLst>
                                    <p:cond delay="300"/>
                                  </p:stCondLst>
                                  <p:childTnLst>
                                    <p:set>
                                      <p:cBhvr>
                                        <p:cTn id="15" dur="1" fill="hold">
                                          <p:stCondLst>
                                            <p:cond delay="0"/>
                                          </p:stCondLst>
                                        </p:cTn>
                                        <p:tgtEl>
                                          <p:spTgt spid="8"/>
                                        </p:tgtEl>
                                        <p:attrNameLst>
                                          <p:attrName>style.visibility</p:attrName>
                                        </p:attrNameLst>
                                      </p:cBhvr>
                                      <p:to>
                                        <p:strVal val="visible"/>
                                      </p:to>
                                    </p:set>
                                    <p:anim calcmode="lin" valueType="num">
                                      <p:cBhvr additive="base">
                                        <p:cTn id="16" dur="1500" fill="hold"/>
                                        <p:tgtEl>
                                          <p:spTgt spid="8"/>
                                        </p:tgtEl>
                                        <p:attrNameLst>
                                          <p:attrName>ppt_x</p:attrName>
                                        </p:attrNameLst>
                                      </p:cBhvr>
                                      <p:tavLst>
                                        <p:tav tm="0">
                                          <p:val>
                                            <p:strVal val="0-#ppt_w/2"/>
                                          </p:val>
                                        </p:tav>
                                        <p:tav tm="100000">
                                          <p:val>
                                            <p:strVal val="#ppt_x"/>
                                          </p:val>
                                        </p:tav>
                                      </p:tavLst>
                                    </p:anim>
                                    <p:anim calcmode="lin" valueType="num">
                                      <p:cBhvr additive="base">
                                        <p:cTn id="17" dur="1500" fill="hold"/>
                                        <p:tgtEl>
                                          <p:spTgt spid="8"/>
                                        </p:tgtEl>
                                        <p:attrNameLst>
                                          <p:attrName>ppt_y</p:attrName>
                                        </p:attrNameLst>
                                      </p:cBhvr>
                                      <p:tavLst>
                                        <p:tav tm="0">
                                          <p:val>
                                            <p:strVal val="#ppt_y"/>
                                          </p:val>
                                        </p:tav>
                                        <p:tav tm="100000">
                                          <p:val>
                                            <p:strVal val="#ppt_y"/>
                                          </p:val>
                                        </p:tav>
                                      </p:tavLst>
                                    </p:anim>
                                  </p:childTnLst>
                                </p:cTn>
                              </p:par>
                              <p:par>
                                <p:cTn id="18" presetID="2" presetClass="entr" presetSubtype="8" decel="100000" fill="hold" grpId="0" nodeType="withEffect">
                                  <p:stCondLst>
                                    <p:cond delay="500"/>
                                  </p:stCondLst>
                                  <p:childTnLst>
                                    <p:set>
                                      <p:cBhvr>
                                        <p:cTn id="19" dur="1" fill="hold">
                                          <p:stCondLst>
                                            <p:cond delay="0"/>
                                          </p:stCondLst>
                                        </p:cTn>
                                        <p:tgtEl>
                                          <p:spTgt spid="7"/>
                                        </p:tgtEl>
                                        <p:attrNameLst>
                                          <p:attrName>style.visibility</p:attrName>
                                        </p:attrNameLst>
                                      </p:cBhvr>
                                      <p:to>
                                        <p:strVal val="visible"/>
                                      </p:to>
                                    </p:set>
                                    <p:anim calcmode="lin" valueType="num">
                                      <p:cBhvr additive="base">
                                        <p:cTn id="20" dur="1500" fill="hold"/>
                                        <p:tgtEl>
                                          <p:spTgt spid="7"/>
                                        </p:tgtEl>
                                        <p:attrNameLst>
                                          <p:attrName>ppt_x</p:attrName>
                                        </p:attrNameLst>
                                      </p:cBhvr>
                                      <p:tavLst>
                                        <p:tav tm="0">
                                          <p:val>
                                            <p:strVal val="0-#ppt_w/2"/>
                                          </p:val>
                                        </p:tav>
                                        <p:tav tm="100000">
                                          <p:val>
                                            <p:strVal val="#ppt_x"/>
                                          </p:val>
                                        </p:tav>
                                      </p:tavLst>
                                    </p:anim>
                                    <p:anim calcmode="lin" valueType="num">
                                      <p:cBhvr additive="base">
                                        <p:cTn id="21" dur="1500" fill="hold"/>
                                        <p:tgtEl>
                                          <p:spTgt spid="7"/>
                                        </p:tgtEl>
                                        <p:attrNameLst>
                                          <p:attrName>ppt_y</p:attrName>
                                        </p:attrNameLst>
                                      </p:cBhvr>
                                      <p:tavLst>
                                        <p:tav tm="0">
                                          <p:val>
                                            <p:strVal val="#ppt_y"/>
                                          </p:val>
                                        </p:tav>
                                        <p:tav tm="100000">
                                          <p:val>
                                            <p:strVal val="#ppt_y"/>
                                          </p:val>
                                        </p:tav>
                                      </p:tavLst>
                                    </p:anim>
                                  </p:childTnLst>
                                </p:cTn>
                              </p:par>
                            </p:childTnLst>
                          </p:cTn>
                        </p:par>
                        <p:par>
                          <p:cTn id="22" fill="hold">
                            <p:stCondLst>
                              <p:cond delay="2000"/>
                            </p:stCondLst>
                            <p:childTnLst>
                              <p:par>
                                <p:cTn id="23" presetID="2" presetClass="entr" presetSubtype="2" decel="100000" fill="hold" nodeType="afterEffect">
                                  <p:stCondLst>
                                    <p:cond delay="0"/>
                                  </p:stCondLst>
                                  <p:childTnLst>
                                    <p:set>
                                      <p:cBhvr>
                                        <p:cTn id="24" dur="1" fill="hold">
                                          <p:stCondLst>
                                            <p:cond delay="0"/>
                                          </p:stCondLst>
                                        </p:cTn>
                                        <p:tgtEl>
                                          <p:spTgt spid="2"/>
                                        </p:tgtEl>
                                        <p:attrNameLst>
                                          <p:attrName>style.visibility</p:attrName>
                                        </p:attrNameLst>
                                      </p:cBhvr>
                                      <p:to>
                                        <p:strVal val="visible"/>
                                      </p:to>
                                    </p:set>
                                    <p:anim calcmode="lin" valueType="num">
                                      <p:cBhvr additive="base">
                                        <p:cTn id="25" dur="1500" fill="hold"/>
                                        <p:tgtEl>
                                          <p:spTgt spid="2"/>
                                        </p:tgtEl>
                                        <p:attrNameLst>
                                          <p:attrName>ppt_x</p:attrName>
                                        </p:attrNameLst>
                                      </p:cBhvr>
                                      <p:tavLst>
                                        <p:tav tm="0">
                                          <p:val>
                                            <p:strVal val="1+#ppt_w/2"/>
                                          </p:val>
                                        </p:tav>
                                        <p:tav tm="100000">
                                          <p:val>
                                            <p:strVal val="#ppt_x"/>
                                          </p:val>
                                        </p:tav>
                                      </p:tavLst>
                                    </p:anim>
                                    <p:anim calcmode="lin" valueType="num">
                                      <p:cBhvr additive="base">
                                        <p:cTn id="26" dur="1500" fill="hold"/>
                                        <p:tgtEl>
                                          <p:spTgt spid="2"/>
                                        </p:tgtEl>
                                        <p:attrNameLst>
                                          <p:attrName>ppt_y</p:attrName>
                                        </p:attrNameLst>
                                      </p:cBhvr>
                                      <p:tavLst>
                                        <p:tav tm="0">
                                          <p:val>
                                            <p:strVal val="#ppt_y"/>
                                          </p:val>
                                        </p:tav>
                                        <p:tav tm="100000">
                                          <p:val>
                                            <p:strVal val="#ppt_y"/>
                                          </p:val>
                                        </p:tav>
                                      </p:tavLst>
                                    </p:anim>
                                  </p:childTnLst>
                                </p:cTn>
                              </p:par>
                            </p:childTnLst>
                          </p:cTn>
                        </p:par>
                        <p:par>
                          <p:cTn id="27" fill="hold">
                            <p:stCondLst>
                              <p:cond delay="3500"/>
                            </p:stCondLst>
                            <p:childTnLst>
                              <p:par>
                                <p:cTn id="28" presetID="23" presetClass="entr" presetSubtype="272" fill="hold" nodeType="afterEffect">
                                  <p:stCondLst>
                                    <p:cond delay="0"/>
                                  </p:stCondLst>
                                  <p:childTnLst>
                                    <p:set>
                                      <p:cBhvr>
                                        <p:cTn id="29" dur="1" fill="hold">
                                          <p:stCondLst>
                                            <p:cond delay="0"/>
                                          </p:stCondLst>
                                        </p:cTn>
                                        <p:tgtEl>
                                          <p:spTgt spid="68"/>
                                        </p:tgtEl>
                                        <p:attrNameLst>
                                          <p:attrName>style.visibility</p:attrName>
                                        </p:attrNameLst>
                                      </p:cBhvr>
                                      <p:to>
                                        <p:strVal val="visible"/>
                                      </p:to>
                                    </p:set>
                                    <p:anim calcmode="lin" valueType="num">
                                      <p:cBhvr>
                                        <p:cTn id="30" dur="500" fill="hold"/>
                                        <p:tgtEl>
                                          <p:spTgt spid="68"/>
                                        </p:tgtEl>
                                        <p:attrNameLst>
                                          <p:attrName>ppt_w</p:attrName>
                                        </p:attrNameLst>
                                      </p:cBhvr>
                                      <p:tavLst>
                                        <p:tav tm="0">
                                          <p:val>
                                            <p:strVal val="2/3*#ppt_w"/>
                                          </p:val>
                                        </p:tav>
                                        <p:tav tm="100000">
                                          <p:val>
                                            <p:strVal val="#ppt_w"/>
                                          </p:val>
                                        </p:tav>
                                      </p:tavLst>
                                    </p:anim>
                                    <p:anim calcmode="lin" valueType="num">
                                      <p:cBhvr>
                                        <p:cTn id="31" dur="500" fill="hold"/>
                                        <p:tgtEl>
                                          <p:spTgt spid="68"/>
                                        </p:tgtEl>
                                        <p:attrNameLst>
                                          <p:attrName>ppt_h</p:attrName>
                                        </p:attrNameLst>
                                      </p:cBhvr>
                                      <p:tavLst>
                                        <p:tav tm="0">
                                          <p:val>
                                            <p:strVal val="2/3*#ppt_h"/>
                                          </p:val>
                                        </p:tav>
                                        <p:tav tm="100000">
                                          <p:val>
                                            <p:strVal val="#ppt_h"/>
                                          </p:val>
                                        </p:tav>
                                      </p:tavLst>
                                    </p:anim>
                                  </p:childTnLst>
                                </p:cTn>
                              </p:par>
                              <p:par>
                                <p:cTn id="32" presetID="23" presetClass="entr" presetSubtype="288" fill="hold" grpId="0" nodeType="withEffect">
                                  <p:stCondLst>
                                    <p:cond delay="0"/>
                                  </p:stCondLst>
                                  <p:childTnLst>
                                    <p:set>
                                      <p:cBhvr>
                                        <p:cTn id="33" dur="1" fill="hold">
                                          <p:stCondLst>
                                            <p:cond delay="0"/>
                                          </p:stCondLst>
                                        </p:cTn>
                                        <p:tgtEl>
                                          <p:spTgt spid="71"/>
                                        </p:tgtEl>
                                        <p:attrNameLst>
                                          <p:attrName>style.visibility</p:attrName>
                                        </p:attrNameLst>
                                      </p:cBhvr>
                                      <p:to>
                                        <p:strVal val="visible"/>
                                      </p:to>
                                    </p:set>
                                    <p:anim calcmode="lin" valueType="num">
                                      <p:cBhvr>
                                        <p:cTn id="34" dur="500" fill="hold"/>
                                        <p:tgtEl>
                                          <p:spTgt spid="71"/>
                                        </p:tgtEl>
                                        <p:attrNameLst>
                                          <p:attrName>ppt_w</p:attrName>
                                        </p:attrNameLst>
                                      </p:cBhvr>
                                      <p:tavLst>
                                        <p:tav tm="0">
                                          <p:val>
                                            <p:strVal val="4/3*#ppt_w"/>
                                          </p:val>
                                        </p:tav>
                                        <p:tav tm="100000">
                                          <p:val>
                                            <p:strVal val="#ppt_w"/>
                                          </p:val>
                                        </p:tav>
                                      </p:tavLst>
                                    </p:anim>
                                    <p:anim calcmode="lin" valueType="num">
                                      <p:cBhvr>
                                        <p:cTn id="35" dur="500" fill="hold"/>
                                        <p:tgtEl>
                                          <p:spTgt spid="71"/>
                                        </p:tgtEl>
                                        <p:attrNameLst>
                                          <p:attrName>ppt_h</p:attrName>
                                        </p:attrNameLst>
                                      </p:cBhvr>
                                      <p:tavLst>
                                        <p:tav tm="0">
                                          <p:val>
                                            <p:strVal val="4/3*#ppt_h"/>
                                          </p:val>
                                        </p:tav>
                                        <p:tav tm="100000">
                                          <p:val>
                                            <p:strVal val="#ppt_h"/>
                                          </p:val>
                                        </p:tav>
                                      </p:tavLst>
                                    </p:anim>
                                  </p:childTnLst>
                                </p:cTn>
                              </p:par>
                            </p:childTnLst>
                          </p:cTn>
                        </p:par>
                        <p:par>
                          <p:cTn id="36" fill="hold">
                            <p:stCondLst>
                              <p:cond delay="4000"/>
                            </p:stCondLst>
                            <p:childTnLst>
                              <p:par>
                                <p:cTn id="37" presetID="23" presetClass="entr" presetSubtype="272" fill="hold" nodeType="afterEffect">
                                  <p:stCondLst>
                                    <p:cond delay="0"/>
                                  </p:stCondLst>
                                  <p:childTnLst>
                                    <p:set>
                                      <p:cBhvr>
                                        <p:cTn id="38" dur="1" fill="hold">
                                          <p:stCondLst>
                                            <p:cond delay="0"/>
                                          </p:stCondLst>
                                        </p:cTn>
                                        <p:tgtEl>
                                          <p:spTgt spid="72"/>
                                        </p:tgtEl>
                                        <p:attrNameLst>
                                          <p:attrName>style.visibility</p:attrName>
                                        </p:attrNameLst>
                                      </p:cBhvr>
                                      <p:to>
                                        <p:strVal val="visible"/>
                                      </p:to>
                                    </p:set>
                                    <p:anim calcmode="lin" valueType="num">
                                      <p:cBhvr>
                                        <p:cTn id="39" dur="500" fill="hold"/>
                                        <p:tgtEl>
                                          <p:spTgt spid="72"/>
                                        </p:tgtEl>
                                        <p:attrNameLst>
                                          <p:attrName>ppt_w</p:attrName>
                                        </p:attrNameLst>
                                      </p:cBhvr>
                                      <p:tavLst>
                                        <p:tav tm="0">
                                          <p:val>
                                            <p:strVal val="2/3*#ppt_w"/>
                                          </p:val>
                                        </p:tav>
                                        <p:tav tm="100000">
                                          <p:val>
                                            <p:strVal val="#ppt_w"/>
                                          </p:val>
                                        </p:tav>
                                      </p:tavLst>
                                    </p:anim>
                                    <p:anim calcmode="lin" valueType="num">
                                      <p:cBhvr>
                                        <p:cTn id="40" dur="500" fill="hold"/>
                                        <p:tgtEl>
                                          <p:spTgt spid="72"/>
                                        </p:tgtEl>
                                        <p:attrNameLst>
                                          <p:attrName>ppt_h</p:attrName>
                                        </p:attrNameLst>
                                      </p:cBhvr>
                                      <p:tavLst>
                                        <p:tav tm="0">
                                          <p:val>
                                            <p:strVal val="2/3*#ppt_h"/>
                                          </p:val>
                                        </p:tav>
                                        <p:tav tm="100000">
                                          <p:val>
                                            <p:strVal val="#ppt_h"/>
                                          </p:val>
                                        </p:tav>
                                      </p:tavLst>
                                    </p:anim>
                                  </p:childTnLst>
                                </p:cTn>
                              </p:par>
                              <p:par>
                                <p:cTn id="41" presetID="23" presetClass="entr" presetSubtype="288" fill="hold" grpId="0" nodeType="withEffect">
                                  <p:stCondLst>
                                    <p:cond delay="0"/>
                                  </p:stCondLst>
                                  <p:childTnLst>
                                    <p:set>
                                      <p:cBhvr>
                                        <p:cTn id="42" dur="1" fill="hold">
                                          <p:stCondLst>
                                            <p:cond delay="0"/>
                                          </p:stCondLst>
                                        </p:cTn>
                                        <p:tgtEl>
                                          <p:spTgt spid="75"/>
                                        </p:tgtEl>
                                        <p:attrNameLst>
                                          <p:attrName>style.visibility</p:attrName>
                                        </p:attrNameLst>
                                      </p:cBhvr>
                                      <p:to>
                                        <p:strVal val="visible"/>
                                      </p:to>
                                    </p:set>
                                    <p:anim calcmode="lin" valueType="num">
                                      <p:cBhvr>
                                        <p:cTn id="43" dur="500" fill="hold"/>
                                        <p:tgtEl>
                                          <p:spTgt spid="75"/>
                                        </p:tgtEl>
                                        <p:attrNameLst>
                                          <p:attrName>ppt_w</p:attrName>
                                        </p:attrNameLst>
                                      </p:cBhvr>
                                      <p:tavLst>
                                        <p:tav tm="0">
                                          <p:val>
                                            <p:strVal val="4/3*#ppt_w"/>
                                          </p:val>
                                        </p:tav>
                                        <p:tav tm="100000">
                                          <p:val>
                                            <p:strVal val="#ppt_w"/>
                                          </p:val>
                                        </p:tav>
                                      </p:tavLst>
                                    </p:anim>
                                    <p:anim calcmode="lin" valueType="num">
                                      <p:cBhvr>
                                        <p:cTn id="44" dur="500" fill="hold"/>
                                        <p:tgtEl>
                                          <p:spTgt spid="75"/>
                                        </p:tgtEl>
                                        <p:attrNameLst>
                                          <p:attrName>ppt_h</p:attrName>
                                        </p:attrNameLst>
                                      </p:cBhvr>
                                      <p:tavLst>
                                        <p:tav tm="0">
                                          <p:val>
                                            <p:strVal val="4/3*#ppt_h"/>
                                          </p:val>
                                        </p:tav>
                                        <p:tav tm="100000">
                                          <p:val>
                                            <p:strVal val="#ppt_h"/>
                                          </p:val>
                                        </p:tav>
                                      </p:tavLst>
                                    </p:anim>
                                  </p:childTnLst>
                                </p:cTn>
                              </p:par>
                            </p:childTnLst>
                          </p:cTn>
                        </p:par>
                        <p:par>
                          <p:cTn id="45" fill="hold">
                            <p:stCondLst>
                              <p:cond delay="4500"/>
                            </p:stCondLst>
                            <p:childTnLst>
                              <p:par>
                                <p:cTn id="46" presetID="23" presetClass="entr" presetSubtype="272" fill="hold" nodeType="afterEffect">
                                  <p:stCondLst>
                                    <p:cond delay="0"/>
                                  </p:stCondLst>
                                  <p:childTnLst>
                                    <p:set>
                                      <p:cBhvr>
                                        <p:cTn id="47" dur="1" fill="hold">
                                          <p:stCondLst>
                                            <p:cond delay="0"/>
                                          </p:stCondLst>
                                        </p:cTn>
                                        <p:tgtEl>
                                          <p:spTgt spid="76"/>
                                        </p:tgtEl>
                                        <p:attrNameLst>
                                          <p:attrName>style.visibility</p:attrName>
                                        </p:attrNameLst>
                                      </p:cBhvr>
                                      <p:to>
                                        <p:strVal val="visible"/>
                                      </p:to>
                                    </p:set>
                                    <p:anim calcmode="lin" valueType="num">
                                      <p:cBhvr>
                                        <p:cTn id="48" dur="500" fill="hold"/>
                                        <p:tgtEl>
                                          <p:spTgt spid="76"/>
                                        </p:tgtEl>
                                        <p:attrNameLst>
                                          <p:attrName>ppt_w</p:attrName>
                                        </p:attrNameLst>
                                      </p:cBhvr>
                                      <p:tavLst>
                                        <p:tav tm="0">
                                          <p:val>
                                            <p:strVal val="2/3*#ppt_w"/>
                                          </p:val>
                                        </p:tav>
                                        <p:tav tm="100000">
                                          <p:val>
                                            <p:strVal val="#ppt_w"/>
                                          </p:val>
                                        </p:tav>
                                      </p:tavLst>
                                    </p:anim>
                                    <p:anim calcmode="lin" valueType="num">
                                      <p:cBhvr>
                                        <p:cTn id="49" dur="500" fill="hold"/>
                                        <p:tgtEl>
                                          <p:spTgt spid="76"/>
                                        </p:tgtEl>
                                        <p:attrNameLst>
                                          <p:attrName>ppt_h</p:attrName>
                                        </p:attrNameLst>
                                      </p:cBhvr>
                                      <p:tavLst>
                                        <p:tav tm="0">
                                          <p:val>
                                            <p:strVal val="2/3*#ppt_h"/>
                                          </p:val>
                                        </p:tav>
                                        <p:tav tm="100000">
                                          <p:val>
                                            <p:strVal val="#ppt_h"/>
                                          </p:val>
                                        </p:tav>
                                      </p:tavLst>
                                    </p:anim>
                                  </p:childTnLst>
                                </p:cTn>
                              </p:par>
                              <p:par>
                                <p:cTn id="50" presetID="23" presetClass="entr" presetSubtype="288" fill="hold" grpId="0" nodeType="withEffect">
                                  <p:stCondLst>
                                    <p:cond delay="0"/>
                                  </p:stCondLst>
                                  <p:childTnLst>
                                    <p:set>
                                      <p:cBhvr>
                                        <p:cTn id="51" dur="1" fill="hold">
                                          <p:stCondLst>
                                            <p:cond delay="0"/>
                                          </p:stCondLst>
                                        </p:cTn>
                                        <p:tgtEl>
                                          <p:spTgt spid="79"/>
                                        </p:tgtEl>
                                        <p:attrNameLst>
                                          <p:attrName>style.visibility</p:attrName>
                                        </p:attrNameLst>
                                      </p:cBhvr>
                                      <p:to>
                                        <p:strVal val="visible"/>
                                      </p:to>
                                    </p:set>
                                    <p:anim calcmode="lin" valueType="num">
                                      <p:cBhvr>
                                        <p:cTn id="52" dur="500" fill="hold"/>
                                        <p:tgtEl>
                                          <p:spTgt spid="79"/>
                                        </p:tgtEl>
                                        <p:attrNameLst>
                                          <p:attrName>ppt_w</p:attrName>
                                        </p:attrNameLst>
                                      </p:cBhvr>
                                      <p:tavLst>
                                        <p:tav tm="0">
                                          <p:val>
                                            <p:strVal val="4/3*#ppt_w"/>
                                          </p:val>
                                        </p:tav>
                                        <p:tav tm="100000">
                                          <p:val>
                                            <p:strVal val="#ppt_w"/>
                                          </p:val>
                                        </p:tav>
                                      </p:tavLst>
                                    </p:anim>
                                    <p:anim calcmode="lin" valueType="num">
                                      <p:cBhvr>
                                        <p:cTn id="53" dur="500" fill="hold"/>
                                        <p:tgtEl>
                                          <p:spTgt spid="79"/>
                                        </p:tgtEl>
                                        <p:attrNameLst>
                                          <p:attrName>ppt_h</p:attrName>
                                        </p:attrNameLst>
                                      </p:cBhvr>
                                      <p:tavLst>
                                        <p:tav tm="0">
                                          <p:val>
                                            <p:strVal val="4/3*#ppt_h"/>
                                          </p:val>
                                        </p:tav>
                                        <p:tav tm="100000">
                                          <p:val>
                                            <p:strVal val="#ppt_h"/>
                                          </p:val>
                                        </p:tav>
                                      </p:tavLst>
                                    </p:anim>
                                  </p:childTnLst>
                                </p:cTn>
                              </p:par>
                            </p:childTnLst>
                          </p:cTn>
                        </p:par>
                        <p:par>
                          <p:cTn id="54" fill="hold">
                            <p:stCondLst>
                              <p:cond delay="5000"/>
                            </p:stCondLst>
                            <p:childTnLst>
                              <p:par>
                                <p:cTn id="55" presetID="23" presetClass="entr" presetSubtype="272" fill="hold" nodeType="afterEffect">
                                  <p:stCondLst>
                                    <p:cond delay="0"/>
                                  </p:stCondLst>
                                  <p:childTnLst>
                                    <p:set>
                                      <p:cBhvr>
                                        <p:cTn id="56" dur="1" fill="hold">
                                          <p:stCondLst>
                                            <p:cond delay="0"/>
                                          </p:stCondLst>
                                        </p:cTn>
                                        <p:tgtEl>
                                          <p:spTgt spid="80"/>
                                        </p:tgtEl>
                                        <p:attrNameLst>
                                          <p:attrName>style.visibility</p:attrName>
                                        </p:attrNameLst>
                                      </p:cBhvr>
                                      <p:to>
                                        <p:strVal val="visible"/>
                                      </p:to>
                                    </p:set>
                                    <p:anim calcmode="lin" valueType="num">
                                      <p:cBhvr>
                                        <p:cTn id="57" dur="500" fill="hold"/>
                                        <p:tgtEl>
                                          <p:spTgt spid="80"/>
                                        </p:tgtEl>
                                        <p:attrNameLst>
                                          <p:attrName>ppt_w</p:attrName>
                                        </p:attrNameLst>
                                      </p:cBhvr>
                                      <p:tavLst>
                                        <p:tav tm="0">
                                          <p:val>
                                            <p:strVal val="2/3*#ppt_w"/>
                                          </p:val>
                                        </p:tav>
                                        <p:tav tm="100000">
                                          <p:val>
                                            <p:strVal val="#ppt_w"/>
                                          </p:val>
                                        </p:tav>
                                      </p:tavLst>
                                    </p:anim>
                                    <p:anim calcmode="lin" valueType="num">
                                      <p:cBhvr>
                                        <p:cTn id="58" dur="500" fill="hold"/>
                                        <p:tgtEl>
                                          <p:spTgt spid="80"/>
                                        </p:tgtEl>
                                        <p:attrNameLst>
                                          <p:attrName>ppt_h</p:attrName>
                                        </p:attrNameLst>
                                      </p:cBhvr>
                                      <p:tavLst>
                                        <p:tav tm="0">
                                          <p:val>
                                            <p:strVal val="2/3*#ppt_h"/>
                                          </p:val>
                                        </p:tav>
                                        <p:tav tm="100000">
                                          <p:val>
                                            <p:strVal val="#ppt_h"/>
                                          </p:val>
                                        </p:tav>
                                      </p:tavLst>
                                    </p:anim>
                                  </p:childTnLst>
                                </p:cTn>
                              </p:par>
                              <p:par>
                                <p:cTn id="59" presetID="23" presetClass="entr" presetSubtype="288" fill="hold" grpId="0" nodeType="withEffect">
                                  <p:stCondLst>
                                    <p:cond delay="0"/>
                                  </p:stCondLst>
                                  <p:childTnLst>
                                    <p:set>
                                      <p:cBhvr>
                                        <p:cTn id="60" dur="1" fill="hold">
                                          <p:stCondLst>
                                            <p:cond delay="0"/>
                                          </p:stCondLst>
                                        </p:cTn>
                                        <p:tgtEl>
                                          <p:spTgt spid="83"/>
                                        </p:tgtEl>
                                        <p:attrNameLst>
                                          <p:attrName>style.visibility</p:attrName>
                                        </p:attrNameLst>
                                      </p:cBhvr>
                                      <p:to>
                                        <p:strVal val="visible"/>
                                      </p:to>
                                    </p:set>
                                    <p:anim calcmode="lin" valueType="num">
                                      <p:cBhvr>
                                        <p:cTn id="61" dur="500" fill="hold"/>
                                        <p:tgtEl>
                                          <p:spTgt spid="83"/>
                                        </p:tgtEl>
                                        <p:attrNameLst>
                                          <p:attrName>ppt_w</p:attrName>
                                        </p:attrNameLst>
                                      </p:cBhvr>
                                      <p:tavLst>
                                        <p:tav tm="0">
                                          <p:val>
                                            <p:strVal val="4/3*#ppt_w"/>
                                          </p:val>
                                        </p:tav>
                                        <p:tav tm="100000">
                                          <p:val>
                                            <p:strVal val="#ppt_w"/>
                                          </p:val>
                                        </p:tav>
                                      </p:tavLst>
                                    </p:anim>
                                    <p:anim calcmode="lin" valueType="num">
                                      <p:cBhvr>
                                        <p:cTn id="62" dur="500" fill="hold"/>
                                        <p:tgtEl>
                                          <p:spTgt spid="83"/>
                                        </p:tgtEl>
                                        <p:attrNameLst>
                                          <p:attrName>ppt_h</p:attrName>
                                        </p:attrNameLst>
                                      </p:cBhvr>
                                      <p:tavLst>
                                        <p:tav tm="0">
                                          <p:val>
                                            <p:strVal val="4/3*#ppt_h"/>
                                          </p:val>
                                        </p:tav>
                                        <p:tav tm="100000">
                                          <p:val>
                                            <p:strVal val="#ppt_h"/>
                                          </p:val>
                                        </p:tav>
                                      </p:tavLst>
                                    </p:anim>
                                  </p:childTnLst>
                                </p:cTn>
                              </p:par>
                            </p:childTnLst>
                          </p:cTn>
                        </p:par>
                        <p:par>
                          <p:cTn id="63" fill="hold">
                            <p:stCondLst>
                              <p:cond delay="5500"/>
                            </p:stCondLst>
                            <p:childTnLst>
                              <p:par>
                                <p:cTn id="64" presetID="23" presetClass="entr" presetSubtype="272" fill="hold" nodeType="afterEffect">
                                  <p:stCondLst>
                                    <p:cond delay="0"/>
                                  </p:stCondLst>
                                  <p:childTnLst>
                                    <p:set>
                                      <p:cBhvr>
                                        <p:cTn id="65" dur="1" fill="hold">
                                          <p:stCondLst>
                                            <p:cond delay="0"/>
                                          </p:stCondLst>
                                        </p:cTn>
                                        <p:tgtEl>
                                          <p:spTgt spid="84"/>
                                        </p:tgtEl>
                                        <p:attrNameLst>
                                          <p:attrName>style.visibility</p:attrName>
                                        </p:attrNameLst>
                                      </p:cBhvr>
                                      <p:to>
                                        <p:strVal val="visible"/>
                                      </p:to>
                                    </p:set>
                                    <p:anim calcmode="lin" valueType="num">
                                      <p:cBhvr>
                                        <p:cTn id="66" dur="500" fill="hold"/>
                                        <p:tgtEl>
                                          <p:spTgt spid="84"/>
                                        </p:tgtEl>
                                        <p:attrNameLst>
                                          <p:attrName>ppt_w</p:attrName>
                                        </p:attrNameLst>
                                      </p:cBhvr>
                                      <p:tavLst>
                                        <p:tav tm="0">
                                          <p:val>
                                            <p:strVal val="2/3*#ppt_w"/>
                                          </p:val>
                                        </p:tav>
                                        <p:tav tm="100000">
                                          <p:val>
                                            <p:strVal val="#ppt_w"/>
                                          </p:val>
                                        </p:tav>
                                      </p:tavLst>
                                    </p:anim>
                                    <p:anim calcmode="lin" valueType="num">
                                      <p:cBhvr>
                                        <p:cTn id="67" dur="500" fill="hold"/>
                                        <p:tgtEl>
                                          <p:spTgt spid="84"/>
                                        </p:tgtEl>
                                        <p:attrNameLst>
                                          <p:attrName>ppt_h</p:attrName>
                                        </p:attrNameLst>
                                      </p:cBhvr>
                                      <p:tavLst>
                                        <p:tav tm="0">
                                          <p:val>
                                            <p:strVal val="2/3*#ppt_h"/>
                                          </p:val>
                                        </p:tav>
                                        <p:tav tm="100000">
                                          <p:val>
                                            <p:strVal val="#ppt_h"/>
                                          </p:val>
                                        </p:tav>
                                      </p:tavLst>
                                    </p:anim>
                                  </p:childTnLst>
                                </p:cTn>
                              </p:par>
                              <p:par>
                                <p:cTn id="68" presetID="23" presetClass="entr" presetSubtype="288" fill="hold" grpId="0" nodeType="withEffect">
                                  <p:stCondLst>
                                    <p:cond delay="0"/>
                                  </p:stCondLst>
                                  <p:childTnLst>
                                    <p:set>
                                      <p:cBhvr>
                                        <p:cTn id="69" dur="1" fill="hold">
                                          <p:stCondLst>
                                            <p:cond delay="0"/>
                                          </p:stCondLst>
                                        </p:cTn>
                                        <p:tgtEl>
                                          <p:spTgt spid="87"/>
                                        </p:tgtEl>
                                        <p:attrNameLst>
                                          <p:attrName>style.visibility</p:attrName>
                                        </p:attrNameLst>
                                      </p:cBhvr>
                                      <p:to>
                                        <p:strVal val="visible"/>
                                      </p:to>
                                    </p:set>
                                    <p:anim calcmode="lin" valueType="num">
                                      <p:cBhvr>
                                        <p:cTn id="70" dur="500" fill="hold"/>
                                        <p:tgtEl>
                                          <p:spTgt spid="87"/>
                                        </p:tgtEl>
                                        <p:attrNameLst>
                                          <p:attrName>ppt_w</p:attrName>
                                        </p:attrNameLst>
                                      </p:cBhvr>
                                      <p:tavLst>
                                        <p:tav tm="0">
                                          <p:val>
                                            <p:strVal val="4/3*#ppt_w"/>
                                          </p:val>
                                        </p:tav>
                                        <p:tav tm="100000">
                                          <p:val>
                                            <p:strVal val="#ppt_w"/>
                                          </p:val>
                                        </p:tav>
                                      </p:tavLst>
                                    </p:anim>
                                    <p:anim calcmode="lin" valueType="num">
                                      <p:cBhvr>
                                        <p:cTn id="71" dur="500" fill="hold"/>
                                        <p:tgtEl>
                                          <p:spTgt spid="87"/>
                                        </p:tgtEl>
                                        <p:attrNameLst>
                                          <p:attrName>ppt_h</p:attrName>
                                        </p:attrNameLst>
                                      </p:cBhvr>
                                      <p:tavLst>
                                        <p:tav tm="0">
                                          <p:val>
                                            <p:strVal val="4/3*#ppt_h"/>
                                          </p:val>
                                        </p:tav>
                                        <p:tav tm="100000">
                                          <p:val>
                                            <p:strVal val="#ppt_h"/>
                                          </p:val>
                                        </p:tav>
                                      </p:tavLst>
                                    </p:anim>
                                  </p:childTnLst>
                                </p:cTn>
                              </p:par>
                              <p:par>
                                <p:cTn id="72" presetID="53" presetClass="entr" presetSubtype="16" fill="hold" grpId="0" nodeType="withEffect">
                                  <p:stCondLst>
                                    <p:cond delay="0"/>
                                  </p:stCondLst>
                                  <p:childTnLst>
                                    <p:set>
                                      <p:cBhvr>
                                        <p:cTn id="73" dur="1" fill="hold">
                                          <p:stCondLst>
                                            <p:cond delay="0"/>
                                          </p:stCondLst>
                                        </p:cTn>
                                        <p:tgtEl>
                                          <p:spTgt spid="58"/>
                                        </p:tgtEl>
                                        <p:attrNameLst>
                                          <p:attrName>style.visibility</p:attrName>
                                        </p:attrNameLst>
                                      </p:cBhvr>
                                      <p:to>
                                        <p:strVal val="visible"/>
                                      </p:to>
                                    </p:set>
                                    <p:anim calcmode="lin" valueType="num">
                                      <p:cBhvr>
                                        <p:cTn id="74" dur="500" fill="hold"/>
                                        <p:tgtEl>
                                          <p:spTgt spid="58"/>
                                        </p:tgtEl>
                                        <p:attrNameLst>
                                          <p:attrName>ppt_w</p:attrName>
                                        </p:attrNameLst>
                                      </p:cBhvr>
                                      <p:tavLst>
                                        <p:tav tm="0">
                                          <p:val>
                                            <p:fltVal val="0"/>
                                          </p:val>
                                        </p:tav>
                                        <p:tav tm="100000">
                                          <p:val>
                                            <p:strVal val="#ppt_w"/>
                                          </p:val>
                                        </p:tav>
                                      </p:tavLst>
                                    </p:anim>
                                    <p:anim calcmode="lin" valueType="num">
                                      <p:cBhvr>
                                        <p:cTn id="75" dur="500" fill="hold"/>
                                        <p:tgtEl>
                                          <p:spTgt spid="58"/>
                                        </p:tgtEl>
                                        <p:attrNameLst>
                                          <p:attrName>ppt_h</p:attrName>
                                        </p:attrNameLst>
                                      </p:cBhvr>
                                      <p:tavLst>
                                        <p:tav tm="0">
                                          <p:val>
                                            <p:fltVal val="0"/>
                                          </p:val>
                                        </p:tav>
                                        <p:tav tm="100000">
                                          <p:val>
                                            <p:strVal val="#ppt_h"/>
                                          </p:val>
                                        </p:tav>
                                      </p:tavLst>
                                    </p:anim>
                                    <p:animEffect transition="in" filter="fade">
                                      <p:cBhvr>
                                        <p:cTn id="76" dur="500"/>
                                        <p:tgtEl>
                                          <p:spTgt spid="58"/>
                                        </p:tgtEl>
                                      </p:cBhvr>
                                    </p:animEffect>
                                  </p:childTnLst>
                                </p:cTn>
                              </p:par>
                              <p:par>
                                <p:cTn id="77" presetID="53" presetClass="entr" presetSubtype="16" fill="hold" grpId="0" nodeType="withEffect">
                                  <p:stCondLst>
                                    <p:cond delay="0"/>
                                  </p:stCondLst>
                                  <p:childTnLst>
                                    <p:set>
                                      <p:cBhvr>
                                        <p:cTn id="78" dur="1" fill="hold">
                                          <p:stCondLst>
                                            <p:cond delay="0"/>
                                          </p:stCondLst>
                                        </p:cTn>
                                        <p:tgtEl>
                                          <p:spTgt spid="59"/>
                                        </p:tgtEl>
                                        <p:attrNameLst>
                                          <p:attrName>style.visibility</p:attrName>
                                        </p:attrNameLst>
                                      </p:cBhvr>
                                      <p:to>
                                        <p:strVal val="visible"/>
                                      </p:to>
                                    </p:set>
                                    <p:anim calcmode="lin" valueType="num">
                                      <p:cBhvr>
                                        <p:cTn id="79" dur="500" fill="hold"/>
                                        <p:tgtEl>
                                          <p:spTgt spid="59"/>
                                        </p:tgtEl>
                                        <p:attrNameLst>
                                          <p:attrName>ppt_w</p:attrName>
                                        </p:attrNameLst>
                                      </p:cBhvr>
                                      <p:tavLst>
                                        <p:tav tm="0">
                                          <p:val>
                                            <p:fltVal val="0"/>
                                          </p:val>
                                        </p:tav>
                                        <p:tav tm="100000">
                                          <p:val>
                                            <p:strVal val="#ppt_w"/>
                                          </p:val>
                                        </p:tav>
                                      </p:tavLst>
                                    </p:anim>
                                    <p:anim calcmode="lin" valueType="num">
                                      <p:cBhvr>
                                        <p:cTn id="80" dur="500" fill="hold"/>
                                        <p:tgtEl>
                                          <p:spTgt spid="59"/>
                                        </p:tgtEl>
                                        <p:attrNameLst>
                                          <p:attrName>ppt_h</p:attrName>
                                        </p:attrNameLst>
                                      </p:cBhvr>
                                      <p:tavLst>
                                        <p:tav tm="0">
                                          <p:val>
                                            <p:fltVal val="0"/>
                                          </p:val>
                                        </p:tav>
                                        <p:tav tm="100000">
                                          <p:val>
                                            <p:strVal val="#ppt_h"/>
                                          </p:val>
                                        </p:tav>
                                      </p:tavLst>
                                    </p:anim>
                                    <p:animEffect transition="in" filter="fade">
                                      <p:cBhvr>
                                        <p:cTn id="81" dur="500"/>
                                        <p:tgtEl>
                                          <p:spTgt spid="59"/>
                                        </p:tgtEl>
                                      </p:cBhvr>
                                    </p:animEffect>
                                  </p:childTnLst>
                                </p:cTn>
                              </p:par>
                              <p:par>
                                <p:cTn id="82" presetID="53" presetClass="entr" presetSubtype="16" fill="hold" grpId="0" nodeType="withEffect">
                                  <p:stCondLst>
                                    <p:cond delay="1000"/>
                                  </p:stCondLst>
                                  <p:childTnLst>
                                    <p:set>
                                      <p:cBhvr>
                                        <p:cTn id="83" dur="1" fill="hold">
                                          <p:stCondLst>
                                            <p:cond delay="0"/>
                                          </p:stCondLst>
                                        </p:cTn>
                                        <p:tgtEl>
                                          <p:spTgt spid="60"/>
                                        </p:tgtEl>
                                        <p:attrNameLst>
                                          <p:attrName>style.visibility</p:attrName>
                                        </p:attrNameLst>
                                      </p:cBhvr>
                                      <p:to>
                                        <p:strVal val="visible"/>
                                      </p:to>
                                    </p:set>
                                    <p:anim calcmode="lin" valueType="num">
                                      <p:cBhvr>
                                        <p:cTn id="84" dur="500" fill="hold"/>
                                        <p:tgtEl>
                                          <p:spTgt spid="60"/>
                                        </p:tgtEl>
                                        <p:attrNameLst>
                                          <p:attrName>ppt_w</p:attrName>
                                        </p:attrNameLst>
                                      </p:cBhvr>
                                      <p:tavLst>
                                        <p:tav tm="0">
                                          <p:val>
                                            <p:fltVal val="0"/>
                                          </p:val>
                                        </p:tav>
                                        <p:tav tm="100000">
                                          <p:val>
                                            <p:strVal val="#ppt_w"/>
                                          </p:val>
                                        </p:tav>
                                      </p:tavLst>
                                    </p:anim>
                                    <p:anim calcmode="lin" valueType="num">
                                      <p:cBhvr>
                                        <p:cTn id="85" dur="500" fill="hold"/>
                                        <p:tgtEl>
                                          <p:spTgt spid="60"/>
                                        </p:tgtEl>
                                        <p:attrNameLst>
                                          <p:attrName>ppt_h</p:attrName>
                                        </p:attrNameLst>
                                      </p:cBhvr>
                                      <p:tavLst>
                                        <p:tav tm="0">
                                          <p:val>
                                            <p:fltVal val="0"/>
                                          </p:val>
                                        </p:tav>
                                        <p:tav tm="100000">
                                          <p:val>
                                            <p:strVal val="#ppt_h"/>
                                          </p:val>
                                        </p:tav>
                                      </p:tavLst>
                                    </p:anim>
                                    <p:animEffect transition="in" filter="fade">
                                      <p:cBhvr>
                                        <p:cTn id="86" dur="500"/>
                                        <p:tgtEl>
                                          <p:spTgt spid="60"/>
                                        </p:tgtEl>
                                      </p:cBhvr>
                                    </p:animEffect>
                                  </p:childTnLst>
                                </p:cTn>
                              </p:par>
                              <p:par>
                                <p:cTn id="87" presetID="53" presetClass="entr" presetSubtype="16" fill="hold" grpId="0" nodeType="withEffect">
                                  <p:stCondLst>
                                    <p:cond delay="1000"/>
                                  </p:stCondLst>
                                  <p:childTnLst>
                                    <p:set>
                                      <p:cBhvr>
                                        <p:cTn id="88" dur="1" fill="hold">
                                          <p:stCondLst>
                                            <p:cond delay="0"/>
                                          </p:stCondLst>
                                        </p:cTn>
                                        <p:tgtEl>
                                          <p:spTgt spid="61"/>
                                        </p:tgtEl>
                                        <p:attrNameLst>
                                          <p:attrName>style.visibility</p:attrName>
                                        </p:attrNameLst>
                                      </p:cBhvr>
                                      <p:to>
                                        <p:strVal val="visible"/>
                                      </p:to>
                                    </p:set>
                                    <p:anim calcmode="lin" valueType="num">
                                      <p:cBhvr>
                                        <p:cTn id="89" dur="500" fill="hold"/>
                                        <p:tgtEl>
                                          <p:spTgt spid="61"/>
                                        </p:tgtEl>
                                        <p:attrNameLst>
                                          <p:attrName>ppt_w</p:attrName>
                                        </p:attrNameLst>
                                      </p:cBhvr>
                                      <p:tavLst>
                                        <p:tav tm="0">
                                          <p:val>
                                            <p:fltVal val="0"/>
                                          </p:val>
                                        </p:tav>
                                        <p:tav tm="100000">
                                          <p:val>
                                            <p:strVal val="#ppt_w"/>
                                          </p:val>
                                        </p:tav>
                                      </p:tavLst>
                                    </p:anim>
                                    <p:anim calcmode="lin" valueType="num">
                                      <p:cBhvr>
                                        <p:cTn id="90" dur="500" fill="hold"/>
                                        <p:tgtEl>
                                          <p:spTgt spid="61"/>
                                        </p:tgtEl>
                                        <p:attrNameLst>
                                          <p:attrName>ppt_h</p:attrName>
                                        </p:attrNameLst>
                                      </p:cBhvr>
                                      <p:tavLst>
                                        <p:tav tm="0">
                                          <p:val>
                                            <p:fltVal val="0"/>
                                          </p:val>
                                        </p:tav>
                                        <p:tav tm="100000">
                                          <p:val>
                                            <p:strVal val="#ppt_h"/>
                                          </p:val>
                                        </p:tav>
                                      </p:tavLst>
                                    </p:anim>
                                    <p:animEffect transition="in" filter="fade">
                                      <p:cBhvr>
                                        <p:cTn id="91" dur="500"/>
                                        <p:tgtEl>
                                          <p:spTgt spid="61"/>
                                        </p:tgtEl>
                                      </p:cBhvr>
                                    </p:animEffect>
                                  </p:childTnLst>
                                </p:cTn>
                              </p:par>
                              <p:par>
                                <p:cTn id="92" presetID="53" presetClass="entr" presetSubtype="16" fill="hold" grpId="0" nodeType="withEffect">
                                  <p:stCondLst>
                                    <p:cond delay="2000"/>
                                  </p:stCondLst>
                                  <p:childTnLst>
                                    <p:set>
                                      <p:cBhvr>
                                        <p:cTn id="93" dur="1" fill="hold">
                                          <p:stCondLst>
                                            <p:cond delay="0"/>
                                          </p:stCondLst>
                                        </p:cTn>
                                        <p:tgtEl>
                                          <p:spTgt spid="62"/>
                                        </p:tgtEl>
                                        <p:attrNameLst>
                                          <p:attrName>style.visibility</p:attrName>
                                        </p:attrNameLst>
                                      </p:cBhvr>
                                      <p:to>
                                        <p:strVal val="visible"/>
                                      </p:to>
                                    </p:set>
                                    <p:anim calcmode="lin" valueType="num">
                                      <p:cBhvr>
                                        <p:cTn id="94" dur="500" fill="hold"/>
                                        <p:tgtEl>
                                          <p:spTgt spid="62"/>
                                        </p:tgtEl>
                                        <p:attrNameLst>
                                          <p:attrName>ppt_w</p:attrName>
                                        </p:attrNameLst>
                                      </p:cBhvr>
                                      <p:tavLst>
                                        <p:tav tm="0">
                                          <p:val>
                                            <p:fltVal val="0"/>
                                          </p:val>
                                        </p:tav>
                                        <p:tav tm="100000">
                                          <p:val>
                                            <p:strVal val="#ppt_w"/>
                                          </p:val>
                                        </p:tav>
                                      </p:tavLst>
                                    </p:anim>
                                    <p:anim calcmode="lin" valueType="num">
                                      <p:cBhvr>
                                        <p:cTn id="95" dur="500" fill="hold"/>
                                        <p:tgtEl>
                                          <p:spTgt spid="62"/>
                                        </p:tgtEl>
                                        <p:attrNameLst>
                                          <p:attrName>ppt_h</p:attrName>
                                        </p:attrNameLst>
                                      </p:cBhvr>
                                      <p:tavLst>
                                        <p:tav tm="0">
                                          <p:val>
                                            <p:fltVal val="0"/>
                                          </p:val>
                                        </p:tav>
                                        <p:tav tm="100000">
                                          <p:val>
                                            <p:strVal val="#ppt_h"/>
                                          </p:val>
                                        </p:tav>
                                      </p:tavLst>
                                    </p:anim>
                                    <p:animEffect transition="in" filter="fade">
                                      <p:cBhvr>
                                        <p:cTn id="96" dur="500"/>
                                        <p:tgtEl>
                                          <p:spTgt spid="62"/>
                                        </p:tgtEl>
                                      </p:cBhvr>
                                    </p:animEffect>
                                  </p:childTnLst>
                                </p:cTn>
                              </p:par>
                              <p:par>
                                <p:cTn id="97" presetID="53" presetClass="entr" presetSubtype="16" fill="hold" grpId="0" nodeType="withEffect">
                                  <p:stCondLst>
                                    <p:cond delay="2000"/>
                                  </p:stCondLst>
                                  <p:childTnLst>
                                    <p:set>
                                      <p:cBhvr>
                                        <p:cTn id="98" dur="1" fill="hold">
                                          <p:stCondLst>
                                            <p:cond delay="0"/>
                                          </p:stCondLst>
                                        </p:cTn>
                                        <p:tgtEl>
                                          <p:spTgt spid="63"/>
                                        </p:tgtEl>
                                        <p:attrNameLst>
                                          <p:attrName>style.visibility</p:attrName>
                                        </p:attrNameLst>
                                      </p:cBhvr>
                                      <p:to>
                                        <p:strVal val="visible"/>
                                      </p:to>
                                    </p:set>
                                    <p:anim calcmode="lin" valueType="num">
                                      <p:cBhvr>
                                        <p:cTn id="99" dur="500" fill="hold"/>
                                        <p:tgtEl>
                                          <p:spTgt spid="63"/>
                                        </p:tgtEl>
                                        <p:attrNameLst>
                                          <p:attrName>ppt_w</p:attrName>
                                        </p:attrNameLst>
                                      </p:cBhvr>
                                      <p:tavLst>
                                        <p:tav tm="0">
                                          <p:val>
                                            <p:fltVal val="0"/>
                                          </p:val>
                                        </p:tav>
                                        <p:tav tm="100000">
                                          <p:val>
                                            <p:strVal val="#ppt_w"/>
                                          </p:val>
                                        </p:tav>
                                      </p:tavLst>
                                    </p:anim>
                                    <p:anim calcmode="lin" valueType="num">
                                      <p:cBhvr>
                                        <p:cTn id="100" dur="500" fill="hold"/>
                                        <p:tgtEl>
                                          <p:spTgt spid="63"/>
                                        </p:tgtEl>
                                        <p:attrNameLst>
                                          <p:attrName>ppt_h</p:attrName>
                                        </p:attrNameLst>
                                      </p:cBhvr>
                                      <p:tavLst>
                                        <p:tav tm="0">
                                          <p:val>
                                            <p:fltVal val="0"/>
                                          </p:val>
                                        </p:tav>
                                        <p:tav tm="100000">
                                          <p:val>
                                            <p:strVal val="#ppt_h"/>
                                          </p:val>
                                        </p:tav>
                                      </p:tavLst>
                                    </p:anim>
                                    <p:animEffect transition="in" filter="fade">
                                      <p:cBhvr>
                                        <p:cTn id="101" dur="500"/>
                                        <p:tgtEl>
                                          <p:spTgt spid="63"/>
                                        </p:tgtEl>
                                      </p:cBhvr>
                                    </p:animEffect>
                                  </p:childTnLst>
                                </p:cTn>
                              </p:par>
                              <p:par>
                                <p:cTn id="102" presetID="53" presetClass="entr" presetSubtype="16" fill="hold" grpId="0" nodeType="withEffect">
                                  <p:stCondLst>
                                    <p:cond delay="2000"/>
                                  </p:stCondLst>
                                  <p:childTnLst>
                                    <p:set>
                                      <p:cBhvr>
                                        <p:cTn id="103" dur="1" fill="hold">
                                          <p:stCondLst>
                                            <p:cond delay="0"/>
                                          </p:stCondLst>
                                        </p:cTn>
                                        <p:tgtEl>
                                          <p:spTgt spid="66"/>
                                        </p:tgtEl>
                                        <p:attrNameLst>
                                          <p:attrName>style.visibility</p:attrName>
                                        </p:attrNameLst>
                                      </p:cBhvr>
                                      <p:to>
                                        <p:strVal val="visible"/>
                                      </p:to>
                                    </p:set>
                                    <p:anim calcmode="lin" valueType="num">
                                      <p:cBhvr>
                                        <p:cTn id="104" dur="500" fill="hold"/>
                                        <p:tgtEl>
                                          <p:spTgt spid="66"/>
                                        </p:tgtEl>
                                        <p:attrNameLst>
                                          <p:attrName>ppt_w</p:attrName>
                                        </p:attrNameLst>
                                      </p:cBhvr>
                                      <p:tavLst>
                                        <p:tav tm="0">
                                          <p:val>
                                            <p:fltVal val="0"/>
                                          </p:val>
                                        </p:tav>
                                        <p:tav tm="100000">
                                          <p:val>
                                            <p:strVal val="#ppt_w"/>
                                          </p:val>
                                        </p:tav>
                                      </p:tavLst>
                                    </p:anim>
                                    <p:anim calcmode="lin" valueType="num">
                                      <p:cBhvr>
                                        <p:cTn id="105" dur="500" fill="hold"/>
                                        <p:tgtEl>
                                          <p:spTgt spid="66"/>
                                        </p:tgtEl>
                                        <p:attrNameLst>
                                          <p:attrName>ppt_h</p:attrName>
                                        </p:attrNameLst>
                                      </p:cBhvr>
                                      <p:tavLst>
                                        <p:tav tm="0">
                                          <p:val>
                                            <p:fltVal val="0"/>
                                          </p:val>
                                        </p:tav>
                                        <p:tav tm="100000">
                                          <p:val>
                                            <p:strVal val="#ppt_h"/>
                                          </p:val>
                                        </p:tav>
                                      </p:tavLst>
                                    </p:anim>
                                    <p:animEffect transition="in" filter="fade">
                                      <p:cBhvr>
                                        <p:cTn id="106" dur="500"/>
                                        <p:tgtEl>
                                          <p:spTgt spid="66"/>
                                        </p:tgtEl>
                                      </p:cBhvr>
                                    </p:animEffect>
                                  </p:childTnLst>
                                </p:cTn>
                              </p:par>
                              <p:par>
                                <p:cTn id="107" presetID="53" presetClass="entr" presetSubtype="16" fill="hold" grpId="0" nodeType="withEffect">
                                  <p:stCondLst>
                                    <p:cond delay="2000"/>
                                  </p:stCondLst>
                                  <p:childTnLst>
                                    <p:set>
                                      <p:cBhvr>
                                        <p:cTn id="108" dur="1" fill="hold">
                                          <p:stCondLst>
                                            <p:cond delay="0"/>
                                          </p:stCondLst>
                                        </p:cTn>
                                        <p:tgtEl>
                                          <p:spTgt spid="67"/>
                                        </p:tgtEl>
                                        <p:attrNameLst>
                                          <p:attrName>style.visibility</p:attrName>
                                        </p:attrNameLst>
                                      </p:cBhvr>
                                      <p:to>
                                        <p:strVal val="visible"/>
                                      </p:to>
                                    </p:set>
                                    <p:anim calcmode="lin" valueType="num">
                                      <p:cBhvr>
                                        <p:cTn id="109" dur="500" fill="hold"/>
                                        <p:tgtEl>
                                          <p:spTgt spid="67"/>
                                        </p:tgtEl>
                                        <p:attrNameLst>
                                          <p:attrName>ppt_w</p:attrName>
                                        </p:attrNameLst>
                                      </p:cBhvr>
                                      <p:tavLst>
                                        <p:tav tm="0">
                                          <p:val>
                                            <p:fltVal val="0"/>
                                          </p:val>
                                        </p:tav>
                                        <p:tav tm="100000">
                                          <p:val>
                                            <p:strVal val="#ppt_w"/>
                                          </p:val>
                                        </p:tav>
                                      </p:tavLst>
                                    </p:anim>
                                    <p:anim calcmode="lin" valueType="num">
                                      <p:cBhvr>
                                        <p:cTn id="110" dur="500" fill="hold"/>
                                        <p:tgtEl>
                                          <p:spTgt spid="67"/>
                                        </p:tgtEl>
                                        <p:attrNameLst>
                                          <p:attrName>ppt_h</p:attrName>
                                        </p:attrNameLst>
                                      </p:cBhvr>
                                      <p:tavLst>
                                        <p:tav tm="0">
                                          <p:val>
                                            <p:fltVal val="0"/>
                                          </p:val>
                                        </p:tav>
                                        <p:tav tm="100000">
                                          <p:val>
                                            <p:strVal val="#ppt_h"/>
                                          </p:val>
                                        </p:tav>
                                      </p:tavLst>
                                    </p:anim>
                                    <p:animEffect transition="in" filter="fade">
                                      <p:cBhvr>
                                        <p:cTn id="111" dur="500"/>
                                        <p:tgtEl>
                                          <p:spTgt spid="67"/>
                                        </p:tgtEl>
                                      </p:cBhvr>
                                    </p:animEffect>
                                  </p:childTnLst>
                                </p:cTn>
                              </p:par>
                              <p:par>
                                <p:cTn id="112" presetID="53" presetClass="entr" presetSubtype="16" fill="hold" grpId="0" nodeType="withEffect">
                                  <p:stCondLst>
                                    <p:cond delay="3000"/>
                                  </p:stCondLst>
                                  <p:childTnLst>
                                    <p:set>
                                      <p:cBhvr>
                                        <p:cTn id="113" dur="1" fill="hold">
                                          <p:stCondLst>
                                            <p:cond delay="0"/>
                                          </p:stCondLst>
                                        </p:cTn>
                                        <p:tgtEl>
                                          <p:spTgt spid="64"/>
                                        </p:tgtEl>
                                        <p:attrNameLst>
                                          <p:attrName>style.visibility</p:attrName>
                                        </p:attrNameLst>
                                      </p:cBhvr>
                                      <p:to>
                                        <p:strVal val="visible"/>
                                      </p:to>
                                    </p:set>
                                    <p:anim calcmode="lin" valueType="num">
                                      <p:cBhvr>
                                        <p:cTn id="114" dur="500" fill="hold"/>
                                        <p:tgtEl>
                                          <p:spTgt spid="64"/>
                                        </p:tgtEl>
                                        <p:attrNameLst>
                                          <p:attrName>ppt_w</p:attrName>
                                        </p:attrNameLst>
                                      </p:cBhvr>
                                      <p:tavLst>
                                        <p:tav tm="0">
                                          <p:val>
                                            <p:fltVal val="0"/>
                                          </p:val>
                                        </p:tav>
                                        <p:tav tm="100000">
                                          <p:val>
                                            <p:strVal val="#ppt_w"/>
                                          </p:val>
                                        </p:tav>
                                      </p:tavLst>
                                    </p:anim>
                                    <p:anim calcmode="lin" valueType="num">
                                      <p:cBhvr>
                                        <p:cTn id="115" dur="500" fill="hold"/>
                                        <p:tgtEl>
                                          <p:spTgt spid="64"/>
                                        </p:tgtEl>
                                        <p:attrNameLst>
                                          <p:attrName>ppt_h</p:attrName>
                                        </p:attrNameLst>
                                      </p:cBhvr>
                                      <p:tavLst>
                                        <p:tav tm="0">
                                          <p:val>
                                            <p:fltVal val="0"/>
                                          </p:val>
                                        </p:tav>
                                        <p:tav tm="100000">
                                          <p:val>
                                            <p:strVal val="#ppt_h"/>
                                          </p:val>
                                        </p:tav>
                                      </p:tavLst>
                                    </p:anim>
                                    <p:animEffect transition="in" filter="fade">
                                      <p:cBhvr>
                                        <p:cTn id="116" dur="500"/>
                                        <p:tgtEl>
                                          <p:spTgt spid="64"/>
                                        </p:tgtEl>
                                      </p:cBhvr>
                                    </p:animEffect>
                                  </p:childTnLst>
                                </p:cTn>
                              </p:par>
                              <p:par>
                                <p:cTn id="117" presetID="53" presetClass="entr" presetSubtype="16" fill="hold" grpId="0" nodeType="withEffect">
                                  <p:stCondLst>
                                    <p:cond delay="3000"/>
                                  </p:stCondLst>
                                  <p:childTnLst>
                                    <p:set>
                                      <p:cBhvr>
                                        <p:cTn id="118" dur="1" fill="hold">
                                          <p:stCondLst>
                                            <p:cond delay="0"/>
                                          </p:stCondLst>
                                        </p:cTn>
                                        <p:tgtEl>
                                          <p:spTgt spid="65"/>
                                        </p:tgtEl>
                                        <p:attrNameLst>
                                          <p:attrName>style.visibility</p:attrName>
                                        </p:attrNameLst>
                                      </p:cBhvr>
                                      <p:to>
                                        <p:strVal val="visible"/>
                                      </p:to>
                                    </p:set>
                                    <p:anim calcmode="lin" valueType="num">
                                      <p:cBhvr>
                                        <p:cTn id="119" dur="500" fill="hold"/>
                                        <p:tgtEl>
                                          <p:spTgt spid="65"/>
                                        </p:tgtEl>
                                        <p:attrNameLst>
                                          <p:attrName>ppt_w</p:attrName>
                                        </p:attrNameLst>
                                      </p:cBhvr>
                                      <p:tavLst>
                                        <p:tav tm="0">
                                          <p:val>
                                            <p:fltVal val="0"/>
                                          </p:val>
                                        </p:tav>
                                        <p:tav tm="100000">
                                          <p:val>
                                            <p:strVal val="#ppt_w"/>
                                          </p:val>
                                        </p:tav>
                                      </p:tavLst>
                                    </p:anim>
                                    <p:anim calcmode="lin" valueType="num">
                                      <p:cBhvr>
                                        <p:cTn id="120" dur="500" fill="hold"/>
                                        <p:tgtEl>
                                          <p:spTgt spid="65"/>
                                        </p:tgtEl>
                                        <p:attrNameLst>
                                          <p:attrName>ppt_h</p:attrName>
                                        </p:attrNameLst>
                                      </p:cBhvr>
                                      <p:tavLst>
                                        <p:tav tm="0">
                                          <p:val>
                                            <p:fltVal val="0"/>
                                          </p:val>
                                        </p:tav>
                                        <p:tav tm="100000">
                                          <p:val>
                                            <p:strVal val="#ppt_h"/>
                                          </p:val>
                                        </p:tav>
                                      </p:tavLst>
                                    </p:anim>
                                    <p:animEffect transition="in" filter="fade">
                                      <p:cBhvr>
                                        <p:cTn id="121" dur="500"/>
                                        <p:tgtEl>
                                          <p:spTgt spid="65"/>
                                        </p:tgtEl>
                                      </p:cBhvr>
                                    </p:animEffect>
                                  </p:childTnLst>
                                </p:cTn>
                              </p:par>
                            </p:childTnLst>
                          </p:cTn>
                        </p:par>
                        <p:par>
                          <p:cTn id="122" fill="hold">
                            <p:stCondLst>
                              <p:cond delay="9000"/>
                            </p:stCondLst>
                            <p:childTnLst>
                              <p:par>
                                <p:cTn id="123" presetID="2" presetClass="entr" presetSubtype="1" fill="hold" nodeType="afterEffect">
                                  <p:stCondLst>
                                    <p:cond delay="0"/>
                                  </p:stCondLst>
                                  <p:childTnLst>
                                    <p:set>
                                      <p:cBhvr>
                                        <p:cTn id="124" dur="1" fill="hold">
                                          <p:stCondLst>
                                            <p:cond delay="0"/>
                                          </p:stCondLst>
                                        </p:cTn>
                                        <p:tgtEl>
                                          <p:spTgt spid="92"/>
                                        </p:tgtEl>
                                        <p:attrNameLst>
                                          <p:attrName>style.visibility</p:attrName>
                                        </p:attrNameLst>
                                      </p:cBhvr>
                                      <p:to>
                                        <p:strVal val="visible"/>
                                      </p:to>
                                    </p:set>
                                    <p:anim calcmode="lin" valueType="num">
                                      <p:cBhvr additive="base">
                                        <p:cTn id="125" dur="500" fill="hold"/>
                                        <p:tgtEl>
                                          <p:spTgt spid="92"/>
                                        </p:tgtEl>
                                        <p:attrNameLst>
                                          <p:attrName>ppt_x</p:attrName>
                                        </p:attrNameLst>
                                      </p:cBhvr>
                                      <p:tavLst>
                                        <p:tav tm="0">
                                          <p:val>
                                            <p:strVal val="#ppt_x"/>
                                          </p:val>
                                        </p:tav>
                                        <p:tav tm="100000">
                                          <p:val>
                                            <p:strVal val="#ppt_x"/>
                                          </p:val>
                                        </p:tav>
                                      </p:tavLst>
                                    </p:anim>
                                    <p:anim calcmode="lin" valueType="num">
                                      <p:cBhvr additive="base">
                                        <p:cTn id="126" dur="500" fill="hold"/>
                                        <p:tgtEl>
                                          <p:spTgt spid="92"/>
                                        </p:tgtEl>
                                        <p:attrNameLst>
                                          <p:attrName>ppt_y</p:attrName>
                                        </p:attrNameLst>
                                      </p:cBhvr>
                                      <p:tavLst>
                                        <p:tav tm="0">
                                          <p:val>
                                            <p:strVal val="0-#ppt_h/2"/>
                                          </p:val>
                                        </p:tav>
                                        <p:tav tm="100000">
                                          <p:val>
                                            <p:strVal val="#ppt_y"/>
                                          </p:val>
                                        </p:tav>
                                      </p:tavLst>
                                    </p:anim>
                                  </p:childTnLst>
                                </p:cTn>
                              </p:par>
                              <p:par>
                                <p:cTn id="127" presetID="2" presetClass="entr" presetSubtype="1" fill="hold" nodeType="withEffect">
                                  <p:stCondLst>
                                    <p:cond delay="200"/>
                                  </p:stCondLst>
                                  <p:childTnLst>
                                    <p:set>
                                      <p:cBhvr>
                                        <p:cTn id="128" dur="1" fill="hold">
                                          <p:stCondLst>
                                            <p:cond delay="0"/>
                                          </p:stCondLst>
                                        </p:cTn>
                                        <p:tgtEl>
                                          <p:spTgt spid="94"/>
                                        </p:tgtEl>
                                        <p:attrNameLst>
                                          <p:attrName>style.visibility</p:attrName>
                                        </p:attrNameLst>
                                      </p:cBhvr>
                                      <p:to>
                                        <p:strVal val="visible"/>
                                      </p:to>
                                    </p:set>
                                    <p:anim calcmode="lin" valueType="num">
                                      <p:cBhvr additive="base">
                                        <p:cTn id="129" dur="500" fill="hold"/>
                                        <p:tgtEl>
                                          <p:spTgt spid="94"/>
                                        </p:tgtEl>
                                        <p:attrNameLst>
                                          <p:attrName>ppt_x</p:attrName>
                                        </p:attrNameLst>
                                      </p:cBhvr>
                                      <p:tavLst>
                                        <p:tav tm="0">
                                          <p:val>
                                            <p:strVal val="#ppt_x"/>
                                          </p:val>
                                        </p:tav>
                                        <p:tav tm="100000">
                                          <p:val>
                                            <p:strVal val="#ppt_x"/>
                                          </p:val>
                                        </p:tav>
                                      </p:tavLst>
                                    </p:anim>
                                    <p:anim calcmode="lin" valueType="num">
                                      <p:cBhvr additive="base">
                                        <p:cTn id="130" dur="500" fill="hold"/>
                                        <p:tgtEl>
                                          <p:spTgt spid="94"/>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58" grpId="0"/>
      <p:bldP spid="59" grpId="0"/>
      <p:bldP spid="60" grpId="0"/>
      <p:bldP spid="61" grpId="0"/>
      <p:bldP spid="62" grpId="0"/>
      <p:bldP spid="63" grpId="0"/>
      <p:bldP spid="64" grpId="0"/>
      <p:bldP spid="65" grpId="0"/>
      <p:bldP spid="66" grpId="0"/>
      <p:bldP spid="67" grpId="0"/>
      <p:bldP spid="71" grpId="0" animBg="1"/>
      <p:bldP spid="75" grpId="0" animBg="1"/>
      <p:bldP spid="79" grpId="0" animBg="1"/>
      <p:bldP spid="83" grpId="0" animBg="1"/>
      <p:bldP spid="87"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7" name="图片 66">
            <a:extLst>
              <a:ext uri="{FF2B5EF4-FFF2-40B4-BE49-F238E27FC236}">
                <a16:creationId xmlns:a16="http://schemas.microsoft.com/office/drawing/2014/main" xmlns="" id="{FF17ECD3-3419-49DD-96B7-432ACC663B18}"/>
              </a:ext>
            </a:extLst>
          </p:cNvPr>
          <p:cNvPicPr>
            <a:picLocks noChangeAspect="1"/>
          </p:cNvPicPr>
          <p:nvPr/>
        </p:nvPicPr>
        <p:blipFill rotWithShape="1">
          <a:blip r:embed="rId3">
            <a:extLst>
              <a:ext uri="{28A0092B-C50C-407E-A947-70E740481C1C}">
                <a14:useLocalDpi xmlns:a14="http://schemas.microsoft.com/office/drawing/2010/main" val="0"/>
              </a:ext>
            </a:extLst>
          </a:blip>
          <a:srcRect t="32357" r="17609"/>
          <a:stretch/>
        </p:blipFill>
        <p:spPr>
          <a:xfrm>
            <a:off x="5748100" y="0"/>
            <a:ext cx="6443900" cy="4523595"/>
          </a:xfrm>
          <a:prstGeom prst="rect">
            <a:avLst/>
          </a:prstGeom>
        </p:spPr>
      </p:pic>
      <p:pic>
        <p:nvPicPr>
          <p:cNvPr id="27" name="图片 26">
            <a:extLst>
              <a:ext uri="{FF2B5EF4-FFF2-40B4-BE49-F238E27FC236}">
                <a16:creationId xmlns:a16="http://schemas.microsoft.com/office/drawing/2014/main" xmlns="" id="{455D18B6-4549-42B8-9C42-12BD36BB5711}"/>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8108" t="7086" r="2477" b="7891"/>
          <a:stretch/>
        </p:blipFill>
        <p:spPr>
          <a:xfrm>
            <a:off x="783152" y="1684601"/>
            <a:ext cx="3412839" cy="3245207"/>
          </a:xfrm>
          <a:prstGeom prst="rect">
            <a:avLst/>
          </a:prstGeom>
        </p:spPr>
      </p:pic>
      <p:pic>
        <p:nvPicPr>
          <p:cNvPr id="6" name="图片 5">
            <a:extLst>
              <a:ext uri="{FF2B5EF4-FFF2-40B4-BE49-F238E27FC236}">
                <a16:creationId xmlns:a16="http://schemas.microsoft.com/office/drawing/2014/main" xmlns="" id="{AB5F6130-BA82-4742-8D1B-E1AB44A86EE8}"/>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92482" y="200164"/>
            <a:ext cx="1372857" cy="1250949"/>
          </a:xfrm>
          <a:prstGeom prst="rect">
            <a:avLst/>
          </a:prstGeom>
        </p:spPr>
      </p:pic>
      <p:sp>
        <p:nvSpPr>
          <p:cNvPr id="7" name="文本框 10">
            <a:extLst>
              <a:ext uri="{FF2B5EF4-FFF2-40B4-BE49-F238E27FC236}">
                <a16:creationId xmlns:a16="http://schemas.microsoft.com/office/drawing/2014/main" xmlns="" id="{730DFF8E-67D8-4DE3-82F6-F20CC8EA3555}"/>
              </a:ext>
            </a:extLst>
          </p:cNvPr>
          <p:cNvSpPr txBox="1"/>
          <p:nvPr/>
        </p:nvSpPr>
        <p:spPr>
          <a:xfrm>
            <a:off x="1329324" y="495712"/>
            <a:ext cx="2901009" cy="584775"/>
          </a:xfrm>
          <a:prstGeom prst="rect">
            <a:avLst/>
          </a:prstGeom>
          <a:noFill/>
          <a:ln w="9525">
            <a:noFill/>
          </a:ln>
        </p:spPr>
        <p:txBody>
          <a:bodyPr wrap="square" anchor="t">
            <a:spAutoFit/>
          </a:bodyPr>
          <a:lstStyle/>
          <a:p>
            <a:pPr>
              <a:spcBef>
                <a:spcPct val="50000"/>
              </a:spcBef>
            </a:pPr>
            <a:r>
              <a:rPr lang="zh-CN" altLang="en-US" sz="3200" dirty="0">
                <a:solidFill>
                  <a:schemeClr val="bg1"/>
                </a:solidFill>
                <a:latin typeface="方正粗圆简体" panose="02010601030101010101" pitchFamily="2" charset="-122"/>
                <a:ea typeface="方正粗圆简体" panose="02010601030101010101" pitchFamily="2" charset="-122"/>
              </a:rPr>
              <a:t>荣誉奖项</a:t>
            </a:r>
          </a:p>
        </p:txBody>
      </p:sp>
      <p:sp>
        <p:nvSpPr>
          <p:cNvPr id="8" name="文本框 10">
            <a:extLst>
              <a:ext uri="{FF2B5EF4-FFF2-40B4-BE49-F238E27FC236}">
                <a16:creationId xmlns:a16="http://schemas.microsoft.com/office/drawing/2014/main" xmlns="" id="{0AD22D58-EB38-4D99-B5F3-3E58C6F9B9E2}"/>
              </a:ext>
            </a:extLst>
          </p:cNvPr>
          <p:cNvSpPr txBox="1"/>
          <p:nvPr/>
        </p:nvSpPr>
        <p:spPr>
          <a:xfrm>
            <a:off x="612653" y="495713"/>
            <a:ext cx="420613" cy="584775"/>
          </a:xfrm>
          <a:prstGeom prst="rect">
            <a:avLst/>
          </a:prstGeom>
          <a:noFill/>
          <a:ln w="9525">
            <a:noFill/>
          </a:ln>
        </p:spPr>
        <p:txBody>
          <a:bodyPr wrap="square" anchor="t">
            <a:spAutoFit/>
          </a:bodyPr>
          <a:lstStyle/>
          <a:p>
            <a:pPr algn="ctr">
              <a:spcBef>
                <a:spcPct val="50000"/>
              </a:spcBef>
            </a:pPr>
            <a:r>
              <a:rPr lang="en-US" altLang="zh-CN" sz="3200" dirty="0">
                <a:solidFill>
                  <a:schemeClr val="bg1"/>
                </a:solidFill>
                <a:effectLst>
                  <a:outerShdw blurRad="50800" dist="38100" dir="2700000" algn="tl" rotWithShape="0">
                    <a:schemeClr val="accent5">
                      <a:lumMod val="50000"/>
                      <a:alpha val="40000"/>
                    </a:schemeClr>
                  </a:outerShdw>
                </a:effectLst>
                <a:latin typeface="方正粗圆简体" panose="02010601030101010101" pitchFamily="2" charset="-122"/>
                <a:ea typeface="方正粗圆简体" panose="02010601030101010101" pitchFamily="2" charset="-122"/>
              </a:rPr>
              <a:t>3</a:t>
            </a:r>
            <a:endParaRPr lang="zh-CN" altLang="en-US" sz="3200" dirty="0">
              <a:solidFill>
                <a:schemeClr val="bg1"/>
              </a:solidFill>
              <a:effectLst>
                <a:outerShdw blurRad="50800" dist="38100" dir="2700000" algn="tl" rotWithShape="0">
                  <a:schemeClr val="accent5">
                    <a:lumMod val="50000"/>
                    <a:alpha val="40000"/>
                  </a:schemeClr>
                </a:outerShdw>
              </a:effectLst>
              <a:latin typeface="方正粗圆简体" panose="02010601030101010101" pitchFamily="2" charset="-122"/>
              <a:ea typeface="方正粗圆简体" panose="02010601030101010101" pitchFamily="2" charset="-122"/>
            </a:endParaRPr>
          </a:p>
        </p:txBody>
      </p:sp>
      <p:pic>
        <p:nvPicPr>
          <p:cNvPr id="28" name="图片 27">
            <a:extLst>
              <a:ext uri="{FF2B5EF4-FFF2-40B4-BE49-F238E27FC236}">
                <a16:creationId xmlns:a16="http://schemas.microsoft.com/office/drawing/2014/main" xmlns="" id="{7EC6939F-35F2-4C88-A96D-1619882C026E}"/>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8108" t="7086" r="2477" b="7891"/>
          <a:stretch/>
        </p:blipFill>
        <p:spPr>
          <a:xfrm>
            <a:off x="4383591" y="1684601"/>
            <a:ext cx="3412839" cy="3245207"/>
          </a:xfrm>
          <a:prstGeom prst="rect">
            <a:avLst/>
          </a:prstGeom>
        </p:spPr>
      </p:pic>
      <p:pic>
        <p:nvPicPr>
          <p:cNvPr id="49" name="图片 48">
            <a:extLst>
              <a:ext uri="{FF2B5EF4-FFF2-40B4-BE49-F238E27FC236}">
                <a16:creationId xmlns:a16="http://schemas.microsoft.com/office/drawing/2014/main" xmlns="" id="{45977B0A-670B-4EBB-895B-D00E1A9865B7}"/>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8108" t="7086" r="2477" b="7891"/>
          <a:stretch/>
        </p:blipFill>
        <p:spPr>
          <a:xfrm>
            <a:off x="7984030" y="1684601"/>
            <a:ext cx="3412839" cy="3245207"/>
          </a:xfrm>
          <a:prstGeom prst="rect">
            <a:avLst/>
          </a:prstGeom>
        </p:spPr>
      </p:pic>
      <p:sp>
        <p:nvSpPr>
          <p:cNvPr id="50" name="等腰三角形 15">
            <a:extLst>
              <a:ext uri="{FF2B5EF4-FFF2-40B4-BE49-F238E27FC236}">
                <a16:creationId xmlns:a16="http://schemas.microsoft.com/office/drawing/2014/main" xmlns="" id="{5FCB26B1-725C-4F5C-8625-094115A4355E}"/>
              </a:ext>
            </a:extLst>
          </p:cNvPr>
          <p:cNvSpPr>
            <a:spLocks noChangeArrowheads="1"/>
          </p:cNvSpPr>
          <p:nvPr/>
        </p:nvSpPr>
        <p:spPr bwMode="auto">
          <a:xfrm flipV="1">
            <a:off x="2250814" y="5127080"/>
            <a:ext cx="287778" cy="192558"/>
          </a:xfrm>
          <a:prstGeom prst="triangle">
            <a:avLst>
              <a:gd name="adj" fmla="val 50000"/>
            </a:avLst>
          </a:prstGeom>
          <a:solidFill>
            <a:srgbClr val="28282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882" tIns="60941" rIns="121882" bIns="60941" numCol="1" anchor="ctr" anchorCtr="0" compatLnSpc="1">
            <a:prstTxWarp prst="textNoShape">
              <a:avLst/>
            </a:prstTxWarp>
          </a:bodyPr>
          <a:lstStyle/>
          <a:p>
            <a:pPr defTabSz="1218804"/>
            <a:endParaRPr lang="zh-CN" altLang="zh-CN" sz="1200" b="0">
              <a:latin typeface="微软雅黑" panose="020B0503020204020204" pitchFamily="34" charset="-122"/>
              <a:ea typeface="微软雅黑" panose="020B0503020204020204" pitchFamily="34" charset="-122"/>
              <a:cs typeface="+mn-ea"/>
              <a:sym typeface="+mn-lt"/>
            </a:endParaRPr>
          </a:p>
        </p:txBody>
      </p:sp>
      <p:sp>
        <p:nvSpPr>
          <p:cNvPr id="51" name="等腰三角形 26">
            <a:extLst>
              <a:ext uri="{FF2B5EF4-FFF2-40B4-BE49-F238E27FC236}">
                <a16:creationId xmlns:a16="http://schemas.microsoft.com/office/drawing/2014/main" xmlns="" id="{01240732-F4B7-4F30-87CA-A9779020C6E5}"/>
              </a:ext>
            </a:extLst>
          </p:cNvPr>
          <p:cNvSpPr>
            <a:spLocks noChangeArrowheads="1"/>
          </p:cNvSpPr>
          <p:nvPr/>
        </p:nvSpPr>
        <p:spPr bwMode="auto">
          <a:xfrm flipV="1">
            <a:off x="5851253" y="5127080"/>
            <a:ext cx="287778" cy="192558"/>
          </a:xfrm>
          <a:prstGeom prst="triangle">
            <a:avLst>
              <a:gd name="adj" fmla="val 50000"/>
            </a:avLst>
          </a:prstGeom>
          <a:solidFill>
            <a:srgbClr val="28282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882" tIns="60941" rIns="121882" bIns="60941" numCol="1" anchor="ctr" anchorCtr="0" compatLnSpc="1">
            <a:prstTxWarp prst="textNoShape">
              <a:avLst/>
            </a:prstTxWarp>
          </a:bodyPr>
          <a:lstStyle/>
          <a:p>
            <a:pPr defTabSz="1218804"/>
            <a:endParaRPr lang="zh-CN" altLang="zh-CN" sz="1200" b="0">
              <a:latin typeface="微软雅黑" panose="020B0503020204020204" pitchFamily="34" charset="-122"/>
              <a:ea typeface="微软雅黑" panose="020B0503020204020204" pitchFamily="34" charset="-122"/>
              <a:cs typeface="+mn-ea"/>
              <a:sym typeface="+mn-lt"/>
            </a:endParaRPr>
          </a:p>
        </p:txBody>
      </p:sp>
      <p:sp>
        <p:nvSpPr>
          <p:cNvPr id="52" name="等腰三角形 32">
            <a:extLst>
              <a:ext uri="{FF2B5EF4-FFF2-40B4-BE49-F238E27FC236}">
                <a16:creationId xmlns:a16="http://schemas.microsoft.com/office/drawing/2014/main" xmlns="" id="{ACD2A318-DB76-46D3-8CA9-586234B2C5F8}"/>
              </a:ext>
            </a:extLst>
          </p:cNvPr>
          <p:cNvSpPr>
            <a:spLocks noChangeArrowheads="1"/>
          </p:cNvSpPr>
          <p:nvPr/>
        </p:nvSpPr>
        <p:spPr bwMode="auto">
          <a:xfrm flipV="1">
            <a:off x="9451692" y="5127080"/>
            <a:ext cx="287778" cy="192558"/>
          </a:xfrm>
          <a:prstGeom prst="triangle">
            <a:avLst>
              <a:gd name="adj" fmla="val 50000"/>
            </a:avLst>
          </a:prstGeom>
          <a:solidFill>
            <a:srgbClr val="28282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882" tIns="60941" rIns="121882" bIns="60941" numCol="1" anchor="ctr" anchorCtr="0" compatLnSpc="1">
            <a:prstTxWarp prst="textNoShape">
              <a:avLst/>
            </a:prstTxWarp>
          </a:bodyPr>
          <a:lstStyle/>
          <a:p>
            <a:pPr defTabSz="1218804"/>
            <a:endParaRPr lang="zh-CN" altLang="zh-CN" sz="1200" b="0">
              <a:latin typeface="微软雅黑" panose="020B0503020204020204" pitchFamily="34" charset="-122"/>
              <a:ea typeface="微软雅黑" panose="020B0503020204020204" pitchFamily="34" charset="-122"/>
              <a:cs typeface="+mn-ea"/>
              <a:sym typeface="+mn-lt"/>
            </a:endParaRPr>
          </a:p>
        </p:txBody>
      </p:sp>
      <p:sp>
        <p:nvSpPr>
          <p:cNvPr id="54" name="Rectangle 42">
            <a:extLst>
              <a:ext uri="{FF2B5EF4-FFF2-40B4-BE49-F238E27FC236}">
                <a16:creationId xmlns:a16="http://schemas.microsoft.com/office/drawing/2014/main" xmlns="" id="{D18DD402-5BB2-4C48-B6D3-B7A63B309B48}"/>
              </a:ext>
            </a:extLst>
          </p:cNvPr>
          <p:cNvSpPr/>
          <p:nvPr/>
        </p:nvSpPr>
        <p:spPr bwMode="auto">
          <a:xfrm>
            <a:off x="1586102" y="5456117"/>
            <a:ext cx="1723220" cy="1052691"/>
          </a:xfrm>
          <a:prstGeom prst="rect">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lIns="68576" tIns="34288" rIns="68576" bIns="34288"/>
          <a:lstStyle>
            <a:defPPr>
              <a:defRPr lang="en-US"/>
            </a:defPPr>
            <a:lvl1pPr marL="0" algn="l" defTabSz="685487" rtl="0" eaLnBrk="1" latinLnBrk="0" hangingPunct="1">
              <a:defRPr sz="1400" kern="1200">
                <a:solidFill>
                  <a:schemeClr val="lt1"/>
                </a:solidFill>
                <a:latin typeface="+mn-lt"/>
                <a:ea typeface="+mn-ea"/>
                <a:cs typeface="+mn-cs"/>
              </a:defRPr>
            </a:lvl1pPr>
            <a:lvl2pPr marL="342739" algn="l" defTabSz="685487" rtl="0" eaLnBrk="1" latinLnBrk="0" hangingPunct="1">
              <a:defRPr sz="1400" kern="1200">
                <a:solidFill>
                  <a:schemeClr val="lt1"/>
                </a:solidFill>
                <a:latin typeface="+mn-lt"/>
                <a:ea typeface="+mn-ea"/>
                <a:cs typeface="+mn-cs"/>
              </a:defRPr>
            </a:lvl2pPr>
            <a:lvl3pPr marL="685487" algn="l" defTabSz="685487" rtl="0" eaLnBrk="1" latinLnBrk="0" hangingPunct="1">
              <a:defRPr sz="1400" kern="1200">
                <a:solidFill>
                  <a:schemeClr val="lt1"/>
                </a:solidFill>
                <a:latin typeface="+mn-lt"/>
                <a:ea typeface="+mn-ea"/>
                <a:cs typeface="+mn-cs"/>
              </a:defRPr>
            </a:lvl3pPr>
            <a:lvl4pPr marL="1028229" algn="l" defTabSz="685487" rtl="0" eaLnBrk="1" latinLnBrk="0" hangingPunct="1">
              <a:defRPr sz="1400" kern="1200">
                <a:solidFill>
                  <a:schemeClr val="lt1"/>
                </a:solidFill>
                <a:latin typeface="+mn-lt"/>
                <a:ea typeface="+mn-ea"/>
                <a:cs typeface="+mn-cs"/>
              </a:defRPr>
            </a:lvl4pPr>
            <a:lvl5pPr marL="1370975" algn="l" defTabSz="685487" rtl="0" eaLnBrk="1" latinLnBrk="0" hangingPunct="1">
              <a:defRPr sz="1400" kern="1200">
                <a:solidFill>
                  <a:schemeClr val="lt1"/>
                </a:solidFill>
                <a:latin typeface="+mn-lt"/>
                <a:ea typeface="+mn-ea"/>
                <a:cs typeface="+mn-cs"/>
              </a:defRPr>
            </a:lvl5pPr>
            <a:lvl6pPr marL="1713712" algn="l" defTabSz="685487" rtl="0" eaLnBrk="1" latinLnBrk="0" hangingPunct="1">
              <a:defRPr sz="1400" kern="1200">
                <a:solidFill>
                  <a:schemeClr val="lt1"/>
                </a:solidFill>
                <a:latin typeface="+mn-lt"/>
                <a:ea typeface="+mn-ea"/>
                <a:cs typeface="+mn-cs"/>
              </a:defRPr>
            </a:lvl6pPr>
            <a:lvl7pPr marL="2056459" algn="l" defTabSz="685487" rtl="0" eaLnBrk="1" latinLnBrk="0" hangingPunct="1">
              <a:defRPr sz="1400" kern="1200">
                <a:solidFill>
                  <a:schemeClr val="lt1"/>
                </a:solidFill>
                <a:latin typeface="+mn-lt"/>
                <a:ea typeface="+mn-ea"/>
                <a:cs typeface="+mn-cs"/>
              </a:defRPr>
            </a:lvl7pPr>
            <a:lvl8pPr marL="2399204" algn="l" defTabSz="685487" rtl="0" eaLnBrk="1" latinLnBrk="0" hangingPunct="1">
              <a:defRPr sz="1400" kern="1200">
                <a:solidFill>
                  <a:schemeClr val="lt1"/>
                </a:solidFill>
                <a:latin typeface="+mn-lt"/>
                <a:ea typeface="+mn-ea"/>
                <a:cs typeface="+mn-cs"/>
              </a:defRPr>
            </a:lvl8pPr>
            <a:lvl9pPr marL="2741951" algn="l" defTabSz="685487" rtl="0" eaLnBrk="1" latinLnBrk="0" hangingPunct="1">
              <a:defRPr sz="1400" kern="1200">
                <a:solidFill>
                  <a:schemeClr val="lt1"/>
                </a:solidFill>
                <a:latin typeface="+mn-lt"/>
                <a:ea typeface="+mn-ea"/>
                <a:cs typeface="+mn-cs"/>
              </a:defRPr>
            </a:lvl9pPr>
          </a:lstStyle>
          <a:p>
            <a:pPr algn="just" defTabSz="685630">
              <a:lnSpc>
                <a:spcPts val="2000"/>
              </a:lnSpc>
              <a:spcAft>
                <a:spcPts val="451"/>
              </a:spcAft>
              <a:defRPr/>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成绩优异，获得国家一等奖学金。</a:t>
            </a:r>
            <a:endParaRPr lang="en-US"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55" name="Rectangle 42">
            <a:extLst>
              <a:ext uri="{FF2B5EF4-FFF2-40B4-BE49-F238E27FC236}">
                <a16:creationId xmlns:a16="http://schemas.microsoft.com/office/drawing/2014/main" xmlns="" id="{A3CF2C5B-C1B8-4752-B649-BAAEE93451B7}"/>
              </a:ext>
            </a:extLst>
          </p:cNvPr>
          <p:cNvSpPr/>
          <p:nvPr/>
        </p:nvSpPr>
        <p:spPr bwMode="auto">
          <a:xfrm>
            <a:off x="5186541" y="5456117"/>
            <a:ext cx="1723220" cy="1052691"/>
          </a:xfrm>
          <a:prstGeom prst="rect">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lIns="68576" tIns="34288" rIns="68576" bIns="34288"/>
          <a:lstStyle>
            <a:defPPr>
              <a:defRPr lang="en-US"/>
            </a:defPPr>
            <a:lvl1pPr marL="0" algn="l" defTabSz="685487" rtl="0" eaLnBrk="1" latinLnBrk="0" hangingPunct="1">
              <a:defRPr sz="1400" kern="1200">
                <a:solidFill>
                  <a:schemeClr val="lt1"/>
                </a:solidFill>
                <a:latin typeface="+mn-lt"/>
                <a:ea typeface="+mn-ea"/>
                <a:cs typeface="+mn-cs"/>
              </a:defRPr>
            </a:lvl1pPr>
            <a:lvl2pPr marL="342739" algn="l" defTabSz="685487" rtl="0" eaLnBrk="1" latinLnBrk="0" hangingPunct="1">
              <a:defRPr sz="1400" kern="1200">
                <a:solidFill>
                  <a:schemeClr val="lt1"/>
                </a:solidFill>
                <a:latin typeface="+mn-lt"/>
                <a:ea typeface="+mn-ea"/>
                <a:cs typeface="+mn-cs"/>
              </a:defRPr>
            </a:lvl2pPr>
            <a:lvl3pPr marL="685487" algn="l" defTabSz="685487" rtl="0" eaLnBrk="1" latinLnBrk="0" hangingPunct="1">
              <a:defRPr sz="1400" kern="1200">
                <a:solidFill>
                  <a:schemeClr val="lt1"/>
                </a:solidFill>
                <a:latin typeface="+mn-lt"/>
                <a:ea typeface="+mn-ea"/>
                <a:cs typeface="+mn-cs"/>
              </a:defRPr>
            </a:lvl3pPr>
            <a:lvl4pPr marL="1028229" algn="l" defTabSz="685487" rtl="0" eaLnBrk="1" latinLnBrk="0" hangingPunct="1">
              <a:defRPr sz="1400" kern="1200">
                <a:solidFill>
                  <a:schemeClr val="lt1"/>
                </a:solidFill>
                <a:latin typeface="+mn-lt"/>
                <a:ea typeface="+mn-ea"/>
                <a:cs typeface="+mn-cs"/>
              </a:defRPr>
            </a:lvl4pPr>
            <a:lvl5pPr marL="1370975" algn="l" defTabSz="685487" rtl="0" eaLnBrk="1" latinLnBrk="0" hangingPunct="1">
              <a:defRPr sz="1400" kern="1200">
                <a:solidFill>
                  <a:schemeClr val="lt1"/>
                </a:solidFill>
                <a:latin typeface="+mn-lt"/>
                <a:ea typeface="+mn-ea"/>
                <a:cs typeface="+mn-cs"/>
              </a:defRPr>
            </a:lvl5pPr>
            <a:lvl6pPr marL="1713712" algn="l" defTabSz="685487" rtl="0" eaLnBrk="1" latinLnBrk="0" hangingPunct="1">
              <a:defRPr sz="1400" kern="1200">
                <a:solidFill>
                  <a:schemeClr val="lt1"/>
                </a:solidFill>
                <a:latin typeface="+mn-lt"/>
                <a:ea typeface="+mn-ea"/>
                <a:cs typeface="+mn-cs"/>
              </a:defRPr>
            </a:lvl6pPr>
            <a:lvl7pPr marL="2056459" algn="l" defTabSz="685487" rtl="0" eaLnBrk="1" latinLnBrk="0" hangingPunct="1">
              <a:defRPr sz="1400" kern="1200">
                <a:solidFill>
                  <a:schemeClr val="lt1"/>
                </a:solidFill>
                <a:latin typeface="+mn-lt"/>
                <a:ea typeface="+mn-ea"/>
                <a:cs typeface="+mn-cs"/>
              </a:defRPr>
            </a:lvl7pPr>
            <a:lvl8pPr marL="2399204" algn="l" defTabSz="685487" rtl="0" eaLnBrk="1" latinLnBrk="0" hangingPunct="1">
              <a:defRPr sz="1400" kern="1200">
                <a:solidFill>
                  <a:schemeClr val="lt1"/>
                </a:solidFill>
                <a:latin typeface="+mn-lt"/>
                <a:ea typeface="+mn-ea"/>
                <a:cs typeface="+mn-cs"/>
              </a:defRPr>
            </a:lvl8pPr>
            <a:lvl9pPr marL="2741951" algn="l" defTabSz="685487" rtl="0" eaLnBrk="1" latinLnBrk="0" hangingPunct="1">
              <a:defRPr sz="1400" kern="1200">
                <a:solidFill>
                  <a:schemeClr val="lt1"/>
                </a:solidFill>
                <a:latin typeface="+mn-lt"/>
                <a:ea typeface="+mn-ea"/>
                <a:cs typeface="+mn-cs"/>
              </a:defRPr>
            </a:lvl9pPr>
          </a:lstStyle>
          <a:p>
            <a:pPr algn="just" defTabSz="685630">
              <a:lnSpc>
                <a:spcPts val="2000"/>
              </a:lnSpc>
              <a:spcAft>
                <a:spcPts val="451"/>
              </a:spcAft>
              <a:defRPr/>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全年销售业绩第一，获得公司最杰出新人称号。</a:t>
            </a:r>
            <a:endParaRPr lang="en-US"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56" name="Rectangle 42">
            <a:extLst>
              <a:ext uri="{FF2B5EF4-FFF2-40B4-BE49-F238E27FC236}">
                <a16:creationId xmlns:a16="http://schemas.microsoft.com/office/drawing/2014/main" xmlns="" id="{BA9DFEB5-9B02-4F12-A41E-FF69AC6C2928}"/>
              </a:ext>
            </a:extLst>
          </p:cNvPr>
          <p:cNvSpPr/>
          <p:nvPr/>
        </p:nvSpPr>
        <p:spPr bwMode="auto">
          <a:xfrm>
            <a:off x="8786980" y="5456117"/>
            <a:ext cx="1723220" cy="1052691"/>
          </a:xfrm>
          <a:prstGeom prst="rect">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lIns="68576" tIns="34288" rIns="68576" bIns="34288"/>
          <a:lstStyle>
            <a:defPPr>
              <a:defRPr lang="en-US"/>
            </a:defPPr>
            <a:lvl1pPr marL="0" algn="l" defTabSz="685487" rtl="0" eaLnBrk="1" latinLnBrk="0" hangingPunct="1">
              <a:defRPr sz="1400" kern="1200">
                <a:solidFill>
                  <a:schemeClr val="lt1"/>
                </a:solidFill>
                <a:latin typeface="+mn-lt"/>
                <a:ea typeface="+mn-ea"/>
                <a:cs typeface="+mn-cs"/>
              </a:defRPr>
            </a:lvl1pPr>
            <a:lvl2pPr marL="342739" algn="l" defTabSz="685487" rtl="0" eaLnBrk="1" latinLnBrk="0" hangingPunct="1">
              <a:defRPr sz="1400" kern="1200">
                <a:solidFill>
                  <a:schemeClr val="lt1"/>
                </a:solidFill>
                <a:latin typeface="+mn-lt"/>
                <a:ea typeface="+mn-ea"/>
                <a:cs typeface="+mn-cs"/>
              </a:defRPr>
            </a:lvl2pPr>
            <a:lvl3pPr marL="685487" algn="l" defTabSz="685487" rtl="0" eaLnBrk="1" latinLnBrk="0" hangingPunct="1">
              <a:defRPr sz="1400" kern="1200">
                <a:solidFill>
                  <a:schemeClr val="lt1"/>
                </a:solidFill>
                <a:latin typeface="+mn-lt"/>
                <a:ea typeface="+mn-ea"/>
                <a:cs typeface="+mn-cs"/>
              </a:defRPr>
            </a:lvl3pPr>
            <a:lvl4pPr marL="1028229" algn="l" defTabSz="685487" rtl="0" eaLnBrk="1" latinLnBrk="0" hangingPunct="1">
              <a:defRPr sz="1400" kern="1200">
                <a:solidFill>
                  <a:schemeClr val="lt1"/>
                </a:solidFill>
                <a:latin typeface="+mn-lt"/>
                <a:ea typeface="+mn-ea"/>
                <a:cs typeface="+mn-cs"/>
              </a:defRPr>
            </a:lvl4pPr>
            <a:lvl5pPr marL="1370975" algn="l" defTabSz="685487" rtl="0" eaLnBrk="1" latinLnBrk="0" hangingPunct="1">
              <a:defRPr sz="1400" kern="1200">
                <a:solidFill>
                  <a:schemeClr val="lt1"/>
                </a:solidFill>
                <a:latin typeface="+mn-lt"/>
                <a:ea typeface="+mn-ea"/>
                <a:cs typeface="+mn-cs"/>
              </a:defRPr>
            </a:lvl5pPr>
            <a:lvl6pPr marL="1713712" algn="l" defTabSz="685487" rtl="0" eaLnBrk="1" latinLnBrk="0" hangingPunct="1">
              <a:defRPr sz="1400" kern="1200">
                <a:solidFill>
                  <a:schemeClr val="lt1"/>
                </a:solidFill>
                <a:latin typeface="+mn-lt"/>
                <a:ea typeface="+mn-ea"/>
                <a:cs typeface="+mn-cs"/>
              </a:defRPr>
            </a:lvl6pPr>
            <a:lvl7pPr marL="2056459" algn="l" defTabSz="685487" rtl="0" eaLnBrk="1" latinLnBrk="0" hangingPunct="1">
              <a:defRPr sz="1400" kern="1200">
                <a:solidFill>
                  <a:schemeClr val="lt1"/>
                </a:solidFill>
                <a:latin typeface="+mn-lt"/>
                <a:ea typeface="+mn-ea"/>
                <a:cs typeface="+mn-cs"/>
              </a:defRPr>
            </a:lvl7pPr>
            <a:lvl8pPr marL="2399204" algn="l" defTabSz="685487" rtl="0" eaLnBrk="1" latinLnBrk="0" hangingPunct="1">
              <a:defRPr sz="1400" kern="1200">
                <a:solidFill>
                  <a:schemeClr val="lt1"/>
                </a:solidFill>
                <a:latin typeface="+mn-lt"/>
                <a:ea typeface="+mn-ea"/>
                <a:cs typeface="+mn-cs"/>
              </a:defRPr>
            </a:lvl8pPr>
            <a:lvl9pPr marL="2741951" algn="l" defTabSz="685487" rtl="0" eaLnBrk="1" latinLnBrk="0" hangingPunct="1">
              <a:defRPr sz="1400" kern="1200">
                <a:solidFill>
                  <a:schemeClr val="lt1"/>
                </a:solidFill>
                <a:latin typeface="+mn-lt"/>
                <a:ea typeface="+mn-ea"/>
                <a:cs typeface="+mn-cs"/>
              </a:defRPr>
            </a:lvl9pPr>
          </a:lstStyle>
          <a:p>
            <a:pPr algn="just" defTabSz="685630">
              <a:lnSpc>
                <a:spcPts val="2000"/>
              </a:lnSpc>
              <a:spcAft>
                <a:spcPts val="451"/>
              </a:spcAft>
              <a:defRPr/>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带领的区域销售团队夺得年度销售总冠军 。</a:t>
            </a:r>
            <a:endParaRPr lang="en-US"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58" name="Rectangle 49">
            <a:extLst>
              <a:ext uri="{FF2B5EF4-FFF2-40B4-BE49-F238E27FC236}">
                <a16:creationId xmlns:a16="http://schemas.microsoft.com/office/drawing/2014/main" xmlns="" id="{5DF2DF53-8064-495E-A6F4-E622178E106B}"/>
              </a:ext>
            </a:extLst>
          </p:cNvPr>
          <p:cNvSpPr/>
          <p:nvPr/>
        </p:nvSpPr>
        <p:spPr>
          <a:xfrm>
            <a:off x="1422368" y="3429000"/>
            <a:ext cx="1886954" cy="461663"/>
          </a:xfrm>
          <a:prstGeom prst="rect">
            <a:avLst/>
          </a:prstGeom>
          <a:effectLst/>
        </p:spPr>
        <p:txBody>
          <a:bodyPr wrap="square" lIns="91436" tIns="45719" rIns="91436" bIns="45719">
            <a:spAutoFit/>
          </a:bodyPr>
          <a:lstStyle/>
          <a:p>
            <a:pPr marL="0" lvl="1" algn="ctr" defTabSz="914363"/>
            <a:r>
              <a:rPr lang="zh-CN" altLang="en-US" sz="2400" b="1" dirty="0">
                <a:solidFill>
                  <a:srgbClr val="B5D1EA"/>
                </a:solidFill>
                <a:latin typeface="微软雅黑" panose="020B0503020204020204" pitchFamily="34" charset="-122"/>
                <a:ea typeface="微软雅黑" panose="020B0503020204020204" pitchFamily="34" charset="-122"/>
              </a:rPr>
              <a:t>一等奖学金</a:t>
            </a:r>
          </a:p>
        </p:txBody>
      </p:sp>
      <p:pic>
        <p:nvPicPr>
          <p:cNvPr id="61" name="图片 60">
            <a:extLst>
              <a:ext uri="{FF2B5EF4-FFF2-40B4-BE49-F238E27FC236}">
                <a16:creationId xmlns:a16="http://schemas.microsoft.com/office/drawing/2014/main" xmlns="" id="{C1BD0530-0192-4675-BF30-790F89CDFCEC}"/>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091216" y="2602073"/>
            <a:ext cx="734706" cy="758687"/>
          </a:xfrm>
          <a:prstGeom prst="rect">
            <a:avLst/>
          </a:prstGeom>
        </p:spPr>
      </p:pic>
      <p:sp>
        <p:nvSpPr>
          <p:cNvPr id="62" name="Rectangle 49">
            <a:extLst>
              <a:ext uri="{FF2B5EF4-FFF2-40B4-BE49-F238E27FC236}">
                <a16:creationId xmlns:a16="http://schemas.microsoft.com/office/drawing/2014/main" xmlns="" id="{505AC4A0-82DC-485B-AA62-E2F38ECEAA36}"/>
              </a:ext>
            </a:extLst>
          </p:cNvPr>
          <p:cNvSpPr/>
          <p:nvPr/>
        </p:nvSpPr>
        <p:spPr>
          <a:xfrm>
            <a:off x="5059799" y="3429000"/>
            <a:ext cx="1886954" cy="461663"/>
          </a:xfrm>
          <a:prstGeom prst="rect">
            <a:avLst/>
          </a:prstGeom>
          <a:effectLst/>
        </p:spPr>
        <p:txBody>
          <a:bodyPr wrap="square" lIns="91436" tIns="45719" rIns="91436" bIns="45719">
            <a:spAutoFit/>
          </a:bodyPr>
          <a:lstStyle/>
          <a:p>
            <a:pPr marL="0" lvl="1" algn="ctr" defTabSz="914363"/>
            <a:r>
              <a:rPr lang="zh-CN" altLang="en-US" sz="2400" b="1" dirty="0">
                <a:solidFill>
                  <a:srgbClr val="B5D1EA"/>
                </a:solidFill>
                <a:latin typeface="微软雅黑" panose="020B0503020204020204" pitchFamily="34" charset="-122"/>
                <a:ea typeface="微软雅黑" panose="020B0503020204020204" pitchFamily="34" charset="-122"/>
              </a:rPr>
              <a:t>杰出新人</a:t>
            </a:r>
          </a:p>
        </p:txBody>
      </p:sp>
      <p:pic>
        <p:nvPicPr>
          <p:cNvPr id="63" name="图片 62">
            <a:extLst>
              <a:ext uri="{FF2B5EF4-FFF2-40B4-BE49-F238E27FC236}">
                <a16:creationId xmlns:a16="http://schemas.microsoft.com/office/drawing/2014/main" xmlns="" id="{9EEF972E-68AB-440E-91AA-FAFA51E0A66B}"/>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728647" y="2602073"/>
            <a:ext cx="734706" cy="758687"/>
          </a:xfrm>
          <a:prstGeom prst="rect">
            <a:avLst/>
          </a:prstGeom>
        </p:spPr>
      </p:pic>
      <p:sp>
        <p:nvSpPr>
          <p:cNvPr id="64" name="Rectangle 49">
            <a:extLst>
              <a:ext uri="{FF2B5EF4-FFF2-40B4-BE49-F238E27FC236}">
                <a16:creationId xmlns:a16="http://schemas.microsoft.com/office/drawing/2014/main" xmlns="" id="{BD2E1600-63CA-4E87-804F-EE3A1CC75236}"/>
              </a:ext>
            </a:extLst>
          </p:cNvPr>
          <p:cNvSpPr/>
          <p:nvPr/>
        </p:nvSpPr>
        <p:spPr>
          <a:xfrm>
            <a:off x="8623246" y="3429000"/>
            <a:ext cx="1886954" cy="461663"/>
          </a:xfrm>
          <a:prstGeom prst="rect">
            <a:avLst/>
          </a:prstGeom>
          <a:effectLst/>
        </p:spPr>
        <p:txBody>
          <a:bodyPr wrap="square" lIns="91436" tIns="45719" rIns="91436" bIns="45719">
            <a:spAutoFit/>
          </a:bodyPr>
          <a:lstStyle/>
          <a:p>
            <a:pPr marL="0" lvl="1" algn="ctr" defTabSz="914363"/>
            <a:r>
              <a:rPr lang="zh-CN" altLang="en-US" sz="2400" b="1" dirty="0">
                <a:solidFill>
                  <a:srgbClr val="B5D1EA"/>
                </a:solidFill>
                <a:latin typeface="微软雅黑" panose="020B0503020204020204" pitchFamily="34" charset="-122"/>
                <a:ea typeface="微软雅黑" panose="020B0503020204020204" pitchFamily="34" charset="-122"/>
              </a:rPr>
              <a:t>销售总冠军</a:t>
            </a:r>
          </a:p>
        </p:txBody>
      </p:sp>
      <p:pic>
        <p:nvPicPr>
          <p:cNvPr id="65" name="图片 64">
            <a:extLst>
              <a:ext uri="{FF2B5EF4-FFF2-40B4-BE49-F238E27FC236}">
                <a16:creationId xmlns:a16="http://schemas.microsoft.com/office/drawing/2014/main" xmlns="" id="{2325678E-BDBA-41C1-9722-66AC87D06F79}"/>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9246000" y="2602073"/>
            <a:ext cx="734706" cy="758687"/>
          </a:xfrm>
          <a:prstGeom prst="rect">
            <a:avLst/>
          </a:prstGeom>
        </p:spPr>
      </p:pic>
    </p:spTree>
    <p:extLst>
      <p:ext uri="{BB962C8B-B14F-4D97-AF65-F5344CB8AC3E}">
        <p14:creationId xmlns:p14="http://schemas.microsoft.com/office/powerpoint/2010/main" val="4104234925"/>
      </p:ext>
    </p:extLst>
  </p:cSld>
  <p:clrMapOvr>
    <a:masterClrMapping/>
  </p:clrMapOvr>
  <mc:AlternateContent xmlns:mc="http://schemas.openxmlformats.org/markup-compatibility/2006" xmlns:p14="http://schemas.microsoft.com/office/powerpoint/2010/main">
    <mc:Choice Requires="p14">
      <p:transition spd="slow" p14:dur="1300" advTm="0">
        <p14:pan dir="u"/>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withEffect">
                                  <p:stCondLst>
                                    <p:cond delay="0"/>
                                  </p:stCondLst>
                                  <p:childTnLst>
                                    <p:set>
                                      <p:cBhvr>
                                        <p:cTn id="6" dur="1" fill="hold">
                                          <p:stCondLst>
                                            <p:cond delay="0"/>
                                          </p:stCondLst>
                                        </p:cTn>
                                        <p:tgtEl>
                                          <p:spTgt spid="67"/>
                                        </p:tgtEl>
                                        <p:attrNameLst>
                                          <p:attrName>style.visibility</p:attrName>
                                        </p:attrNameLst>
                                      </p:cBhvr>
                                      <p:to>
                                        <p:strVal val="visible"/>
                                      </p:to>
                                    </p:set>
                                    <p:animEffect transition="in" filter="fade">
                                      <p:cBhvr>
                                        <p:cTn id="7" dur="1000"/>
                                        <p:tgtEl>
                                          <p:spTgt spid="67"/>
                                        </p:tgtEl>
                                      </p:cBhvr>
                                    </p:animEffect>
                                    <p:anim calcmode="lin" valueType="num">
                                      <p:cBhvr>
                                        <p:cTn id="8" dur="1000" fill="hold"/>
                                        <p:tgtEl>
                                          <p:spTgt spid="67"/>
                                        </p:tgtEl>
                                        <p:attrNameLst>
                                          <p:attrName>ppt_x</p:attrName>
                                        </p:attrNameLst>
                                      </p:cBhvr>
                                      <p:tavLst>
                                        <p:tav tm="0">
                                          <p:val>
                                            <p:strVal val="#ppt_x"/>
                                          </p:val>
                                        </p:tav>
                                        <p:tav tm="100000">
                                          <p:val>
                                            <p:strVal val="#ppt_x"/>
                                          </p:val>
                                        </p:tav>
                                      </p:tavLst>
                                    </p:anim>
                                    <p:anim calcmode="lin" valueType="num">
                                      <p:cBhvr>
                                        <p:cTn id="9" dur="1000" fill="hold"/>
                                        <p:tgtEl>
                                          <p:spTgt spid="67"/>
                                        </p:tgtEl>
                                        <p:attrNameLst>
                                          <p:attrName>ppt_y</p:attrName>
                                        </p:attrNameLst>
                                      </p:cBhvr>
                                      <p:tavLst>
                                        <p:tav tm="0">
                                          <p:val>
                                            <p:strVal val="#ppt_y-.1"/>
                                          </p:val>
                                        </p:tav>
                                        <p:tav tm="100000">
                                          <p:val>
                                            <p:strVal val="#ppt_y"/>
                                          </p:val>
                                        </p:tav>
                                      </p:tavLst>
                                    </p:anim>
                                  </p:childTnLst>
                                </p:cTn>
                              </p:par>
                              <p:par>
                                <p:cTn id="10" presetID="2" presetClass="entr" presetSubtype="8" decel="100000" fill="hold" nodeType="withEffect">
                                  <p:stCondLst>
                                    <p:cond delay="0"/>
                                  </p:stCondLst>
                                  <p:childTnLst>
                                    <p:set>
                                      <p:cBhvr>
                                        <p:cTn id="11" dur="1" fill="hold">
                                          <p:stCondLst>
                                            <p:cond delay="0"/>
                                          </p:stCondLst>
                                        </p:cTn>
                                        <p:tgtEl>
                                          <p:spTgt spid="6"/>
                                        </p:tgtEl>
                                        <p:attrNameLst>
                                          <p:attrName>style.visibility</p:attrName>
                                        </p:attrNameLst>
                                      </p:cBhvr>
                                      <p:to>
                                        <p:strVal val="visible"/>
                                      </p:to>
                                    </p:set>
                                    <p:anim calcmode="lin" valueType="num">
                                      <p:cBhvr additive="base">
                                        <p:cTn id="12" dur="1500" fill="hold"/>
                                        <p:tgtEl>
                                          <p:spTgt spid="6"/>
                                        </p:tgtEl>
                                        <p:attrNameLst>
                                          <p:attrName>ppt_x</p:attrName>
                                        </p:attrNameLst>
                                      </p:cBhvr>
                                      <p:tavLst>
                                        <p:tav tm="0">
                                          <p:val>
                                            <p:strVal val="0-#ppt_w/2"/>
                                          </p:val>
                                        </p:tav>
                                        <p:tav tm="100000">
                                          <p:val>
                                            <p:strVal val="#ppt_x"/>
                                          </p:val>
                                        </p:tav>
                                      </p:tavLst>
                                    </p:anim>
                                    <p:anim calcmode="lin" valueType="num">
                                      <p:cBhvr additive="base">
                                        <p:cTn id="13" dur="1500" fill="hold"/>
                                        <p:tgtEl>
                                          <p:spTgt spid="6"/>
                                        </p:tgtEl>
                                        <p:attrNameLst>
                                          <p:attrName>ppt_y</p:attrName>
                                        </p:attrNameLst>
                                      </p:cBhvr>
                                      <p:tavLst>
                                        <p:tav tm="0">
                                          <p:val>
                                            <p:strVal val="#ppt_y"/>
                                          </p:val>
                                        </p:tav>
                                        <p:tav tm="100000">
                                          <p:val>
                                            <p:strVal val="#ppt_y"/>
                                          </p:val>
                                        </p:tav>
                                      </p:tavLst>
                                    </p:anim>
                                  </p:childTnLst>
                                </p:cTn>
                              </p:par>
                              <p:par>
                                <p:cTn id="14" presetID="2" presetClass="entr" presetSubtype="8" decel="100000" fill="hold" grpId="0" nodeType="withEffect">
                                  <p:stCondLst>
                                    <p:cond delay="300"/>
                                  </p:stCondLst>
                                  <p:childTnLst>
                                    <p:set>
                                      <p:cBhvr>
                                        <p:cTn id="15" dur="1" fill="hold">
                                          <p:stCondLst>
                                            <p:cond delay="0"/>
                                          </p:stCondLst>
                                        </p:cTn>
                                        <p:tgtEl>
                                          <p:spTgt spid="8"/>
                                        </p:tgtEl>
                                        <p:attrNameLst>
                                          <p:attrName>style.visibility</p:attrName>
                                        </p:attrNameLst>
                                      </p:cBhvr>
                                      <p:to>
                                        <p:strVal val="visible"/>
                                      </p:to>
                                    </p:set>
                                    <p:anim calcmode="lin" valueType="num">
                                      <p:cBhvr additive="base">
                                        <p:cTn id="16" dur="1500" fill="hold"/>
                                        <p:tgtEl>
                                          <p:spTgt spid="8"/>
                                        </p:tgtEl>
                                        <p:attrNameLst>
                                          <p:attrName>ppt_x</p:attrName>
                                        </p:attrNameLst>
                                      </p:cBhvr>
                                      <p:tavLst>
                                        <p:tav tm="0">
                                          <p:val>
                                            <p:strVal val="0-#ppt_w/2"/>
                                          </p:val>
                                        </p:tav>
                                        <p:tav tm="100000">
                                          <p:val>
                                            <p:strVal val="#ppt_x"/>
                                          </p:val>
                                        </p:tav>
                                      </p:tavLst>
                                    </p:anim>
                                    <p:anim calcmode="lin" valueType="num">
                                      <p:cBhvr additive="base">
                                        <p:cTn id="17" dur="1500" fill="hold"/>
                                        <p:tgtEl>
                                          <p:spTgt spid="8"/>
                                        </p:tgtEl>
                                        <p:attrNameLst>
                                          <p:attrName>ppt_y</p:attrName>
                                        </p:attrNameLst>
                                      </p:cBhvr>
                                      <p:tavLst>
                                        <p:tav tm="0">
                                          <p:val>
                                            <p:strVal val="#ppt_y"/>
                                          </p:val>
                                        </p:tav>
                                        <p:tav tm="100000">
                                          <p:val>
                                            <p:strVal val="#ppt_y"/>
                                          </p:val>
                                        </p:tav>
                                      </p:tavLst>
                                    </p:anim>
                                  </p:childTnLst>
                                </p:cTn>
                              </p:par>
                              <p:par>
                                <p:cTn id="18" presetID="2" presetClass="entr" presetSubtype="8" decel="100000" fill="hold" grpId="0" nodeType="withEffect">
                                  <p:stCondLst>
                                    <p:cond delay="500"/>
                                  </p:stCondLst>
                                  <p:childTnLst>
                                    <p:set>
                                      <p:cBhvr>
                                        <p:cTn id="19" dur="1" fill="hold">
                                          <p:stCondLst>
                                            <p:cond delay="0"/>
                                          </p:stCondLst>
                                        </p:cTn>
                                        <p:tgtEl>
                                          <p:spTgt spid="7"/>
                                        </p:tgtEl>
                                        <p:attrNameLst>
                                          <p:attrName>style.visibility</p:attrName>
                                        </p:attrNameLst>
                                      </p:cBhvr>
                                      <p:to>
                                        <p:strVal val="visible"/>
                                      </p:to>
                                    </p:set>
                                    <p:anim calcmode="lin" valueType="num">
                                      <p:cBhvr additive="base">
                                        <p:cTn id="20" dur="1500" fill="hold"/>
                                        <p:tgtEl>
                                          <p:spTgt spid="7"/>
                                        </p:tgtEl>
                                        <p:attrNameLst>
                                          <p:attrName>ppt_x</p:attrName>
                                        </p:attrNameLst>
                                      </p:cBhvr>
                                      <p:tavLst>
                                        <p:tav tm="0">
                                          <p:val>
                                            <p:strVal val="0-#ppt_w/2"/>
                                          </p:val>
                                        </p:tav>
                                        <p:tav tm="100000">
                                          <p:val>
                                            <p:strVal val="#ppt_x"/>
                                          </p:val>
                                        </p:tav>
                                      </p:tavLst>
                                    </p:anim>
                                    <p:anim calcmode="lin" valueType="num">
                                      <p:cBhvr additive="base">
                                        <p:cTn id="21" dur="1500" fill="hold"/>
                                        <p:tgtEl>
                                          <p:spTgt spid="7"/>
                                        </p:tgtEl>
                                        <p:attrNameLst>
                                          <p:attrName>ppt_y</p:attrName>
                                        </p:attrNameLst>
                                      </p:cBhvr>
                                      <p:tavLst>
                                        <p:tav tm="0">
                                          <p:val>
                                            <p:strVal val="#ppt_y"/>
                                          </p:val>
                                        </p:tav>
                                        <p:tav tm="100000">
                                          <p:val>
                                            <p:strVal val="#ppt_y"/>
                                          </p:val>
                                        </p:tav>
                                      </p:tavLst>
                                    </p:anim>
                                  </p:childTnLst>
                                </p:cTn>
                              </p:par>
                            </p:childTnLst>
                          </p:cTn>
                        </p:par>
                        <p:par>
                          <p:cTn id="22" fill="hold">
                            <p:stCondLst>
                              <p:cond delay="2000"/>
                            </p:stCondLst>
                            <p:childTnLst>
                              <p:par>
                                <p:cTn id="23" presetID="2" presetClass="entr" presetSubtype="2" decel="100000" fill="hold" nodeType="afterEffect">
                                  <p:stCondLst>
                                    <p:cond delay="0"/>
                                  </p:stCondLst>
                                  <p:childTnLst>
                                    <p:set>
                                      <p:cBhvr>
                                        <p:cTn id="24" dur="1" fill="hold">
                                          <p:stCondLst>
                                            <p:cond delay="0"/>
                                          </p:stCondLst>
                                        </p:cTn>
                                        <p:tgtEl>
                                          <p:spTgt spid="27"/>
                                        </p:tgtEl>
                                        <p:attrNameLst>
                                          <p:attrName>style.visibility</p:attrName>
                                        </p:attrNameLst>
                                      </p:cBhvr>
                                      <p:to>
                                        <p:strVal val="visible"/>
                                      </p:to>
                                    </p:set>
                                    <p:anim calcmode="lin" valueType="num">
                                      <p:cBhvr additive="base">
                                        <p:cTn id="25" dur="1500" fill="hold"/>
                                        <p:tgtEl>
                                          <p:spTgt spid="27"/>
                                        </p:tgtEl>
                                        <p:attrNameLst>
                                          <p:attrName>ppt_x</p:attrName>
                                        </p:attrNameLst>
                                      </p:cBhvr>
                                      <p:tavLst>
                                        <p:tav tm="0">
                                          <p:val>
                                            <p:strVal val="1+#ppt_w/2"/>
                                          </p:val>
                                        </p:tav>
                                        <p:tav tm="100000">
                                          <p:val>
                                            <p:strVal val="#ppt_x"/>
                                          </p:val>
                                        </p:tav>
                                      </p:tavLst>
                                    </p:anim>
                                    <p:anim calcmode="lin" valueType="num">
                                      <p:cBhvr additive="base">
                                        <p:cTn id="26" dur="1500" fill="hold"/>
                                        <p:tgtEl>
                                          <p:spTgt spid="27"/>
                                        </p:tgtEl>
                                        <p:attrNameLst>
                                          <p:attrName>ppt_y</p:attrName>
                                        </p:attrNameLst>
                                      </p:cBhvr>
                                      <p:tavLst>
                                        <p:tav tm="0">
                                          <p:val>
                                            <p:strVal val="#ppt_y"/>
                                          </p:val>
                                        </p:tav>
                                        <p:tav tm="100000">
                                          <p:val>
                                            <p:strVal val="#ppt_y"/>
                                          </p:val>
                                        </p:tav>
                                      </p:tavLst>
                                    </p:anim>
                                  </p:childTnLst>
                                </p:cTn>
                              </p:par>
                              <p:par>
                                <p:cTn id="27" presetID="2" presetClass="entr" presetSubtype="2" decel="100000" fill="hold" nodeType="withEffect">
                                  <p:stCondLst>
                                    <p:cond delay="200"/>
                                  </p:stCondLst>
                                  <p:childTnLst>
                                    <p:set>
                                      <p:cBhvr>
                                        <p:cTn id="28" dur="1" fill="hold">
                                          <p:stCondLst>
                                            <p:cond delay="0"/>
                                          </p:stCondLst>
                                        </p:cTn>
                                        <p:tgtEl>
                                          <p:spTgt spid="28"/>
                                        </p:tgtEl>
                                        <p:attrNameLst>
                                          <p:attrName>style.visibility</p:attrName>
                                        </p:attrNameLst>
                                      </p:cBhvr>
                                      <p:to>
                                        <p:strVal val="visible"/>
                                      </p:to>
                                    </p:set>
                                    <p:anim calcmode="lin" valueType="num">
                                      <p:cBhvr additive="base">
                                        <p:cTn id="29" dur="1500" fill="hold"/>
                                        <p:tgtEl>
                                          <p:spTgt spid="28"/>
                                        </p:tgtEl>
                                        <p:attrNameLst>
                                          <p:attrName>ppt_x</p:attrName>
                                        </p:attrNameLst>
                                      </p:cBhvr>
                                      <p:tavLst>
                                        <p:tav tm="0">
                                          <p:val>
                                            <p:strVal val="1+#ppt_w/2"/>
                                          </p:val>
                                        </p:tav>
                                        <p:tav tm="100000">
                                          <p:val>
                                            <p:strVal val="#ppt_x"/>
                                          </p:val>
                                        </p:tav>
                                      </p:tavLst>
                                    </p:anim>
                                    <p:anim calcmode="lin" valueType="num">
                                      <p:cBhvr additive="base">
                                        <p:cTn id="30" dur="1500" fill="hold"/>
                                        <p:tgtEl>
                                          <p:spTgt spid="28"/>
                                        </p:tgtEl>
                                        <p:attrNameLst>
                                          <p:attrName>ppt_y</p:attrName>
                                        </p:attrNameLst>
                                      </p:cBhvr>
                                      <p:tavLst>
                                        <p:tav tm="0">
                                          <p:val>
                                            <p:strVal val="#ppt_y"/>
                                          </p:val>
                                        </p:tav>
                                        <p:tav tm="100000">
                                          <p:val>
                                            <p:strVal val="#ppt_y"/>
                                          </p:val>
                                        </p:tav>
                                      </p:tavLst>
                                    </p:anim>
                                  </p:childTnLst>
                                </p:cTn>
                              </p:par>
                              <p:par>
                                <p:cTn id="31" presetID="2" presetClass="entr" presetSubtype="2" decel="100000" fill="hold" nodeType="withEffect">
                                  <p:stCondLst>
                                    <p:cond delay="500"/>
                                  </p:stCondLst>
                                  <p:childTnLst>
                                    <p:set>
                                      <p:cBhvr>
                                        <p:cTn id="32" dur="1" fill="hold">
                                          <p:stCondLst>
                                            <p:cond delay="0"/>
                                          </p:stCondLst>
                                        </p:cTn>
                                        <p:tgtEl>
                                          <p:spTgt spid="49"/>
                                        </p:tgtEl>
                                        <p:attrNameLst>
                                          <p:attrName>style.visibility</p:attrName>
                                        </p:attrNameLst>
                                      </p:cBhvr>
                                      <p:to>
                                        <p:strVal val="visible"/>
                                      </p:to>
                                    </p:set>
                                    <p:anim calcmode="lin" valueType="num">
                                      <p:cBhvr additive="base">
                                        <p:cTn id="33" dur="1500" fill="hold"/>
                                        <p:tgtEl>
                                          <p:spTgt spid="49"/>
                                        </p:tgtEl>
                                        <p:attrNameLst>
                                          <p:attrName>ppt_x</p:attrName>
                                        </p:attrNameLst>
                                      </p:cBhvr>
                                      <p:tavLst>
                                        <p:tav tm="0">
                                          <p:val>
                                            <p:strVal val="1+#ppt_w/2"/>
                                          </p:val>
                                        </p:tav>
                                        <p:tav tm="100000">
                                          <p:val>
                                            <p:strVal val="#ppt_x"/>
                                          </p:val>
                                        </p:tav>
                                      </p:tavLst>
                                    </p:anim>
                                    <p:anim calcmode="lin" valueType="num">
                                      <p:cBhvr additive="base">
                                        <p:cTn id="34" dur="1500" fill="hold"/>
                                        <p:tgtEl>
                                          <p:spTgt spid="49"/>
                                        </p:tgtEl>
                                        <p:attrNameLst>
                                          <p:attrName>ppt_y</p:attrName>
                                        </p:attrNameLst>
                                      </p:cBhvr>
                                      <p:tavLst>
                                        <p:tav tm="0">
                                          <p:val>
                                            <p:strVal val="#ppt_y"/>
                                          </p:val>
                                        </p:tav>
                                        <p:tav tm="100000">
                                          <p:val>
                                            <p:strVal val="#ppt_y"/>
                                          </p:val>
                                        </p:tav>
                                      </p:tavLst>
                                    </p:anim>
                                  </p:childTnLst>
                                </p:cTn>
                              </p:par>
                            </p:childTnLst>
                          </p:cTn>
                        </p:par>
                        <p:par>
                          <p:cTn id="35" fill="hold">
                            <p:stCondLst>
                              <p:cond delay="4000"/>
                            </p:stCondLst>
                            <p:childTnLst>
                              <p:par>
                                <p:cTn id="36" presetID="2" presetClass="entr" presetSubtype="2" decel="100000" fill="hold" nodeType="afterEffect">
                                  <p:stCondLst>
                                    <p:cond delay="0"/>
                                  </p:stCondLst>
                                  <p:childTnLst>
                                    <p:set>
                                      <p:cBhvr>
                                        <p:cTn id="37" dur="1" fill="hold">
                                          <p:stCondLst>
                                            <p:cond delay="0"/>
                                          </p:stCondLst>
                                        </p:cTn>
                                        <p:tgtEl>
                                          <p:spTgt spid="61"/>
                                        </p:tgtEl>
                                        <p:attrNameLst>
                                          <p:attrName>style.visibility</p:attrName>
                                        </p:attrNameLst>
                                      </p:cBhvr>
                                      <p:to>
                                        <p:strVal val="visible"/>
                                      </p:to>
                                    </p:set>
                                    <p:anim calcmode="lin" valueType="num">
                                      <p:cBhvr additive="base">
                                        <p:cTn id="38" dur="1500" fill="hold"/>
                                        <p:tgtEl>
                                          <p:spTgt spid="61"/>
                                        </p:tgtEl>
                                        <p:attrNameLst>
                                          <p:attrName>ppt_x</p:attrName>
                                        </p:attrNameLst>
                                      </p:cBhvr>
                                      <p:tavLst>
                                        <p:tav tm="0">
                                          <p:val>
                                            <p:strVal val="1+#ppt_w/2"/>
                                          </p:val>
                                        </p:tav>
                                        <p:tav tm="100000">
                                          <p:val>
                                            <p:strVal val="#ppt_x"/>
                                          </p:val>
                                        </p:tav>
                                      </p:tavLst>
                                    </p:anim>
                                    <p:anim calcmode="lin" valueType="num">
                                      <p:cBhvr additive="base">
                                        <p:cTn id="39" dur="1500" fill="hold"/>
                                        <p:tgtEl>
                                          <p:spTgt spid="61"/>
                                        </p:tgtEl>
                                        <p:attrNameLst>
                                          <p:attrName>ppt_y</p:attrName>
                                        </p:attrNameLst>
                                      </p:cBhvr>
                                      <p:tavLst>
                                        <p:tav tm="0">
                                          <p:val>
                                            <p:strVal val="#ppt_y"/>
                                          </p:val>
                                        </p:tav>
                                        <p:tav tm="100000">
                                          <p:val>
                                            <p:strVal val="#ppt_y"/>
                                          </p:val>
                                        </p:tav>
                                      </p:tavLst>
                                    </p:anim>
                                  </p:childTnLst>
                                </p:cTn>
                              </p:par>
                            </p:childTnLst>
                          </p:cTn>
                        </p:par>
                        <p:par>
                          <p:cTn id="40" fill="hold">
                            <p:stCondLst>
                              <p:cond delay="5500"/>
                            </p:stCondLst>
                            <p:childTnLst>
                              <p:par>
                                <p:cTn id="41" presetID="14" presetClass="entr" presetSubtype="10" fill="hold" grpId="0" nodeType="afterEffect">
                                  <p:stCondLst>
                                    <p:cond delay="0"/>
                                  </p:stCondLst>
                                  <p:childTnLst>
                                    <p:set>
                                      <p:cBhvr>
                                        <p:cTn id="42" dur="1" fill="hold">
                                          <p:stCondLst>
                                            <p:cond delay="0"/>
                                          </p:stCondLst>
                                        </p:cTn>
                                        <p:tgtEl>
                                          <p:spTgt spid="58"/>
                                        </p:tgtEl>
                                        <p:attrNameLst>
                                          <p:attrName>style.visibility</p:attrName>
                                        </p:attrNameLst>
                                      </p:cBhvr>
                                      <p:to>
                                        <p:strVal val="visible"/>
                                      </p:to>
                                    </p:set>
                                    <p:animEffect transition="in" filter="randombar(horizontal)">
                                      <p:cBhvr>
                                        <p:cTn id="43" dur="500"/>
                                        <p:tgtEl>
                                          <p:spTgt spid="58"/>
                                        </p:tgtEl>
                                      </p:cBhvr>
                                    </p:animEffect>
                                  </p:childTnLst>
                                </p:cTn>
                              </p:par>
                            </p:childTnLst>
                          </p:cTn>
                        </p:par>
                        <p:par>
                          <p:cTn id="44" fill="hold">
                            <p:stCondLst>
                              <p:cond delay="6000"/>
                            </p:stCondLst>
                            <p:childTnLst>
                              <p:par>
                                <p:cTn id="45" presetID="2" presetClass="entr" presetSubtype="2" decel="100000" fill="hold" nodeType="afterEffect">
                                  <p:stCondLst>
                                    <p:cond delay="0"/>
                                  </p:stCondLst>
                                  <p:childTnLst>
                                    <p:set>
                                      <p:cBhvr>
                                        <p:cTn id="46" dur="1" fill="hold">
                                          <p:stCondLst>
                                            <p:cond delay="0"/>
                                          </p:stCondLst>
                                        </p:cTn>
                                        <p:tgtEl>
                                          <p:spTgt spid="63"/>
                                        </p:tgtEl>
                                        <p:attrNameLst>
                                          <p:attrName>style.visibility</p:attrName>
                                        </p:attrNameLst>
                                      </p:cBhvr>
                                      <p:to>
                                        <p:strVal val="visible"/>
                                      </p:to>
                                    </p:set>
                                    <p:anim calcmode="lin" valueType="num">
                                      <p:cBhvr additive="base">
                                        <p:cTn id="47" dur="1500" fill="hold"/>
                                        <p:tgtEl>
                                          <p:spTgt spid="63"/>
                                        </p:tgtEl>
                                        <p:attrNameLst>
                                          <p:attrName>ppt_x</p:attrName>
                                        </p:attrNameLst>
                                      </p:cBhvr>
                                      <p:tavLst>
                                        <p:tav tm="0">
                                          <p:val>
                                            <p:strVal val="1+#ppt_w/2"/>
                                          </p:val>
                                        </p:tav>
                                        <p:tav tm="100000">
                                          <p:val>
                                            <p:strVal val="#ppt_x"/>
                                          </p:val>
                                        </p:tav>
                                      </p:tavLst>
                                    </p:anim>
                                    <p:anim calcmode="lin" valueType="num">
                                      <p:cBhvr additive="base">
                                        <p:cTn id="48" dur="1500" fill="hold"/>
                                        <p:tgtEl>
                                          <p:spTgt spid="63"/>
                                        </p:tgtEl>
                                        <p:attrNameLst>
                                          <p:attrName>ppt_y</p:attrName>
                                        </p:attrNameLst>
                                      </p:cBhvr>
                                      <p:tavLst>
                                        <p:tav tm="0">
                                          <p:val>
                                            <p:strVal val="#ppt_y"/>
                                          </p:val>
                                        </p:tav>
                                        <p:tav tm="100000">
                                          <p:val>
                                            <p:strVal val="#ppt_y"/>
                                          </p:val>
                                        </p:tav>
                                      </p:tavLst>
                                    </p:anim>
                                  </p:childTnLst>
                                </p:cTn>
                              </p:par>
                            </p:childTnLst>
                          </p:cTn>
                        </p:par>
                        <p:par>
                          <p:cTn id="49" fill="hold">
                            <p:stCondLst>
                              <p:cond delay="7500"/>
                            </p:stCondLst>
                            <p:childTnLst>
                              <p:par>
                                <p:cTn id="50" presetID="14" presetClass="entr" presetSubtype="10" fill="hold" grpId="0" nodeType="afterEffect">
                                  <p:stCondLst>
                                    <p:cond delay="0"/>
                                  </p:stCondLst>
                                  <p:childTnLst>
                                    <p:set>
                                      <p:cBhvr>
                                        <p:cTn id="51" dur="1" fill="hold">
                                          <p:stCondLst>
                                            <p:cond delay="0"/>
                                          </p:stCondLst>
                                        </p:cTn>
                                        <p:tgtEl>
                                          <p:spTgt spid="62"/>
                                        </p:tgtEl>
                                        <p:attrNameLst>
                                          <p:attrName>style.visibility</p:attrName>
                                        </p:attrNameLst>
                                      </p:cBhvr>
                                      <p:to>
                                        <p:strVal val="visible"/>
                                      </p:to>
                                    </p:set>
                                    <p:animEffect transition="in" filter="randombar(horizontal)">
                                      <p:cBhvr>
                                        <p:cTn id="52" dur="500"/>
                                        <p:tgtEl>
                                          <p:spTgt spid="62"/>
                                        </p:tgtEl>
                                      </p:cBhvr>
                                    </p:animEffect>
                                  </p:childTnLst>
                                </p:cTn>
                              </p:par>
                            </p:childTnLst>
                          </p:cTn>
                        </p:par>
                        <p:par>
                          <p:cTn id="53" fill="hold">
                            <p:stCondLst>
                              <p:cond delay="8000"/>
                            </p:stCondLst>
                            <p:childTnLst>
                              <p:par>
                                <p:cTn id="54" presetID="2" presetClass="entr" presetSubtype="2" decel="100000" fill="hold" nodeType="afterEffect">
                                  <p:stCondLst>
                                    <p:cond delay="0"/>
                                  </p:stCondLst>
                                  <p:childTnLst>
                                    <p:set>
                                      <p:cBhvr>
                                        <p:cTn id="55" dur="1" fill="hold">
                                          <p:stCondLst>
                                            <p:cond delay="0"/>
                                          </p:stCondLst>
                                        </p:cTn>
                                        <p:tgtEl>
                                          <p:spTgt spid="65"/>
                                        </p:tgtEl>
                                        <p:attrNameLst>
                                          <p:attrName>style.visibility</p:attrName>
                                        </p:attrNameLst>
                                      </p:cBhvr>
                                      <p:to>
                                        <p:strVal val="visible"/>
                                      </p:to>
                                    </p:set>
                                    <p:anim calcmode="lin" valueType="num">
                                      <p:cBhvr additive="base">
                                        <p:cTn id="56" dur="1500" fill="hold"/>
                                        <p:tgtEl>
                                          <p:spTgt spid="65"/>
                                        </p:tgtEl>
                                        <p:attrNameLst>
                                          <p:attrName>ppt_x</p:attrName>
                                        </p:attrNameLst>
                                      </p:cBhvr>
                                      <p:tavLst>
                                        <p:tav tm="0">
                                          <p:val>
                                            <p:strVal val="1+#ppt_w/2"/>
                                          </p:val>
                                        </p:tav>
                                        <p:tav tm="100000">
                                          <p:val>
                                            <p:strVal val="#ppt_x"/>
                                          </p:val>
                                        </p:tav>
                                      </p:tavLst>
                                    </p:anim>
                                    <p:anim calcmode="lin" valueType="num">
                                      <p:cBhvr additive="base">
                                        <p:cTn id="57" dur="1500" fill="hold"/>
                                        <p:tgtEl>
                                          <p:spTgt spid="65"/>
                                        </p:tgtEl>
                                        <p:attrNameLst>
                                          <p:attrName>ppt_y</p:attrName>
                                        </p:attrNameLst>
                                      </p:cBhvr>
                                      <p:tavLst>
                                        <p:tav tm="0">
                                          <p:val>
                                            <p:strVal val="#ppt_y"/>
                                          </p:val>
                                        </p:tav>
                                        <p:tav tm="100000">
                                          <p:val>
                                            <p:strVal val="#ppt_y"/>
                                          </p:val>
                                        </p:tav>
                                      </p:tavLst>
                                    </p:anim>
                                  </p:childTnLst>
                                </p:cTn>
                              </p:par>
                            </p:childTnLst>
                          </p:cTn>
                        </p:par>
                        <p:par>
                          <p:cTn id="58" fill="hold">
                            <p:stCondLst>
                              <p:cond delay="9500"/>
                            </p:stCondLst>
                            <p:childTnLst>
                              <p:par>
                                <p:cTn id="59" presetID="14" presetClass="entr" presetSubtype="10" fill="hold" grpId="0" nodeType="afterEffect">
                                  <p:stCondLst>
                                    <p:cond delay="0"/>
                                  </p:stCondLst>
                                  <p:childTnLst>
                                    <p:set>
                                      <p:cBhvr>
                                        <p:cTn id="60" dur="1" fill="hold">
                                          <p:stCondLst>
                                            <p:cond delay="0"/>
                                          </p:stCondLst>
                                        </p:cTn>
                                        <p:tgtEl>
                                          <p:spTgt spid="64"/>
                                        </p:tgtEl>
                                        <p:attrNameLst>
                                          <p:attrName>style.visibility</p:attrName>
                                        </p:attrNameLst>
                                      </p:cBhvr>
                                      <p:to>
                                        <p:strVal val="visible"/>
                                      </p:to>
                                    </p:set>
                                    <p:animEffect transition="in" filter="randombar(horizontal)">
                                      <p:cBhvr>
                                        <p:cTn id="61" dur="500"/>
                                        <p:tgtEl>
                                          <p:spTgt spid="64"/>
                                        </p:tgtEl>
                                      </p:cBhvr>
                                    </p:animEffect>
                                  </p:childTnLst>
                                </p:cTn>
                              </p:par>
                            </p:childTnLst>
                          </p:cTn>
                        </p:par>
                        <p:par>
                          <p:cTn id="62" fill="hold">
                            <p:stCondLst>
                              <p:cond delay="10000"/>
                            </p:stCondLst>
                            <p:childTnLst>
                              <p:par>
                                <p:cTn id="63" presetID="47" presetClass="entr" presetSubtype="0" fill="hold" grpId="0" nodeType="afterEffect">
                                  <p:stCondLst>
                                    <p:cond delay="0"/>
                                  </p:stCondLst>
                                  <p:childTnLst>
                                    <p:set>
                                      <p:cBhvr>
                                        <p:cTn id="64" dur="1" fill="hold">
                                          <p:stCondLst>
                                            <p:cond delay="0"/>
                                          </p:stCondLst>
                                        </p:cTn>
                                        <p:tgtEl>
                                          <p:spTgt spid="50"/>
                                        </p:tgtEl>
                                        <p:attrNameLst>
                                          <p:attrName>style.visibility</p:attrName>
                                        </p:attrNameLst>
                                      </p:cBhvr>
                                      <p:to>
                                        <p:strVal val="visible"/>
                                      </p:to>
                                    </p:set>
                                    <p:animEffect transition="in" filter="fade">
                                      <p:cBhvr>
                                        <p:cTn id="65" dur="1000"/>
                                        <p:tgtEl>
                                          <p:spTgt spid="50"/>
                                        </p:tgtEl>
                                      </p:cBhvr>
                                    </p:animEffect>
                                    <p:anim calcmode="lin" valueType="num">
                                      <p:cBhvr>
                                        <p:cTn id="66" dur="1000" fill="hold"/>
                                        <p:tgtEl>
                                          <p:spTgt spid="50"/>
                                        </p:tgtEl>
                                        <p:attrNameLst>
                                          <p:attrName>ppt_x</p:attrName>
                                        </p:attrNameLst>
                                      </p:cBhvr>
                                      <p:tavLst>
                                        <p:tav tm="0">
                                          <p:val>
                                            <p:strVal val="#ppt_x"/>
                                          </p:val>
                                        </p:tav>
                                        <p:tav tm="100000">
                                          <p:val>
                                            <p:strVal val="#ppt_x"/>
                                          </p:val>
                                        </p:tav>
                                      </p:tavLst>
                                    </p:anim>
                                    <p:anim calcmode="lin" valueType="num">
                                      <p:cBhvr>
                                        <p:cTn id="67" dur="1000" fill="hold"/>
                                        <p:tgtEl>
                                          <p:spTgt spid="50"/>
                                        </p:tgtEl>
                                        <p:attrNameLst>
                                          <p:attrName>ppt_y</p:attrName>
                                        </p:attrNameLst>
                                      </p:cBhvr>
                                      <p:tavLst>
                                        <p:tav tm="0">
                                          <p:val>
                                            <p:strVal val="#ppt_y-.1"/>
                                          </p:val>
                                        </p:tav>
                                        <p:tav tm="100000">
                                          <p:val>
                                            <p:strVal val="#ppt_y"/>
                                          </p:val>
                                        </p:tav>
                                      </p:tavLst>
                                    </p:anim>
                                  </p:childTnLst>
                                </p:cTn>
                              </p:par>
                            </p:childTnLst>
                          </p:cTn>
                        </p:par>
                        <p:par>
                          <p:cTn id="68" fill="hold">
                            <p:stCondLst>
                              <p:cond delay="11000"/>
                            </p:stCondLst>
                            <p:childTnLst>
                              <p:par>
                                <p:cTn id="69" presetID="14" presetClass="entr" presetSubtype="10" fill="hold" grpId="0" nodeType="afterEffect">
                                  <p:stCondLst>
                                    <p:cond delay="0"/>
                                  </p:stCondLst>
                                  <p:childTnLst>
                                    <p:set>
                                      <p:cBhvr>
                                        <p:cTn id="70" dur="1" fill="hold">
                                          <p:stCondLst>
                                            <p:cond delay="0"/>
                                          </p:stCondLst>
                                        </p:cTn>
                                        <p:tgtEl>
                                          <p:spTgt spid="54"/>
                                        </p:tgtEl>
                                        <p:attrNameLst>
                                          <p:attrName>style.visibility</p:attrName>
                                        </p:attrNameLst>
                                      </p:cBhvr>
                                      <p:to>
                                        <p:strVal val="visible"/>
                                      </p:to>
                                    </p:set>
                                    <p:animEffect transition="in" filter="randombar(horizontal)">
                                      <p:cBhvr>
                                        <p:cTn id="71" dur="500"/>
                                        <p:tgtEl>
                                          <p:spTgt spid="54"/>
                                        </p:tgtEl>
                                      </p:cBhvr>
                                    </p:animEffect>
                                  </p:childTnLst>
                                </p:cTn>
                              </p:par>
                            </p:childTnLst>
                          </p:cTn>
                        </p:par>
                        <p:par>
                          <p:cTn id="72" fill="hold">
                            <p:stCondLst>
                              <p:cond delay="11500"/>
                            </p:stCondLst>
                            <p:childTnLst>
                              <p:par>
                                <p:cTn id="73" presetID="47" presetClass="entr" presetSubtype="0" fill="hold" grpId="0" nodeType="afterEffect">
                                  <p:stCondLst>
                                    <p:cond delay="0"/>
                                  </p:stCondLst>
                                  <p:childTnLst>
                                    <p:set>
                                      <p:cBhvr>
                                        <p:cTn id="74" dur="1" fill="hold">
                                          <p:stCondLst>
                                            <p:cond delay="0"/>
                                          </p:stCondLst>
                                        </p:cTn>
                                        <p:tgtEl>
                                          <p:spTgt spid="51"/>
                                        </p:tgtEl>
                                        <p:attrNameLst>
                                          <p:attrName>style.visibility</p:attrName>
                                        </p:attrNameLst>
                                      </p:cBhvr>
                                      <p:to>
                                        <p:strVal val="visible"/>
                                      </p:to>
                                    </p:set>
                                    <p:animEffect transition="in" filter="fade">
                                      <p:cBhvr>
                                        <p:cTn id="75" dur="1000"/>
                                        <p:tgtEl>
                                          <p:spTgt spid="51"/>
                                        </p:tgtEl>
                                      </p:cBhvr>
                                    </p:animEffect>
                                    <p:anim calcmode="lin" valueType="num">
                                      <p:cBhvr>
                                        <p:cTn id="76" dur="1000" fill="hold"/>
                                        <p:tgtEl>
                                          <p:spTgt spid="51"/>
                                        </p:tgtEl>
                                        <p:attrNameLst>
                                          <p:attrName>ppt_x</p:attrName>
                                        </p:attrNameLst>
                                      </p:cBhvr>
                                      <p:tavLst>
                                        <p:tav tm="0">
                                          <p:val>
                                            <p:strVal val="#ppt_x"/>
                                          </p:val>
                                        </p:tav>
                                        <p:tav tm="100000">
                                          <p:val>
                                            <p:strVal val="#ppt_x"/>
                                          </p:val>
                                        </p:tav>
                                      </p:tavLst>
                                    </p:anim>
                                    <p:anim calcmode="lin" valueType="num">
                                      <p:cBhvr>
                                        <p:cTn id="77" dur="1000" fill="hold"/>
                                        <p:tgtEl>
                                          <p:spTgt spid="51"/>
                                        </p:tgtEl>
                                        <p:attrNameLst>
                                          <p:attrName>ppt_y</p:attrName>
                                        </p:attrNameLst>
                                      </p:cBhvr>
                                      <p:tavLst>
                                        <p:tav tm="0">
                                          <p:val>
                                            <p:strVal val="#ppt_y-.1"/>
                                          </p:val>
                                        </p:tav>
                                        <p:tav tm="100000">
                                          <p:val>
                                            <p:strVal val="#ppt_y"/>
                                          </p:val>
                                        </p:tav>
                                      </p:tavLst>
                                    </p:anim>
                                  </p:childTnLst>
                                </p:cTn>
                              </p:par>
                            </p:childTnLst>
                          </p:cTn>
                        </p:par>
                        <p:par>
                          <p:cTn id="78" fill="hold">
                            <p:stCondLst>
                              <p:cond delay="12500"/>
                            </p:stCondLst>
                            <p:childTnLst>
                              <p:par>
                                <p:cTn id="79" presetID="14" presetClass="entr" presetSubtype="10" fill="hold" grpId="0" nodeType="afterEffect">
                                  <p:stCondLst>
                                    <p:cond delay="0"/>
                                  </p:stCondLst>
                                  <p:childTnLst>
                                    <p:set>
                                      <p:cBhvr>
                                        <p:cTn id="80" dur="1" fill="hold">
                                          <p:stCondLst>
                                            <p:cond delay="0"/>
                                          </p:stCondLst>
                                        </p:cTn>
                                        <p:tgtEl>
                                          <p:spTgt spid="55"/>
                                        </p:tgtEl>
                                        <p:attrNameLst>
                                          <p:attrName>style.visibility</p:attrName>
                                        </p:attrNameLst>
                                      </p:cBhvr>
                                      <p:to>
                                        <p:strVal val="visible"/>
                                      </p:to>
                                    </p:set>
                                    <p:animEffect transition="in" filter="randombar(horizontal)">
                                      <p:cBhvr>
                                        <p:cTn id="81" dur="500"/>
                                        <p:tgtEl>
                                          <p:spTgt spid="55"/>
                                        </p:tgtEl>
                                      </p:cBhvr>
                                    </p:animEffect>
                                  </p:childTnLst>
                                </p:cTn>
                              </p:par>
                            </p:childTnLst>
                          </p:cTn>
                        </p:par>
                        <p:par>
                          <p:cTn id="82" fill="hold">
                            <p:stCondLst>
                              <p:cond delay="13000"/>
                            </p:stCondLst>
                            <p:childTnLst>
                              <p:par>
                                <p:cTn id="83" presetID="47" presetClass="entr" presetSubtype="0" fill="hold" grpId="0" nodeType="afterEffect">
                                  <p:stCondLst>
                                    <p:cond delay="0"/>
                                  </p:stCondLst>
                                  <p:childTnLst>
                                    <p:set>
                                      <p:cBhvr>
                                        <p:cTn id="84" dur="1" fill="hold">
                                          <p:stCondLst>
                                            <p:cond delay="0"/>
                                          </p:stCondLst>
                                        </p:cTn>
                                        <p:tgtEl>
                                          <p:spTgt spid="52"/>
                                        </p:tgtEl>
                                        <p:attrNameLst>
                                          <p:attrName>style.visibility</p:attrName>
                                        </p:attrNameLst>
                                      </p:cBhvr>
                                      <p:to>
                                        <p:strVal val="visible"/>
                                      </p:to>
                                    </p:set>
                                    <p:animEffect transition="in" filter="fade">
                                      <p:cBhvr>
                                        <p:cTn id="85" dur="1000"/>
                                        <p:tgtEl>
                                          <p:spTgt spid="52"/>
                                        </p:tgtEl>
                                      </p:cBhvr>
                                    </p:animEffect>
                                    <p:anim calcmode="lin" valueType="num">
                                      <p:cBhvr>
                                        <p:cTn id="86" dur="1000" fill="hold"/>
                                        <p:tgtEl>
                                          <p:spTgt spid="52"/>
                                        </p:tgtEl>
                                        <p:attrNameLst>
                                          <p:attrName>ppt_x</p:attrName>
                                        </p:attrNameLst>
                                      </p:cBhvr>
                                      <p:tavLst>
                                        <p:tav tm="0">
                                          <p:val>
                                            <p:strVal val="#ppt_x"/>
                                          </p:val>
                                        </p:tav>
                                        <p:tav tm="100000">
                                          <p:val>
                                            <p:strVal val="#ppt_x"/>
                                          </p:val>
                                        </p:tav>
                                      </p:tavLst>
                                    </p:anim>
                                    <p:anim calcmode="lin" valueType="num">
                                      <p:cBhvr>
                                        <p:cTn id="87" dur="1000" fill="hold"/>
                                        <p:tgtEl>
                                          <p:spTgt spid="52"/>
                                        </p:tgtEl>
                                        <p:attrNameLst>
                                          <p:attrName>ppt_y</p:attrName>
                                        </p:attrNameLst>
                                      </p:cBhvr>
                                      <p:tavLst>
                                        <p:tav tm="0">
                                          <p:val>
                                            <p:strVal val="#ppt_y-.1"/>
                                          </p:val>
                                        </p:tav>
                                        <p:tav tm="100000">
                                          <p:val>
                                            <p:strVal val="#ppt_y"/>
                                          </p:val>
                                        </p:tav>
                                      </p:tavLst>
                                    </p:anim>
                                  </p:childTnLst>
                                </p:cTn>
                              </p:par>
                            </p:childTnLst>
                          </p:cTn>
                        </p:par>
                        <p:par>
                          <p:cTn id="88" fill="hold">
                            <p:stCondLst>
                              <p:cond delay="14000"/>
                            </p:stCondLst>
                            <p:childTnLst>
                              <p:par>
                                <p:cTn id="89" presetID="14" presetClass="entr" presetSubtype="10" fill="hold" grpId="0" nodeType="afterEffect">
                                  <p:stCondLst>
                                    <p:cond delay="0"/>
                                  </p:stCondLst>
                                  <p:childTnLst>
                                    <p:set>
                                      <p:cBhvr>
                                        <p:cTn id="90" dur="1" fill="hold">
                                          <p:stCondLst>
                                            <p:cond delay="0"/>
                                          </p:stCondLst>
                                        </p:cTn>
                                        <p:tgtEl>
                                          <p:spTgt spid="56"/>
                                        </p:tgtEl>
                                        <p:attrNameLst>
                                          <p:attrName>style.visibility</p:attrName>
                                        </p:attrNameLst>
                                      </p:cBhvr>
                                      <p:to>
                                        <p:strVal val="visible"/>
                                      </p:to>
                                    </p:set>
                                    <p:animEffect transition="in" filter="randombar(horizontal)">
                                      <p:cBhvr>
                                        <p:cTn id="91" dur="500"/>
                                        <p:tgtEl>
                                          <p:spTgt spid="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50" grpId="0" animBg="1"/>
      <p:bldP spid="51" grpId="0" animBg="1"/>
      <p:bldP spid="52" grpId="0" animBg="1"/>
      <p:bldP spid="54" grpId="0"/>
      <p:bldP spid="55" grpId="0"/>
      <p:bldP spid="56" grpId="0"/>
      <p:bldP spid="58" grpId="0"/>
      <p:bldP spid="62" grpId="0"/>
      <p:bldP spid="64"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 name="图片 26">
            <a:extLst>
              <a:ext uri="{FF2B5EF4-FFF2-40B4-BE49-F238E27FC236}">
                <a16:creationId xmlns:a16="http://schemas.microsoft.com/office/drawing/2014/main" xmlns="" id="{818DCFE5-7746-439D-A488-590CAF40E3F9}"/>
              </a:ext>
            </a:extLst>
          </p:cNvPr>
          <p:cNvPicPr>
            <a:picLocks noChangeAspect="1"/>
          </p:cNvPicPr>
          <p:nvPr/>
        </p:nvPicPr>
        <p:blipFill rotWithShape="1">
          <a:blip r:embed="rId9" cstate="print">
            <a:extLst>
              <a:ext uri="{28A0092B-C50C-407E-A947-70E740481C1C}">
                <a14:useLocalDpi xmlns:a14="http://schemas.microsoft.com/office/drawing/2010/main" val="0"/>
              </a:ext>
            </a:extLst>
          </a:blip>
          <a:srcRect l="80210" t="-214" r="-172" b="7397"/>
          <a:stretch/>
        </p:blipFill>
        <p:spPr>
          <a:xfrm rot="5400000">
            <a:off x="8654854" y="-1293270"/>
            <a:ext cx="2243875" cy="4830418"/>
          </a:xfrm>
          <a:prstGeom prst="rect">
            <a:avLst/>
          </a:prstGeom>
        </p:spPr>
      </p:pic>
      <p:pic>
        <p:nvPicPr>
          <p:cNvPr id="6" name="图片 5">
            <a:extLst>
              <a:ext uri="{FF2B5EF4-FFF2-40B4-BE49-F238E27FC236}">
                <a16:creationId xmlns:a16="http://schemas.microsoft.com/office/drawing/2014/main" xmlns="" id="{AB5F6130-BA82-4742-8D1B-E1AB44A86EE8}"/>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92482" y="200164"/>
            <a:ext cx="1372857" cy="1250949"/>
          </a:xfrm>
          <a:prstGeom prst="rect">
            <a:avLst/>
          </a:prstGeom>
        </p:spPr>
      </p:pic>
      <p:sp>
        <p:nvSpPr>
          <p:cNvPr id="7" name="文本框 10">
            <a:extLst>
              <a:ext uri="{FF2B5EF4-FFF2-40B4-BE49-F238E27FC236}">
                <a16:creationId xmlns:a16="http://schemas.microsoft.com/office/drawing/2014/main" xmlns="" id="{730DFF8E-67D8-4DE3-82F6-F20CC8EA3555}"/>
              </a:ext>
            </a:extLst>
          </p:cNvPr>
          <p:cNvSpPr txBox="1"/>
          <p:nvPr/>
        </p:nvSpPr>
        <p:spPr>
          <a:xfrm>
            <a:off x="1329324" y="495712"/>
            <a:ext cx="2901009" cy="584775"/>
          </a:xfrm>
          <a:prstGeom prst="rect">
            <a:avLst/>
          </a:prstGeom>
          <a:noFill/>
          <a:ln w="9525">
            <a:noFill/>
          </a:ln>
        </p:spPr>
        <p:txBody>
          <a:bodyPr wrap="square" anchor="t">
            <a:spAutoFit/>
          </a:bodyPr>
          <a:lstStyle/>
          <a:p>
            <a:pPr>
              <a:spcBef>
                <a:spcPct val="50000"/>
              </a:spcBef>
            </a:pPr>
            <a:r>
              <a:rPr lang="zh-CN" altLang="en-US" sz="3200" dirty="0">
                <a:solidFill>
                  <a:schemeClr val="bg1"/>
                </a:solidFill>
                <a:latin typeface="方正粗圆简体" panose="02010601030101010101" pitchFamily="2" charset="-122"/>
                <a:ea typeface="方正粗圆简体" panose="02010601030101010101" pitchFamily="2" charset="-122"/>
              </a:rPr>
              <a:t>语言能力</a:t>
            </a:r>
          </a:p>
        </p:txBody>
      </p:sp>
      <p:sp>
        <p:nvSpPr>
          <p:cNvPr id="8" name="文本框 10">
            <a:extLst>
              <a:ext uri="{FF2B5EF4-FFF2-40B4-BE49-F238E27FC236}">
                <a16:creationId xmlns:a16="http://schemas.microsoft.com/office/drawing/2014/main" xmlns="" id="{0AD22D58-EB38-4D99-B5F3-3E58C6F9B9E2}"/>
              </a:ext>
            </a:extLst>
          </p:cNvPr>
          <p:cNvSpPr txBox="1"/>
          <p:nvPr/>
        </p:nvSpPr>
        <p:spPr>
          <a:xfrm>
            <a:off x="612653" y="495713"/>
            <a:ext cx="420613" cy="584775"/>
          </a:xfrm>
          <a:prstGeom prst="rect">
            <a:avLst/>
          </a:prstGeom>
          <a:noFill/>
          <a:ln w="9525">
            <a:noFill/>
          </a:ln>
        </p:spPr>
        <p:txBody>
          <a:bodyPr wrap="square" anchor="t">
            <a:spAutoFit/>
          </a:bodyPr>
          <a:lstStyle/>
          <a:p>
            <a:pPr algn="ctr">
              <a:spcBef>
                <a:spcPct val="50000"/>
              </a:spcBef>
            </a:pPr>
            <a:r>
              <a:rPr lang="en-US" altLang="zh-CN" sz="3200" dirty="0">
                <a:solidFill>
                  <a:schemeClr val="bg1"/>
                </a:solidFill>
                <a:effectLst>
                  <a:outerShdw blurRad="50800" dist="38100" dir="2700000" algn="tl" rotWithShape="0">
                    <a:schemeClr val="accent5">
                      <a:lumMod val="50000"/>
                      <a:alpha val="40000"/>
                    </a:schemeClr>
                  </a:outerShdw>
                </a:effectLst>
                <a:latin typeface="方正粗圆简体" panose="02010601030101010101" pitchFamily="2" charset="-122"/>
                <a:ea typeface="方正粗圆简体" panose="02010601030101010101" pitchFamily="2" charset="-122"/>
              </a:rPr>
              <a:t>4</a:t>
            </a:r>
            <a:endParaRPr lang="zh-CN" altLang="en-US" sz="3200" dirty="0">
              <a:solidFill>
                <a:schemeClr val="bg1"/>
              </a:solidFill>
              <a:effectLst>
                <a:outerShdw blurRad="50800" dist="38100" dir="2700000" algn="tl" rotWithShape="0">
                  <a:schemeClr val="accent5">
                    <a:lumMod val="50000"/>
                    <a:alpha val="40000"/>
                  </a:schemeClr>
                </a:outerShdw>
              </a:effectLst>
              <a:latin typeface="方正粗圆简体" panose="02010601030101010101" pitchFamily="2" charset="-122"/>
              <a:ea typeface="方正粗圆简体" panose="02010601030101010101" pitchFamily="2" charset="-122"/>
            </a:endParaRPr>
          </a:p>
        </p:txBody>
      </p:sp>
      <p:pic>
        <p:nvPicPr>
          <p:cNvPr id="3" name="图片 2">
            <a:extLst>
              <a:ext uri="{FF2B5EF4-FFF2-40B4-BE49-F238E27FC236}">
                <a16:creationId xmlns:a16="http://schemas.microsoft.com/office/drawing/2014/main" xmlns="" id="{29283745-C65B-466E-92E4-EAF5067EA410}"/>
              </a:ext>
            </a:extLst>
          </p:cNvPr>
          <p:cNvPicPr>
            <a:picLocks noChangeAspect="1"/>
          </p:cNvPicPr>
          <p:nvPr/>
        </p:nvPicPr>
        <p:blipFill rotWithShape="1">
          <a:blip r:embed="rId11" cstate="print">
            <a:extLst>
              <a:ext uri="{28A0092B-C50C-407E-A947-70E740481C1C}">
                <a14:useLocalDpi xmlns:a14="http://schemas.microsoft.com/office/drawing/2010/main" val="0"/>
              </a:ext>
            </a:extLst>
          </a:blip>
          <a:srcRect l="5942" t="7229" r="4974" b="5990"/>
          <a:stretch/>
        </p:blipFill>
        <p:spPr>
          <a:xfrm>
            <a:off x="778910" y="3037372"/>
            <a:ext cx="3623917" cy="3530323"/>
          </a:xfrm>
          <a:prstGeom prst="rect">
            <a:avLst/>
          </a:prstGeom>
        </p:spPr>
      </p:pic>
      <p:pic>
        <p:nvPicPr>
          <p:cNvPr id="9" name="图片 8">
            <a:extLst>
              <a:ext uri="{FF2B5EF4-FFF2-40B4-BE49-F238E27FC236}">
                <a16:creationId xmlns:a16="http://schemas.microsoft.com/office/drawing/2014/main" xmlns="" id="{62E015FE-0442-4800-8434-063C3AF902DB}"/>
              </a:ext>
            </a:extLst>
          </p:cNvPr>
          <p:cNvPicPr>
            <a:picLocks noChangeAspect="1"/>
          </p:cNvPicPr>
          <p:nvPr/>
        </p:nvPicPr>
        <p:blipFill rotWithShape="1">
          <a:blip r:embed="rId11" cstate="print">
            <a:extLst>
              <a:ext uri="{28A0092B-C50C-407E-A947-70E740481C1C}">
                <a14:useLocalDpi xmlns:a14="http://schemas.microsoft.com/office/drawing/2010/main" val="0"/>
              </a:ext>
            </a:extLst>
          </a:blip>
          <a:srcRect l="5942" t="7229" r="4974" b="5990"/>
          <a:stretch/>
        </p:blipFill>
        <p:spPr>
          <a:xfrm>
            <a:off x="4337752" y="990347"/>
            <a:ext cx="3623917" cy="3530323"/>
          </a:xfrm>
          <a:prstGeom prst="rect">
            <a:avLst/>
          </a:prstGeom>
        </p:spPr>
      </p:pic>
      <p:pic>
        <p:nvPicPr>
          <p:cNvPr id="10" name="图片 9">
            <a:extLst>
              <a:ext uri="{FF2B5EF4-FFF2-40B4-BE49-F238E27FC236}">
                <a16:creationId xmlns:a16="http://schemas.microsoft.com/office/drawing/2014/main" xmlns="" id="{C89F945C-1BBD-4AF1-B420-89533693C78C}"/>
              </a:ext>
            </a:extLst>
          </p:cNvPr>
          <p:cNvPicPr>
            <a:picLocks noChangeAspect="1"/>
          </p:cNvPicPr>
          <p:nvPr/>
        </p:nvPicPr>
        <p:blipFill rotWithShape="1">
          <a:blip r:embed="rId11" cstate="print">
            <a:extLst>
              <a:ext uri="{28A0092B-C50C-407E-A947-70E740481C1C}">
                <a14:useLocalDpi xmlns:a14="http://schemas.microsoft.com/office/drawing/2010/main" val="0"/>
              </a:ext>
            </a:extLst>
          </a:blip>
          <a:srcRect l="5942" t="7229" r="4974" b="5990"/>
          <a:stretch/>
        </p:blipFill>
        <p:spPr>
          <a:xfrm>
            <a:off x="7896594" y="3037372"/>
            <a:ext cx="3623917" cy="3530323"/>
          </a:xfrm>
          <a:prstGeom prst="rect">
            <a:avLst/>
          </a:prstGeom>
        </p:spPr>
      </p:pic>
      <p:pic>
        <p:nvPicPr>
          <p:cNvPr id="11" name="图片 10">
            <a:extLst>
              <a:ext uri="{FF2B5EF4-FFF2-40B4-BE49-F238E27FC236}">
                <a16:creationId xmlns:a16="http://schemas.microsoft.com/office/drawing/2014/main" xmlns="" id="{2474E6C9-56D1-4AC0-AE13-BA97517535F7}"/>
              </a:ext>
            </a:extLst>
          </p:cNvPr>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2241659" y="4145564"/>
            <a:ext cx="961790" cy="1015663"/>
          </a:xfrm>
          <a:prstGeom prst="rect">
            <a:avLst/>
          </a:prstGeom>
        </p:spPr>
      </p:pic>
      <p:sp>
        <p:nvSpPr>
          <p:cNvPr id="15" name="文本框 14">
            <a:extLst>
              <a:ext uri="{FF2B5EF4-FFF2-40B4-BE49-F238E27FC236}">
                <a16:creationId xmlns:a16="http://schemas.microsoft.com/office/drawing/2014/main" xmlns="" id="{3F0FF581-D270-49C0-ACED-3195697C2B32}"/>
              </a:ext>
            </a:extLst>
          </p:cNvPr>
          <p:cNvSpPr txBox="1"/>
          <p:nvPr/>
        </p:nvSpPr>
        <p:spPr>
          <a:xfrm>
            <a:off x="1410781" y="4811447"/>
            <a:ext cx="2360173" cy="707886"/>
          </a:xfrm>
          <a:prstGeom prst="rect">
            <a:avLst/>
          </a:prstGeom>
          <a:noFill/>
          <a:ln>
            <a:noFill/>
          </a:ln>
          <a:effectLst>
            <a:outerShdw blurRad="254000" dist="254000" dir="8100000" algn="tr" rotWithShape="0">
              <a:srgbClr val="8FB5DA">
                <a:alpha val="40000"/>
              </a:srgbClr>
            </a:outerShdw>
          </a:effectLst>
        </p:spPr>
        <p:txBody>
          <a:bodyPr wrap="square" rtlCol="0">
            <a:spAutoFit/>
          </a:bodyPr>
          <a:lstStyle/>
          <a:p>
            <a:pPr algn="ctr" defTabSz="548640"/>
            <a:r>
              <a:rPr lang="zh-CN" altLang="en-US" sz="4000" dirty="0">
                <a:ln>
                  <a:solidFill>
                    <a:schemeClr val="bg1"/>
                  </a:solidFill>
                </a:ln>
                <a:solidFill>
                  <a:schemeClr val="bg1"/>
                </a:solidFill>
                <a:latin typeface="方正粗圆简体" panose="02010601030101010101" pitchFamily="2" charset="-122"/>
                <a:ea typeface="方正粗圆简体" panose="02010601030101010101" pitchFamily="2" charset="-122"/>
              </a:rPr>
              <a:t>英语</a:t>
            </a:r>
          </a:p>
        </p:txBody>
      </p:sp>
      <p:sp>
        <p:nvSpPr>
          <p:cNvPr id="16" name="文本框 15">
            <a:extLst>
              <a:ext uri="{FF2B5EF4-FFF2-40B4-BE49-F238E27FC236}">
                <a16:creationId xmlns:a16="http://schemas.microsoft.com/office/drawing/2014/main" xmlns="" id="{0FD70439-828A-4446-B709-E9234AF84B54}"/>
              </a:ext>
            </a:extLst>
          </p:cNvPr>
          <p:cNvSpPr txBox="1"/>
          <p:nvPr/>
        </p:nvSpPr>
        <p:spPr>
          <a:xfrm>
            <a:off x="4915913" y="2764422"/>
            <a:ext cx="2360173" cy="707886"/>
          </a:xfrm>
          <a:prstGeom prst="rect">
            <a:avLst/>
          </a:prstGeom>
          <a:noFill/>
          <a:ln>
            <a:noFill/>
          </a:ln>
          <a:effectLst>
            <a:outerShdw blurRad="254000" dist="254000" dir="8100000" algn="tr" rotWithShape="0">
              <a:srgbClr val="8FB5DA">
                <a:alpha val="40000"/>
              </a:srgbClr>
            </a:outerShdw>
          </a:effectLst>
        </p:spPr>
        <p:txBody>
          <a:bodyPr wrap="square" rtlCol="0">
            <a:spAutoFit/>
          </a:bodyPr>
          <a:lstStyle/>
          <a:p>
            <a:pPr algn="ctr" defTabSz="548640"/>
            <a:r>
              <a:rPr lang="zh-CN" altLang="en-US" sz="4000" dirty="0">
                <a:ln>
                  <a:solidFill>
                    <a:schemeClr val="bg1"/>
                  </a:solidFill>
                </a:ln>
                <a:solidFill>
                  <a:schemeClr val="bg1"/>
                </a:solidFill>
                <a:latin typeface="方正粗圆简体" panose="02010601030101010101" pitchFamily="2" charset="-122"/>
                <a:ea typeface="方正粗圆简体" panose="02010601030101010101" pitchFamily="2" charset="-122"/>
              </a:rPr>
              <a:t>日语</a:t>
            </a:r>
          </a:p>
        </p:txBody>
      </p:sp>
      <p:sp>
        <p:nvSpPr>
          <p:cNvPr id="17" name="文本框 16">
            <a:extLst>
              <a:ext uri="{FF2B5EF4-FFF2-40B4-BE49-F238E27FC236}">
                <a16:creationId xmlns:a16="http://schemas.microsoft.com/office/drawing/2014/main" xmlns="" id="{662693F1-7A1B-48D7-9AB9-98FF056AB31C}"/>
              </a:ext>
            </a:extLst>
          </p:cNvPr>
          <p:cNvSpPr txBox="1"/>
          <p:nvPr/>
        </p:nvSpPr>
        <p:spPr>
          <a:xfrm>
            <a:off x="8474256" y="4811447"/>
            <a:ext cx="2360173" cy="707886"/>
          </a:xfrm>
          <a:prstGeom prst="rect">
            <a:avLst/>
          </a:prstGeom>
          <a:noFill/>
          <a:ln>
            <a:noFill/>
          </a:ln>
          <a:effectLst>
            <a:outerShdw blurRad="254000" dist="254000" dir="8100000" algn="tr" rotWithShape="0">
              <a:srgbClr val="8FB5DA">
                <a:alpha val="40000"/>
              </a:srgbClr>
            </a:outerShdw>
          </a:effectLst>
        </p:spPr>
        <p:txBody>
          <a:bodyPr wrap="square" rtlCol="0">
            <a:spAutoFit/>
          </a:bodyPr>
          <a:lstStyle/>
          <a:p>
            <a:pPr algn="ctr" defTabSz="548640"/>
            <a:r>
              <a:rPr lang="zh-CN" altLang="en-US" sz="4000" dirty="0">
                <a:ln>
                  <a:solidFill>
                    <a:schemeClr val="bg1"/>
                  </a:solidFill>
                </a:ln>
                <a:solidFill>
                  <a:schemeClr val="bg1"/>
                </a:solidFill>
                <a:latin typeface="方正粗圆简体" panose="02010601030101010101" pitchFamily="2" charset="-122"/>
                <a:ea typeface="方正粗圆简体" panose="02010601030101010101" pitchFamily="2" charset="-122"/>
              </a:rPr>
              <a:t>粤语</a:t>
            </a:r>
          </a:p>
        </p:txBody>
      </p:sp>
      <p:sp>
        <p:nvSpPr>
          <p:cNvPr id="18" name="MH_Text_1">
            <a:extLst>
              <a:ext uri="{FF2B5EF4-FFF2-40B4-BE49-F238E27FC236}">
                <a16:creationId xmlns:a16="http://schemas.microsoft.com/office/drawing/2014/main" xmlns="" id="{A91F19D0-C34C-46BD-99B4-F8BF9486BB8B}"/>
              </a:ext>
            </a:extLst>
          </p:cNvPr>
          <p:cNvSpPr txBox="1">
            <a:spLocks noChangeArrowheads="1"/>
          </p:cNvSpPr>
          <p:nvPr>
            <p:custDataLst>
              <p:tags r:id="rId1"/>
            </p:custDataLst>
          </p:nvPr>
        </p:nvSpPr>
        <p:spPr bwMode="auto">
          <a:xfrm>
            <a:off x="1457662" y="2459379"/>
            <a:ext cx="2255576" cy="889307"/>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lIns="0" tIns="0" rIns="0" bIns="0">
            <a:noAutofit/>
          </a:bodyPr>
          <a:lstStyle>
            <a:defPPr>
              <a:defRPr lang="en-US"/>
            </a:defPPr>
            <a:lvl1pPr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1pPr>
            <a:lvl2pPr marL="4572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2pPr>
            <a:lvl3pPr marL="9144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3pPr>
            <a:lvl4pPr marL="13716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4pPr>
            <a:lvl5pPr marL="18288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9pPr>
          </a:lstStyle>
          <a:p>
            <a:pPr>
              <a:lnSpc>
                <a:spcPts val="1600"/>
              </a:lnSpc>
            </a:pPr>
            <a:r>
              <a:rPr lang="zh-CN" altLang="en-US" sz="1100" dirty="0">
                <a:solidFill>
                  <a:schemeClr val="tx1">
                    <a:lumMod val="75000"/>
                    <a:lumOff val="25000"/>
                  </a:schemeClr>
                </a:solidFill>
                <a:latin typeface="微软雅黑" panose="020B0503020204020204" pitchFamily="34" charset="-122"/>
                <a:ea typeface="微软雅黑" panose="020B0503020204020204" pitchFamily="34" charset="-122"/>
              </a:rPr>
              <a:t>点击输入您的文字内容，或复制粘贴具体文本，</a:t>
            </a:r>
            <a:endParaRPr lang="en-US" altLang="zh-CN" sz="11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9" name="MH_SubTitle_1">
            <a:extLst>
              <a:ext uri="{FF2B5EF4-FFF2-40B4-BE49-F238E27FC236}">
                <a16:creationId xmlns:a16="http://schemas.microsoft.com/office/drawing/2014/main" xmlns="" id="{AF0C6402-2E06-473B-A047-F78ACAC329D8}"/>
              </a:ext>
            </a:extLst>
          </p:cNvPr>
          <p:cNvSpPr txBox="1">
            <a:spLocks noChangeArrowheads="1"/>
          </p:cNvSpPr>
          <p:nvPr>
            <p:custDataLst>
              <p:tags r:id="rId2"/>
            </p:custDataLst>
          </p:nvPr>
        </p:nvSpPr>
        <p:spPr bwMode="auto">
          <a:xfrm>
            <a:off x="1457379" y="2062650"/>
            <a:ext cx="2313575" cy="431007"/>
          </a:xfrm>
          <a:prstGeom prst="rect">
            <a:avLst/>
          </a:prstGeom>
          <a:noFill/>
          <a:ln>
            <a:noFill/>
          </a:ln>
          <a:extLst/>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noAutofit/>
          </a:bodyPr>
          <a:lstStyle>
            <a:defPPr>
              <a:defRPr lang="zh-CN"/>
            </a:defPPr>
            <a:lvl1pPr marL="285750" indent="-285750">
              <a:lnSpc>
                <a:spcPct val="120000"/>
              </a:lnSpc>
              <a:buClr>
                <a:schemeClr val="accent1"/>
              </a:buClr>
              <a:buFont typeface="Wingdings" panose="05000000000000000000" pitchFamily="2" charset="2"/>
              <a:buChar char="n"/>
              <a:defRPr sz="1400" b="1">
                <a:solidFill>
                  <a:schemeClr val="bg1">
                    <a:lumMod val="50000"/>
                  </a:schemeClr>
                </a:solidFill>
                <a:cs typeface="+mn-ea"/>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indent="0">
              <a:buNone/>
            </a:pPr>
            <a:r>
              <a:rPr lang="en-US" altLang="zh-CN" sz="1600" dirty="0">
                <a:solidFill>
                  <a:schemeClr val="tx1"/>
                </a:solidFill>
                <a:latin typeface="微软雅黑" panose="020B0503020204020204" pitchFamily="34" charset="-122"/>
                <a:ea typeface="微软雅黑" panose="020B0503020204020204" pitchFamily="34" charset="-122"/>
                <a:sym typeface="+mn-lt"/>
              </a:rPr>
              <a:t>TOFEL</a:t>
            </a:r>
            <a:r>
              <a:rPr lang="zh-CN" altLang="en-US" sz="1600" dirty="0">
                <a:solidFill>
                  <a:schemeClr val="tx1"/>
                </a:solidFill>
                <a:latin typeface="微软雅黑" panose="020B0503020204020204" pitchFamily="34" charset="-122"/>
                <a:ea typeface="微软雅黑" panose="020B0503020204020204" pitchFamily="34" charset="-122"/>
                <a:sym typeface="+mn-lt"/>
              </a:rPr>
              <a:t>考试</a:t>
            </a:r>
            <a:r>
              <a:rPr lang="en-US" altLang="zh-CN" sz="1600" dirty="0">
                <a:solidFill>
                  <a:schemeClr val="tx1"/>
                </a:solidFill>
                <a:latin typeface="微软雅黑" panose="020B0503020204020204" pitchFamily="34" charset="-122"/>
                <a:ea typeface="微软雅黑" panose="020B0503020204020204" pitchFamily="34" charset="-122"/>
                <a:sym typeface="+mn-lt"/>
              </a:rPr>
              <a:t>120</a:t>
            </a:r>
            <a:r>
              <a:rPr lang="zh-CN" altLang="en-US" sz="1600" dirty="0">
                <a:solidFill>
                  <a:schemeClr val="tx1"/>
                </a:solidFill>
                <a:latin typeface="微软雅黑" panose="020B0503020204020204" pitchFamily="34" charset="-122"/>
                <a:ea typeface="微软雅黑" panose="020B0503020204020204" pitchFamily="34" charset="-122"/>
                <a:sym typeface="+mn-lt"/>
              </a:rPr>
              <a:t>分</a:t>
            </a:r>
          </a:p>
        </p:txBody>
      </p:sp>
      <p:pic>
        <p:nvPicPr>
          <p:cNvPr id="20" name="图片 19">
            <a:extLst>
              <a:ext uri="{FF2B5EF4-FFF2-40B4-BE49-F238E27FC236}">
                <a16:creationId xmlns:a16="http://schemas.microsoft.com/office/drawing/2014/main" xmlns="" id="{5384610C-76CF-420F-B7B1-838264F29CB9}"/>
              </a:ext>
            </a:extLst>
          </p:cNvPr>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9391207" y="4127094"/>
            <a:ext cx="961790" cy="1015663"/>
          </a:xfrm>
          <a:prstGeom prst="rect">
            <a:avLst/>
          </a:prstGeom>
        </p:spPr>
      </p:pic>
      <p:pic>
        <p:nvPicPr>
          <p:cNvPr id="21" name="图片 20">
            <a:extLst>
              <a:ext uri="{FF2B5EF4-FFF2-40B4-BE49-F238E27FC236}">
                <a16:creationId xmlns:a16="http://schemas.microsoft.com/office/drawing/2014/main" xmlns="" id="{37A78EDB-D4A5-4673-8914-9F22E2F1CE5C}"/>
              </a:ext>
            </a:extLst>
          </p:cNvPr>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5826742" y="2065905"/>
            <a:ext cx="961790" cy="1015663"/>
          </a:xfrm>
          <a:prstGeom prst="rect">
            <a:avLst/>
          </a:prstGeom>
        </p:spPr>
      </p:pic>
      <p:sp>
        <p:nvSpPr>
          <p:cNvPr id="22" name="MH_Text_1">
            <a:extLst>
              <a:ext uri="{FF2B5EF4-FFF2-40B4-BE49-F238E27FC236}">
                <a16:creationId xmlns:a16="http://schemas.microsoft.com/office/drawing/2014/main" xmlns="" id="{FF5C426A-3DB4-4005-98AF-1B227BA6A5BE}"/>
              </a:ext>
            </a:extLst>
          </p:cNvPr>
          <p:cNvSpPr txBox="1">
            <a:spLocks noChangeArrowheads="1"/>
          </p:cNvSpPr>
          <p:nvPr>
            <p:custDataLst>
              <p:tags r:id="rId3"/>
            </p:custDataLst>
          </p:nvPr>
        </p:nvSpPr>
        <p:spPr bwMode="auto">
          <a:xfrm>
            <a:off x="5265567" y="5097470"/>
            <a:ext cx="2387378" cy="665254"/>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lIns="0" tIns="0" rIns="0" bIns="0">
            <a:noAutofit/>
          </a:bodyPr>
          <a:lstStyle>
            <a:defPPr>
              <a:defRPr lang="en-US"/>
            </a:defPPr>
            <a:lvl1pPr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1pPr>
            <a:lvl2pPr marL="4572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2pPr>
            <a:lvl3pPr marL="9144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3pPr>
            <a:lvl4pPr marL="13716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4pPr>
            <a:lvl5pPr marL="18288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9pPr>
          </a:lstStyle>
          <a:p>
            <a:pPr>
              <a:lnSpc>
                <a:spcPts val="1600"/>
              </a:lnSpc>
            </a:pPr>
            <a:r>
              <a:rPr lang="zh-CN" altLang="en-US" sz="1100" dirty="0">
                <a:solidFill>
                  <a:schemeClr val="tx1">
                    <a:lumMod val="75000"/>
                    <a:lumOff val="25000"/>
                  </a:schemeClr>
                </a:solidFill>
                <a:latin typeface="微软雅黑" panose="020B0503020204020204" pitchFamily="34" charset="-122"/>
                <a:ea typeface="微软雅黑" panose="020B0503020204020204" pitchFamily="34" charset="-122"/>
                <a:sym typeface="+mn-lt"/>
              </a:rPr>
              <a:t>您</a:t>
            </a:r>
            <a:r>
              <a:rPr lang="zh-CN" altLang="en-US" sz="1100" dirty="0">
                <a:solidFill>
                  <a:schemeClr val="tx1">
                    <a:lumMod val="75000"/>
                    <a:lumOff val="25000"/>
                  </a:schemeClr>
                </a:solidFill>
                <a:latin typeface="微软雅黑" panose="020B0503020204020204" pitchFamily="34" charset="-122"/>
                <a:ea typeface="微软雅黑" panose="020B0503020204020204" pitchFamily="34" charset="-122"/>
              </a:rPr>
              <a:t>点击输入您的文字内容，或复制粘贴具体文本，</a:t>
            </a:r>
            <a:endParaRPr lang="en-US" altLang="zh-CN" sz="11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3" name="MH_SubTitle_1">
            <a:extLst>
              <a:ext uri="{FF2B5EF4-FFF2-40B4-BE49-F238E27FC236}">
                <a16:creationId xmlns:a16="http://schemas.microsoft.com/office/drawing/2014/main" xmlns="" id="{3BAC7B4C-5D50-4290-8F43-E58856FE41DD}"/>
              </a:ext>
            </a:extLst>
          </p:cNvPr>
          <p:cNvSpPr txBox="1">
            <a:spLocks noChangeArrowheads="1"/>
          </p:cNvSpPr>
          <p:nvPr>
            <p:custDataLst>
              <p:tags r:id="rId4"/>
            </p:custDataLst>
          </p:nvPr>
        </p:nvSpPr>
        <p:spPr bwMode="auto">
          <a:xfrm>
            <a:off x="5290554" y="4666463"/>
            <a:ext cx="2362935" cy="431007"/>
          </a:xfrm>
          <a:prstGeom prst="rect">
            <a:avLst/>
          </a:prstGeom>
          <a:noFill/>
          <a:ln>
            <a:noFill/>
          </a:ln>
          <a:extLst/>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noAutofit/>
          </a:bodyPr>
          <a:lstStyle>
            <a:defPPr>
              <a:defRPr lang="zh-CN"/>
            </a:defPPr>
            <a:lvl1pPr marL="285750" indent="-285750">
              <a:lnSpc>
                <a:spcPct val="120000"/>
              </a:lnSpc>
              <a:buClr>
                <a:schemeClr val="accent1"/>
              </a:buClr>
              <a:buFont typeface="Wingdings" panose="05000000000000000000" pitchFamily="2" charset="2"/>
              <a:buChar char="n"/>
              <a:defRPr sz="1400" b="1">
                <a:solidFill>
                  <a:schemeClr val="bg1">
                    <a:lumMod val="50000"/>
                  </a:schemeClr>
                </a:solidFill>
                <a:cs typeface="+mn-ea"/>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indent="0">
              <a:buClr>
                <a:schemeClr val="accent2"/>
              </a:buClr>
              <a:buNone/>
            </a:pPr>
            <a:r>
              <a:rPr lang="zh-CN" altLang="en-US" sz="1600" dirty="0">
                <a:solidFill>
                  <a:schemeClr val="tx1"/>
                </a:solidFill>
                <a:latin typeface="微软雅黑" panose="020B0503020204020204" pitchFamily="34" charset="-122"/>
                <a:ea typeface="微软雅黑" panose="020B0503020204020204" pitchFamily="34" charset="-122"/>
                <a:sym typeface="+mn-lt"/>
              </a:rPr>
              <a:t>日语水平</a:t>
            </a:r>
            <a:r>
              <a:rPr lang="en-US" altLang="zh-CN" sz="1600" dirty="0">
                <a:solidFill>
                  <a:schemeClr val="tx1"/>
                </a:solidFill>
                <a:latin typeface="微软雅黑" panose="020B0503020204020204" pitchFamily="34" charset="-122"/>
                <a:ea typeface="微软雅黑" panose="020B0503020204020204" pitchFamily="34" charset="-122"/>
                <a:sym typeface="+mn-lt"/>
              </a:rPr>
              <a:t>1</a:t>
            </a:r>
            <a:r>
              <a:rPr lang="zh-CN" altLang="en-US" sz="1600" dirty="0">
                <a:solidFill>
                  <a:schemeClr val="tx1"/>
                </a:solidFill>
                <a:latin typeface="微软雅黑" panose="020B0503020204020204" pitchFamily="34" charset="-122"/>
                <a:ea typeface="微软雅黑" panose="020B0503020204020204" pitchFamily="34" charset="-122"/>
                <a:sym typeface="+mn-lt"/>
              </a:rPr>
              <a:t>级甲等</a:t>
            </a:r>
          </a:p>
        </p:txBody>
      </p:sp>
      <p:sp>
        <p:nvSpPr>
          <p:cNvPr id="24" name="MH_Text_1">
            <a:extLst>
              <a:ext uri="{FF2B5EF4-FFF2-40B4-BE49-F238E27FC236}">
                <a16:creationId xmlns:a16="http://schemas.microsoft.com/office/drawing/2014/main" xmlns="" id="{58E434B2-C964-43D0-82E2-98ECA4F47561}"/>
              </a:ext>
            </a:extLst>
          </p:cNvPr>
          <p:cNvSpPr txBox="1">
            <a:spLocks noChangeArrowheads="1"/>
          </p:cNvSpPr>
          <p:nvPr>
            <p:custDataLst>
              <p:tags r:id="rId5"/>
            </p:custDataLst>
          </p:nvPr>
        </p:nvSpPr>
        <p:spPr bwMode="auto">
          <a:xfrm>
            <a:off x="8774114" y="2459379"/>
            <a:ext cx="2387378" cy="665254"/>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lIns="0" tIns="0" rIns="0" bIns="0">
            <a:noAutofit/>
          </a:bodyPr>
          <a:lstStyle>
            <a:defPPr>
              <a:defRPr lang="en-US"/>
            </a:defPPr>
            <a:lvl1pPr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1pPr>
            <a:lvl2pPr marL="4572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2pPr>
            <a:lvl3pPr marL="9144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3pPr>
            <a:lvl4pPr marL="13716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4pPr>
            <a:lvl5pPr marL="18288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9pPr>
          </a:lstStyle>
          <a:p>
            <a:pPr>
              <a:lnSpc>
                <a:spcPts val="1600"/>
              </a:lnSpc>
            </a:pPr>
            <a:r>
              <a:rPr lang="zh-CN" altLang="en-US" sz="1100" dirty="0">
                <a:solidFill>
                  <a:schemeClr val="tx1">
                    <a:lumMod val="75000"/>
                    <a:lumOff val="25000"/>
                  </a:schemeClr>
                </a:solidFill>
                <a:latin typeface="微软雅黑" panose="020B0503020204020204" pitchFamily="34" charset="-122"/>
                <a:ea typeface="微软雅黑" panose="020B0503020204020204" pitchFamily="34" charset="-122"/>
                <a:sym typeface="+mn-lt"/>
              </a:rPr>
              <a:t>您</a:t>
            </a:r>
            <a:r>
              <a:rPr lang="zh-CN" altLang="en-US" sz="1100" dirty="0">
                <a:solidFill>
                  <a:schemeClr val="tx1">
                    <a:lumMod val="75000"/>
                    <a:lumOff val="25000"/>
                  </a:schemeClr>
                </a:solidFill>
                <a:latin typeface="微软雅黑" panose="020B0503020204020204" pitchFamily="34" charset="-122"/>
                <a:ea typeface="微软雅黑" panose="020B0503020204020204" pitchFamily="34" charset="-122"/>
              </a:rPr>
              <a:t>点击输入您的文字内容，或复制粘贴具体文本，</a:t>
            </a:r>
            <a:endParaRPr lang="en-US" altLang="zh-CN" sz="11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5" name="MH_SubTitle_1">
            <a:extLst>
              <a:ext uri="{FF2B5EF4-FFF2-40B4-BE49-F238E27FC236}">
                <a16:creationId xmlns:a16="http://schemas.microsoft.com/office/drawing/2014/main" xmlns="" id="{1CDD743D-54F6-4D4C-87E7-AD14ADE7AF5C}"/>
              </a:ext>
            </a:extLst>
          </p:cNvPr>
          <p:cNvSpPr txBox="1">
            <a:spLocks noChangeArrowheads="1"/>
          </p:cNvSpPr>
          <p:nvPr>
            <p:custDataLst>
              <p:tags r:id="rId6"/>
            </p:custDataLst>
          </p:nvPr>
        </p:nvSpPr>
        <p:spPr bwMode="auto">
          <a:xfrm>
            <a:off x="8799101" y="2062650"/>
            <a:ext cx="2362935" cy="431007"/>
          </a:xfrm>
          <a:prstGeom prst="rect">
            <a:avLst/>
          </a:prstGeom>
          <a:noFill/>
          <a:ln>
            <a:noFill/>
          </a:ln>
          <a:extLst/>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noAutofit/>
          </a:bodyPr>
          <a:lstStyle>
            <a:defPPr>
              <a:defRPr lang="zh-CN"/>
            </a:defPPr>
            <a:lvl1pPr marL="285750" indent="-285750">
              <a:lnSpc>
                <a:spcPct val="120000"/>
              </a:lnSpc>
              <a:buClr>
                <a:schemeClr val="accent1"/>
              </a:buClr>
              <a:buFont typeface="Wingdings" panose="05000000000000000000" pitchFamily="2" charset="2"/>
              <a:buChar char="n"/>
              <a:defRPr sz="1400" b="1">
                <a:solidFill>
                  <a:schemeClr val="bg1">
                    <a:lumMod val="50000"/>
                  </a:schemeClr>
                </a:solidFill>
                <a:cs typeface="+mn-ea"/>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indent="0">
              <a:buClr>
                <a:schemeClr val="accent2"/>
              </a:buClr>
              <a:buNone/>
            </a:pPr>
            <a:r>
              <a:rPr lang="zh-CN" altLang="en-US" sz="1600" dirty="0">
                <a:solidFill>
                  <a:schemeClr val="tx1"/>
                </a:solidFill>
                <a:latin typeface="微软雅黑" panose="020B0503020204020204" pitchFamily="34" charset="-122"/>
                <a:ea typeface="微软雅黑" panose="020B0503020204020204" pitchFamily="34" charset="-122"/>
                <a:sym typeface="+mn-lt"/>
              </a:rPr>
              <a:t>满足正常交流</a:t>
            </a:r>
          </a:p>
        </p:txBody>
      </p:sp>
    </p:spTree>
    <p:extLst>
      <p:ext uri="{BB962C8B-B14F-4D97-AF65-F5344CB8AC3E}">
        <p14:creationId xmlns:p14="http://schemas.microsoft.com/office/powerpoint/2010/main" val="70335802"/>
      </p:ext>
    </p:extLst>
  </p:cSld>
  <p:clrMapOvr>
    <a:masterClrMapping/>
  </p:clrMapOvr>
  <mc:AlternateContent xmlns:mc="http://schemas.openxmlformats.org/markup-compatibility/2006" xmlns:p14="http://schemas.microsoft.com/office/powerpoint/2010/main">
    <mc:Choice Requires="p14">
      <p:transition spd="slow" p14:dur="1300" advTm="0">
        <p14:pan dir="u"/>
      </p:transition>
    </mc:Choice>
    <mc:Fallback xmlns="">
      <p:transition spd="slow"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1500" fill="hold"/>
                                            <p:tgtEl>
                                              <p:spTgt spid="6"/>
                                            </p:tgtEl>
                                            <p:attrNameLst>
                                              <p:attrName>ppt_x</p:attrName>
                                            </p:attrNameLst>
                                          </p:cBhvr>
                                          <p:tavLst>
                                            <p:tav tm="0">
                                              <p:val>
                                                <p:strVal val="0-#ppt_w/2"/>
                                              </p:val>
                                            </p:tav>
                                            <p:tav tm="100000">
                                              <p:val>
                                                <p:strVal val="#ppt_x"/>
                                              </p:val>
                                            </p:tav>
                                          </p:tavLst>
                                        </p:anim>
                                        <p:anim calcmode="lin" valueType="num">
                                          <p:cBhvr additive="base">
                                            <p:cTn id="8" dur="1500" fill="hold"/>
                                            <p:tgtEl>
                                              <p:spTgt spid="6"/>
                                            </p:tgtEl>
                                            <p:attrNameLst>
                                              <p:attrName>ppt_y</p:attrName>
                                            </p:attrNameLst>
                                          </p:cBhvr>
                                          <p:tavLst>
                                            <p:tav tm="0">
                                              <p:val>
                                                <p:strVal val="#ppt_y"/>
                                              </p:val>
                                            </p:tav>
                                            <p:tav tm="100000">
                                              <p:val>
                                                <p:strVal val="#ppt_y"/>
                                              </p:val>
                                            </p:tav>
                                          </p:tavLst>
                                        </p:anim>
                                      </p:childTnLst>
                                    </p:cTn>
                                  </p:par>
                                  <p:par>
                                    <p:cTn id="9" presetID="2" presetClass="entr" presetSubtype="8" decel="100000" fill="hold" grpId="0" nodeType="withEffect">
                                      <p:stCondLst>
                                        <p:cond delay="300"/>
                                      </p:stCondLst>
                                      <p:childTnLst>
                                        <p:set>
                                          <p:cBhvr>
                                            <p:cTn id="10" dur="1" fill="hold">
                                              <p:stCondLst>
                                                <p:cond delay="0"/>
                                              </p:stCondLst>
                                            </p:cTn>
                                            <p:tgtEl>
                                              <p:spTgt spid="8"/>
                                            </p:tgtEl>
                                            <p:attrNameLst>
                                              <p:attrName>style.visibility</p:attrName>
                                            </p:attrNameLst>
                                          </p:cBhvr>
                                          <p:to>
                                            <p:strVal val="visible"/>
                                          </p:to>
                                        </p:set>
                                        <p:anim calcmode="lin" valueType="num">
                                          <p:cBhvr additive="base">
                                            <p:cTn id="11" dur="1500" fill="hold"/>
                                            <p:tgtEl>
                                              <p:spTgt spid="8"/>
                                            </p:tgtEl>
                                            <p:attrNameLst>
                                              <p:attrName>ppt_x</p:attrName>
                                            </p:attrNameLst>
                                          </p:cBhvr>
                                          <p:tavLst>
                                            <p:tav tm="0">
                                              <p:val>
                                                <p:strVal val="0-#ppt_w/2"/>
                                              </p:val>
                                            </p:tav>
                                            <p:tav tm="100000">
                                              <p:val>
                                                <p:strVal val="#ppt_x"/>
                                              </p:val>
                                            </p:tav>
                                          </p:tavLst>
                                        </p:anim>
                                        <p:anim calcmode="lin" valueType="num">
                                          <p:cBhvr additive="base">
                                            <p:cTn id="12" dur="1500" fill="hold"/>
                                            <p:tgtEl>
                                              <p:spTgt spid="8"/>
                                            </p:tgtEl>
                                            <p:attrNameLst>
                                              <p:attrName>ppt_y</p:attrName>
                                            </p:attrNameLst>
                                          </p:cBhvr>
                                          <p:tavLst>
                                            <p:tav tm="0">
                                              <p:val>
                                                <p:strVal val="#ppt_y"/>
                                              </p:val>
                                            </p:tav>
                                            <p:tav tm="100000">
                                              <p:val>
                                                <p:strVal val="#ppt_y"/>
                                              </p:val>
                                            </p:tav>
                                          </p:tavLst>
                                        </p:anim>
                                      </p:childTnLst>
                                    </p:cTn>
                                  </p:par>
                                  <p:par>
                                    <p:cTn id="13" presetID="2" presetClass="entr" presetSubtype="8" decel="100000" fill="hold" grpId="0" nodeType="withEffect">
                                      <p:stCondLst>
                                        <p:cond delay="500"/>
                                      </p:stCondLst>
                                      <p:childTnLst>
                                        <p:set>
                                          <p:cBhvr>
                                            <p:cTn id="14" dur="1" fill="hold">
                                              <p:stCondLst>
                                                <p:cond delay="0"/>
                                              </p:stCondLst>
                                            </p:cTn>
                                            <p:tgtEl>
                                              <p:spTgt spid="7"/>
                                            </p:tgtEl>
                                            <p:attrNameLst>
                                              <p:attrName>style.visibility</p:attrName>
                                            </p:attrNameLst>
                                          </p:cBhvr>
                                          <p:to>
                                            <p:strVal val="visible"/>
                                          </p:to>
                                        </p:set>
                                        <p:anim calcmode="lin" valueType="num">
                                          <p:cBhvr additive="base">
                                            <p:cTn id="15" dur="1500" fill="hold"/>
                                            <p:tgtEl>
                                              <p:spTgt spid="7"/>
                                            </p:tgtEl>
                                            <p:attrNameLst>
                                              <p:attrName>ppt_x</p:attrName>
                                            </p:attrNameLst>
                                          </p:cBhvr>
                                          <p:tavLst>
                                            <p:tav tm="0">
                                              <p:val>
                                                <p:strVal val="0-#ppt_w/2"/>
                                              </p:val>
                                            </p:tav>
                                            <p:tav tm="100000">
                                              <p:val>
                                                <p:strVal val="#ppt_x"/>
                                              </p:val>
                                            </p:tav>
                                          </p:tavLst>
                                        </p:anim>
                                        <p:anim calcmode="lin" valueType="num">
                                          <p:cBhvr additive="base">
                                            <p:cTn id="16" dur="1500" fill="hold"/>
                                            <p:tgtEl>
                                              <p:spTgt spid="7"/>
                                            </p:tgtEl>
                                            <p:attrNameLst>
                                              <p:attrName>ppt_y</p:attrName>
                                            </p:attrNameLst>
                                          </p:cBhvr>
                                          <p:tavLst>
                                            <p:tav tm="0">
                                              <p:val>
                                                <p:strVal val="#ppt_y"/>
                                              </p:val>
                                            </p:tav>
                                            <p:tav tm="100000">
                                              <p:val>
                                                <p:strVal val="#ppt_y"/>
                                              </p:val>
                                            </p:tav>
                                          </p:tavLst>
                                        </p:anim>
                                      </p:childTnLst>
                                    </p:cTn>
                                  </p:par>
                                  <p:par>
                                    <p:cTn id="17" presetID="47" presetClass="entr" presetSubtype="0" fill="hold" nodeType="withEffect">
                                      <p:stCondLst>
                                        <p:cond delay="500"/>
                                      </p:stCondLst>
                                      <p:childTnLst>
                                        <p:set>
                                          <p:cBhvr>
                                            <p:cTn id="18" dur="1" fill="hold">
                                              <p:stCondLst>
                                                <p:cond delay="0"/>
                                              </p:stCondLst>
                                            </p:cTn>
                                            <p:tgtEl>
                                              <p:spTgt spid="27"/>
                                            </p:tgtEl>
                                            <p:attrNameLst>
                                              <p:attrName>style.visibility</p:attrName>
                                            </p:attrNameLst>
                                          </p:cBhvr>
                                          <p:to>
                                            <p:strVal val="visible"/>
                                          </p:to>
                                        </p:set>
                                        <p:animEffect transition="in" filter="fade">
                                          <p:cBhvr>
                                            <p:cTn id="19" dur="1000"/>
                                            <p:tgtEl>
                                              <p:spTgt spid="27"/>
                                            </p:tgtEl>
                                          </p:cBhvr>
                                        </p:animEffect>
                                        <p:anim calcmode="lin" valueType="num">
                                          <p:cBhvr>
                                            <p:cTn id="20" dur="1000" fill="hold"/>
                                            <p:tgtEl>
                                              <p:spTgt spid="27"/>
                                            </p:tgtEl>
                                            <p:attrNameLst>
                                              <p:attrName>ppt_x</p:attrName>
                                            </p:attrNameLst>
                                          </p:cBhvr>
                                          <p:tavLst>
                                            <p:tav tm="0">
                                              <p:val>
                                                <p:strVal val="#ppt_x"/>
                                              </p:val>
                                            </p:tav>
                                            <p:tav tm="100000">
                                              <p:val>
                                                <p:strVal val="#ppt_x"/>
                                              </p:val>
                                            </p:tav>
                                          </p:tavLst>
                                        </p:anim>
                                        <p:anim calcmode="lin" valueType="num">
                                          <p:cBhvr>
                                            <p:cTn id="21" dur="1000" fill="hold"/>
                                            <p:tgtEl>
                                              <p:spTgt spid="27"/>
                                            </p:tgtEl>
                                            <p:attrNameLst>
                                              <p:attrName>ppt_y</p:attrName>
                                            </p:attrNameLst>
                                          </p:cBhvr>
                                          <p:tavLst>
                                            <p:tav tm="0">
                                              <p:val>
                                                <p:strVal val="#ppt_y-.1"/>
                                              </p:val>
                                            </p:tav>
                                            <p:tav tm="100000">
                                              <p:val>
                                                <p:strVal val="#ppt_y"/>
                                              </p:val>
                                            </p:tav>
                                          </p:tavLst>
                                        </p:anim>
                                      </p:childTnLst>
                                    </p:cTn>
                                  </p:par>
                                </p:childTnLst>
                              </p:cTn>
                            </p:par>
                            <p:par>
                              <p:cTn id="22" fill="hold">
                                <p:stCondLst>
                                  <p:cond delay="2000"/>
                                </p:stCondLst>
                                <p:childTnLst>
                                  <p:par>
                                    <p:cTn id="23" presetID="2" presetClass="entr" presetSubtype="2" decel="100000" fill="hold" nodeType="afterEffect">
                                      <p:stCondLst>
                                        <p:cond delay="0"/>
                                      </p:stCondLst>
                                      <p:childTnLst>
                                        <p:set>
                                          <p:cBhvr>
                                            <p:cTn id="24" dur="1" fill="hold">
                                              <p:stCondLst>
                                                <p:cond delay="0"/>
                                              </p:stCondLst>
                                            </p:cTn>
                                            <p:tgtEl>
                                              <p:spTgt spid="3"/>
                                            </p:tgtEl>
                                            <p:attrNameLst>
                                              <p:attrName>style.visibility</p:attrName>
                                            </p:attrNameLst>
                                          </p:cBhvr>
                                          <p:to>
                                            <p:strVal val="visible"/>
                                          </p:to>
                                        </p:set>
                                        <p:anim calcmode="lin" valueType="num">
                                          <p:cBhvr additive="base">
                                            <p:cTn id="25" dur="1500" fill="hold"/>
                                            <p:tgtEl>
                                              <p:spTgt spid="3"/>
                                            </p:tgtEl>
                                            <p:attrNameLst>
                                              <p:attrName>ppt_x</p:attrName>
                                            </p:attrNameLst>
                                          </p:cBhvr>
                                          <p:tavLst>
                                            <p:tav tm="0">
                                              <p:val>
                                                <p:strVal val="1+#ppt_w/2"/>
                                              </p:val>
                                            </p:tav>
                                            <p:tav tm="100000">
                                              <p:val>
                                                <p:strVal val="#ppt_x"/>
                                              </p:val>
                                            </p:tav>
                                          </p:tavLst>
                                        </p:anim>
                                        <p:anim calcmode="lin" valueType="num">
                                          <p:cBhvr additive="base">
                                            <p:cTn id="26" dur="1500" fill="hold"/>
                                            <p:tgtEl>
                                              <p:spTgt spid="3"/>
                                            </p:tgtEl>
                                            <p:attrNameLst>
                                              <p:attrName>ppt_y</p:attrName>
                                            </p:attrNameLst>
                                          </p:cBhvr>
                                          <p:tavLst>
                                            <p:tav tm="0">
                                              <p:val>
                                                <p:strVal val="#ppt_y"/>
                                              </p:val>
                                            </p:tav>
                                            <p:tav tm="100000">
                                              <p:val>
                                                <p:strVal val="#ppt_y"/>
                                              </p:val>
                                            </p:tav>
                                          </p:tavLst>
                                        </p:anim>
                                      </p:childTnLst>
                                    </p:cTn>
                                  </p:par>
                                  <p:par>
                                    <p:cTn id="27" presetID="2" presetClass="entr" presetSubtype="2" decel="100000" fill="hold" nodeType="withEffect">
                                      <p:stCondLst>
                                        <p:cond delay="200"/>
                                      </p:stCondLst>
                                      <p:childTnLst>
                                        <p:set>
                                          <p:cBhvr>
                                            <p:cTn id="28" dur="1" fill="hold">
                                              <p:stCondLst>
                                                <p:cond delay="0"/>
                                              </p:stCondLst>
                                            </p:cTn>
                                            <p:tgtEl>
                                              <p:spTgt spid="9"/>
                                            </p:tgtEl>
                                            <p:attrNameLst>
                                              <p:attrName>style.visibility</p:attrName>
                                            </p:attrNameLst>
                                          </p:cBhvr>
                                          <p:to>
                                            <p:strVal val="visible"/>
                                          </p:to>
                                        </p:set>
                                        <p:anim calcmode="lin" valueType="num">
                                          <p:cBhvr additive="base">
                                            <p:cTn id="29" dur="1500" fill="hold"/>
                                            <p:tgtEl>
                                              <p:spTgt spid="9"/>
                                            </p:tgtEl>
                                            <p:attrNameLst>
                                              <p:attrName>ppt_x</p:attrName>
                                            </p:attrNameLst>
                                          </p:cBhvr>
                                          <p:tavLst>
                                            <p:tav tm="0">
                                              <p:val>
                                                <p:strVal val="1+#ppt_w/2"/>
                                              </p:val>
                                            </p:tav>
                                            <p:tav tm="100000">
                                              <p:val>
                                                <p:strVal val="#ppt_x"/>
                                              </p:val>
                                            </p:tav>
                                          </p:tavLst>
                                        </p:anim>
                                        <p:anim calcmode="lin" valueType="num">
                                          <p:cBhvr additive="base">
                                            <p:cTn id="30" dur="1500" fill="hold"/>
                                            <p:tgtEl>
                                              <p:spTgt spid="9"/>
                                            </p:tgtEl>
                                            <p:attrNameLst>
                                              <p:attrName>ppt_y</p:attrName>
                                            </p:attrNameLst>
                                          </p:cBhvr>
                                          <p:tavLst>
                                            <p:tav tm="0">
                                              <p:val>
                                                <p:strVal val="#ppt_y"/>
                                              </p:val>
                                            </p:tav>
                                            <p:tav tm="100000">
                                              <p:val>
                                                <p:strVal val="#ppt_y"/>
                                              </p:val>
                                            </p:tav>
                                          </p:tavLst>
                                        </p:anim>
                                      </p:childTnLst>
                                    </p:cTn>
                                  </p:par>
                                  <p:par>
                                    <p:cTn id="31" presetID="2" presetClass="entr" presetSubtype="2" decel="100000" fill="hold" nodeType="withEffect">
                                      <p:stCondLst>
                                        <p:cond delay="500"/>
                                      </p:stCondLst>
                                      <p:childTnLst>
                                        <p:set>
                                          <p:cBhvr>
                                            <p:cTn id="32" dur="1" fill="hold">
                                              <p:stCondLst>
                                                <p:cond delay="0"/>
                                              </p:stCondLst>
                                            </p:cTn>
                                            <p:tgtEl>
                                              <p:spTgt spid="10"/>
                                            </p:tgtEl>
                                            <p:attrNameLst>
                                              <p:attrName>style.visibility</p:attrName>
                                            </p:attrNameLst>
                                          </p:cBhvr>
                                          <p:to>
                                            <p:strVal val="visible"/>
                                          </p:to>
                                        </p:set>
                                        <p:anim calcmode="lin" valueType="num">
                                          <p:cBhvr additive="base">
                                            <p:cTn id="33" dur="1500" fill="hold"/>
                                            <p:tgtEl>
                                              <p:spTgt spid="10"/>
                                            </p:tgtEl>
                                            <p:attrNameLst>
                                              <p:attrName>ppt_x</p:attrName>
                                            </p:attrNameLst>
                                          </p:cBhvr>
                                          <p:tavLst>
                                            <p:tav tm="0">
                                              <p:val>
                                                <p:strVal val="1+#ppt_w/2"/>
                                              </p:val>
                                            </p:tav>
                                            <p:tav tm="100000">
                                              <p:val>
                                                <p:strVal val="#ppt_x"/>
                                              </p:val>
                                            </p:tav>
                                          </p:tavLst>
                                        </p:anim>
                                        <p:anim calcmode="lin" valueType="num">
                                          <p:cBhvr additive="base">
                                            <p:cTn id="34" dur="1500" fill="hold"/>
                                            <p:tgtEl>
                                              <p:spTgt spid="10"/>
                                            </p:tgtEl>
                                            <p:attrNameLst>
                                              <p:attrName>ppt_y</p:attrName>
                                            </p:attrNameLst>
                                          </p:cBhvr>
                                          <p:tavLst>
                                            <p:tav tm="0">
                                              <p:val>
                                                <p:strVal val="#ppt_y"/>
                                              </p:val>
                                            </p:tav>
                                            <p:tav tm="100000">
                                              <p:val>
                                                <p:strVal val="#ppt_y"/>
                                              </p:val>
                                            </p:tav>
                                          </p:tavLst>
                                        </p:anim>
                                      </p:childTnLst>
                                    </p:cTn>
                                  </p:par>
                                </p:childTnLst>
                              </p:cTn>
                            </p:par>
                            <p:par>
                              <p:cTn id="35" fill="hold">
                                <p:stCondLst>
                                  <p:cond delay="4000"/>
                                </p:stCondLst>
                                <p:childTnLst>
                                  <p:par>
                                    <p:cTn id="36" presetID="2" presetClass="entr" presetSubtype="2" fill="hold" nodeType="afterEffect" p14:presetBounceEnd="66667">
                                      <p:stCondLst>
                                        <p:cond delay="0"/>
                                      </p:stCondLst>
                                      <p:childTnLst>
                                        <p:set>
                                          <p:cBhvr>
                                            <p:cTn id="37" dur="1" fill="hold">
                                              <p:stCondLst>
                                                <p:cond delay="0"/>
                                              </p:stCondLst>
                                            </p:cTn>
                                            <p:tgtEl>
                                              <p:spTgt spid="11"/>
                                            </p:tgtEl>
                                            <p:attrNameLst>
                                              <p:attrName>style.visibility</p:attrName>
                                            </p:attrNameLst>
                                          </p:cBhvr>
                                          <p:to>
                                            <p:strVal val="visible"/>
                                          </p:to>
                                        </p:set>
                                        <p:anim calcmode="lin" valueType="num" p14:bounceEnd="66667">
                                          <p:cBhvr additive="base">
                                            <p:cTn id="38" dur="300" fill="hold"/>
                                            <p:tgtEl>
                                              <p:spTgt spid="11"/>
                                            </p:tgtEl>
                                            <p:attrNameLst>
                                              <p:attrName>ppt_x</p:attrName>
                                            </p:attrNameLst>
                                          </p:cBhvr>
                                          <p:tavLst>
                                            <p:tav tm="0">
                                              <p:val>
                                                <p:strVal val="1+#ppt_w/2"/>
                                              </p:val>
                                            </p:tav>
                                            <p:tav tm="100000">
                                              <p:val>
                                                <p:strVal val="#ppt_x"/>
                                              </p:val>
                                            </p:tav>
                                          </p:tavLst>
                                        </p:anim>
                                        <p:anim calcmode="lin" valueType="num" p14:bounceEnd="66667">
                                          <p:cBhvr additive="base">
                                            <p:cTn id="39" dur="300" fill="hold"/>
                                            <p:tgtEl>
                                              <p:spTgt spid="11"/>
                                            </p:tgtEl>
                                            <p:attrNameLst>
                                              <p:attrName>ppt_y</p:attrName>
                                            </p:attrNameLst>
                                          </p:cBhvr>
                                          <p:tavLst>
                                            <p:tav tm="0">
                                              <p:val>
                                                <p:strVal val="#ppt_y"/>
                                              </p:val>
                                            </p:tav>
                                            <p:tav tm="100000">
                                              <p:val>
                                                <p:strVal val="#ppt_y"/>
                                              </p:val>
                                            </p:tav>
                                          </p:tavLst>
                                        </p:anim>
                                      </p:childTnLst>
                                    </p:cTn>
                                  </p:par>
                                </p:childTnLst>
                              </p:cTn>
                            </p:par>
                            <p:par>
                              <p:cTn id="40" fill="hold">
                                <p:stCondLst>
                                  <p:cond delay="4300"/>
                                </p:stCondLst>
                                <p:childTnLst>
                                  <p:par>
                                    <p:cTn id="41" presetID="2" presetClass="entr" presetSubtype="2" fill="hold" nodeType="afterEffect" p14:presetBounceEnd="66667">
                                      <p:stCondLst>
                                        <p:cond delay="0"/>
                                      </p:stCondLst>
                                      <p:childTnLst>
                                        <p:set>
                                          <p:cBhvr>
                                            <p:cTn id="42" dur="1" fill="hold">
                                              <p:stCondLst>
                                                <p:cond delay="0"/>
                                              </p:stCondLst>
                                            </p:cTn>
                                            <p:tgtEl>
                                              <p:spTgt spid="21"/>
                                            </p:tgtEl>
                                            <p:attrNameLst>
                                              <p:attrName>style.visibility</p:attrName>
                                            </p:attrNameLst>
                                          </p:cBhvr>
                                          <p:to>
                                            <p:strVal val="visible"/>
                                          </p:to>
                                        </p:set>
                                        <p:anim calcmode="lin" valueType="num" p14:bounceEnd="66667">
                                          <p:cBhvr additive="base">
                                            <p:cTn id="43" dur="300" fill="hold"/>
                                            <p:tgtEl>
                                              <p:spTgt spid="21"/>
                                            </p:tgtEl>
                                            <p:attrNameLst>
                                              <p:attrName>ppt_x</p:attrName>
                                            </p:attrNameLst>
                                          </p:cBhvr>
                                          <p:tavLst>
                                            <p:tav tm="0">
                                              <p:val>
                                                <p:strVal val="1+#ppt_w/2"/>
                                              </p:val>
                                            </p:tav>
                                            <p:tav tm="100000">
                                              <p:val>
                                                <p:strVal val="#ppt_x"/>
                                              </p:val>
                                            </p:tav>
                                          </p:tavLst>
                                        </p:anim>
                                        <p:anim calcmode="lin" valueType="num" p14:bounceEnd="66667">
                                          <p:cBhvr additive="base">
                                            <p:cTn id="44" dur="300" fill="hold"/>
                                            <p:tgtEl>
                                              <p:spTgt spid="21"/>
                                            </p:tgtEl>
                                            <p:attrNameLst>
                                              <p:attrName>ppt_y</p:attrName>
                                            </p:attrNameLst>
                                          </p:cBhvr>
                                          <p:tavLst>
                                            <p:tav tm="0">
                                              <p:val>
                                                <p:strVal val="#ppt_y"/>
                                              </p:val>
                                            </p:tav>
                                            <p:tav tm="100000">
                                              <p:val>
                                                <p:strVal val="#ppt_y"/>
                                              </p:val>
                                            </p:tav>
                                          </p:tavLst>
                                        </p:anim>
                                      </p:childTnLst>
                                    </p:cTn>
                                  </p:par>
                                </p:childTnLst>
                              </p:cTn>
                            </p:par>
                            <p:par>
                              <p:cTn id="45" fill="hold">
                                <p:stCondLst>
                                  <p:cond delay="4600"/>
                                </p:stCondLst>
                                <p:childTnLst>
                                  <p:par>
                                    <p:cTn id="46" presetID="2" presetClass="entr" presetSubtype="2" fill="hold" nodeType="afterEffect" p14:presetBounceEnd="66667">
                                      <p:stCondLst>
                                        <p:cond delay="0"/>
                                      </p:stCondLst>
                                      <p:childTnLst>
                                        <p:set>
                                          <p:cBhvr>
                                            <p:cTn id="47" dur="1" fill="hold">
                                              <p:stCondLst>
                                                <p:cond delay="0"/>
                                              </p:stCondLst>
                                            </p:cTn>
                                            <p:tgtEl>
                                              <p:spTgt spid="20"/>
                                            </p:tgtEl>
                                            <p:attrNameLst>
                                              <p:attrName>style.visibility</p:attrName>
                                            </p:attrNameLst>
                                          </p:cBhvr>
                                          <p:to>
                                            <p:strVal val="visible"/>
                                          </p:to>
                                        </p:set>
                                        <p:anim calcmode="lin" valueType="num" p14:bounceEnd="66667">
                                          <p:cBhvr additive="base">
                                            <p:cTn id="48" dur="300" fill="hold"/>
                                            <p:tgtEl>
                                              <p:spTgt spid="20"/>
                                            </p:tgtEl>
                                            <p:attrNameLst>
                                              <p:attrName>ppt_x</p:attrName>
                                            </p:attrNameLst>
                                          </p:cBhvr>
                                          <p:tavLst>
                                            <p:tav tm="0">
                                              <p:val>
                                                <p:strVal val="1+#ppt_w/2"/>
                                              </p:val>
                                            </p:tav>
                                            <p:tav tm="100000">
                                              <p:val>
                                                <p:strVal val="#ppt_x"/>
                                              </p:val>
                                            </p:tav>
                                          </p:tavLst>
                                        </p:anim>
                                        <p:anim calcmode="lin" valueType="num" p14:bounceEnd="66667">
                                          <p:cBhvr additive="base">
                                            <p:cTn id="49" dur="300" fill="hold"/>
                                            <p:tgtEl>
                                              <p:spTgt spid="20"/>
                                            </p:tgtEl>
                                            <p:attrNameLst>
                                              <p:attrName>ppt_y</p:attrName>
                                            </p:attrNameLst>
                                          </p:cBhvr>
                                          <p:tavLst>
                                            <p:tav tm="0">
                                              <p:val>
                                                <p:strVal val="#ppt_y"/>
                                              </p:val>
                                            </p:tav>
                                            <p:tav tm="100000">
                                              <p:val>
                                                <p:strVal val="#ppt_y"/>
                                              </p:val>
                                            </p:tav>
                                          </p:tavLst>
                                        </p:anim>
                                      </p:childTnLst>
                                    </p:cTn>
                                  </p:par>
                                  <p:par>
                                    <p:cTn id="50" presetID="2" presetClass="entr" presetSubtype="2" decel="100000" fill="hold" grpId="0" nodeType="withEffect">
                                      <p:stCondLst>
                                        <p:cond delay="500"/>
                                      </p:stCondLst>
                                      <p:childTnLst>
                                        <p:set>
                                          <p:cBhvr>
                                            <p:cTn id="51" dur="1" fill="hold">
                                              <p:stCondLst>
                                                <p:cond delay="0"/>
                                              </p:stCondLst>
                                            </p:cTn>
                                            <p:tgtEl>
                                              <p:spTgt spid="15"/>
                                            </p:tgtEl>
                                            <p:attrNameLst>
                                              <p:attrName>style.visibility</p:attrName>
                                            </p:attrNameLst>
                                          </p:cBhvr>
                                          <p:to>
                                            <p:strVal val="visible"/>
                                          </p:to>
                                        </p:set>
                                        <p:anim calcmode="lin" valueType="num">
                                          <p:cBhvr additive="base">
                                            <p:cTn id="52" dur="1500" fill="hold"/>
                                            <p:tgtEl>
                                              <p:spTgt spid="15"/>
                                            </p:tgtEl>
                                            <p:attrNameLst>
                                              <p:attrName>ppt_x</p:attrName>
                                            </p:attrNameLst>
                                          </p:cBhvr>
                                          <p:tavLst>
                                            <p:tav tm="0">
                                              <p:val>
                                                <p:strVal val="1+#ppt_w/2"/>
                                              </p:val>
                                            </p:tav>
                                            <p:tav tm="100000">
                                              <p:val>
                                                <p:strVal val="#ppt_x"/>
                                              </p:val>
                                            </p:tav>
                                          </p:tavLst>
                                        </p:anim>
                                        <p:anim calcmode="lin" valueType="num">
                                          <p:cBhvr additive="base">
                                            <p:cTn id="53" dur="1500" fill="hold"/>
                                            <p:tgtEl>
                                              <p:spTgt spid="15"/>
                                            </p:tgtEl>
                                            <p:attrNameLst>
                                              <p:attrName>ppt_y</p:attrName>
                                            </p:attrNameLst>
                                          </p:cBhvr>
                                          <p:tavLst>
                                            <p:tav tm="0">
                                              <p:val>
                                                <p:strVal val="#ppt_y"/>
                                              </p:val>
                                            </p:tav>
                                            <p:tav tm="100000">
                                              <p:val>
                                                <p:strVal val="#ppt_y"/>
                                              </p:val>
                                            </p:tav>
                                          </p:tavLst>
                                        </p:anim>
                                      </p:childTnLst>
                                    </p:cTn>
                                  </p:par>
                                  <p:par>
                                    <p:cTn id="54" presetID="2" presetClass="entr" presetSubtype="2" decel="100000" fill="hold" grpId="0" nodeType="withEffect">
                                      <p:stCondLst>
                                        <p:cond delay="500"/>
                                      </p:stCondLst>
                                      <p:childTnLst>
                                        <p:set>
                                          <p:cBhvr>
                                            <p:cTn id="55" dur="1" fill="hold">
                                              <p:stCondLst>
                                                <p:cond delay="0"/>
                                              </p:stCondLst>
                                            </p:cTn>
                                            <p:tgtEl>
                                              <p:spTgt spid="16"/>
                                            </p:tgtEl>
                                            <p:attrNameLst>
                                              <p:attrName>style.visibility</p:attrName>
                                            </p:attrNameLst>
                                          </p:cBhvr>
                                          <p:to>
                                            <p:strVal val="visible"/>
                                          </p:to>
                                        </p:set>
                                        <p:anim calcmode="lin" valueType="num">
                                          <p:cBhvr additive="base">
                                            <p:cTn id="56" dur="1500" fill="hold"/>
                                            <p:tgtEl>
                                              <p:spTgt spid="16"/>
                                            </p:tgtEl>
                                            <p:attrNameLst>
                                              <p:attrName>ppt_x</p:attrName>
                                            </p:attrNameLst>
                                          </p:cBhvr>
                                          <p:tavLst>
                                            <p:tav tm="0">
                                              <p:val>
                                                <p:strVal val="1+#ppt_w/2"/>
                                              </p:val>
                                            </p:tav>
                                            <p:tav tm="100000">
                                              <p:val>
                                                <p:strVal val="#ppt_x"/>
                                              </p:val>
                                            </p:tav>
                                          </p:tavLst>
                                        </p:anim>
                                        <p:anim calcmode="lin" valueType="num">
                                          <p:cBhvr additive="base">
                                            <p:cTn id="57" dur="1500" fill="hold"/>
                                            <p:tgtEl>
                                              <p:spTgt spid="16"/>
                                            </p:tgtEl>
                                            <p:attrNameLst>
                                              <p:attrName>ppt_y</p:attrName>
                                            </p:attrNameLst>
                                          </p:cBhvr>
                                          <p:tavLst>
                                            <p:tav tm="0">
                                              <p:val>
                                                <p:strVal val="#ppt_y"/>
                                              </p:val>
                                            </p:tav>
                                            <p:tav tm="100000">
                                              <p:val>
                                                <p:strVal val="#ppt_y"/>
                                              </p:val>
                                            </p:tav>
                                          </p:tavLst>
                                        </p:anim>
                                      </p:childTnLst>
                                    </p:cTn>
                                  </p:par>
                                  <p:par>
                                    <p:cTn id="58" presetID="2" presetClass="entr" presetSubtype="2" decel="100000" fill="hold" grpId="0" nodeType="withEffect">
                                      <p:stCondLst>
                                        <p:cond delay="500"/>
                                      </p:stCondLst>
                                      <p:childTnLst>
                                        <p:set>
                                          <p:cBhvr>
                                            <p:cTn id="59" dur="1" fill="hold">
                                              <p:stCondLst>
                                                <p:cond delay="0"/>
                                              </p:stCondLst>
                                            </p:cTn>
                                            <p:tgtEl>
                                              <p:spTgt spid="17"/>
                                            </p:tgtEl>
                                            <p:attrNameLst>
                                              <p:attrName>style.visibility</p:attrName>
                                            </p:attrNameLst>
                                          </p:cBhvr>
                                          <p:to>
                                            <p:strVal val="visible"/>
                                          </p:to>
                                        </p:set>
                                        <p:anim calcmode="lin" valueType="num">
                                          <p:cBhvr additive="base">
                                            <p:cTn id="60" dur="1500" fill="hold"/>
                                            <p:tgtEl>
                                              <p:spTgt spid="17"/>
                                            </p:tgtEl>
                                            <p:attrNameLst>
                                              <p:attrName>ppt_x</p:attrName>
                                            </p:attrNameLst>
                                          </p:cBhvr>
                                          <p:tavLst>
                                            <p:tav tm="0">
                                              <p:val>
                                                <p:strVal val="1+#ppt_w/2"/>
                                              </p:val>
                                            </p:tav>
                                            <p:tav tm="100000">
                                              <p:val>
                                                <p:strVal val="#ppt_x"/>
                                              </p:val>
                                            </p:tav>
                                          </p:tavLst>
                                        </p:anim>
                                        <p:anim calcmode="lin" valueType="num">
                                          <p:cBhvr additive="base">
                                            <p:cTn id="61" dur="1500" fill="hold"/>
                                            <p:tgtEl>
                                              <p:spTgt spid="17"/>
                                            </p:tgtEl>
                                            <p:attrNameLst>
                                              <p:attrName>ppt_y</p:attrName>
                                            </p:attrNameLst>
                                          </p:cBhvr>
                                          <p:tavLst>
                                            <p:tav tm="0">
                                              <p:val>
                                                <p:strVal val="#ppt_y"/>
                                              </p:val>
                                            </p:tav>
                                            <p:tav tm="100000">
                                              <p:val>
                                                <p:strVal val="#ppt_y"/>
                                              </p:val>
                                            </p:tav>
                                          </p:tavLst>
                                        </p:anim>
                                      </p:childTnLst>
                                    </p:cTn>
                                  </p:par>
                                </p:childTnLst>
                              </p:cTn>
                            </p:par>
                            <p:par>
                              <p:cTn id="62" fill="hold">
                                <p:stCondLst>
                                  <p:cond delay="6600"/>
                                </p:stCondLst>
                                <p:childTnLst>
                                  <p:par>
                                    <p:cTn id="63" presetID="2" presetClass="entr" presetSubtype="2" fill="hold" grpId="0" nodeType="afterEffect" p14:presetBounceEnd="60000">
                                      <p:stCondLst>
                                        <p:cond delay="0"/>
                                      </p:stCondLst>
                                      <p:childTnLst>
                                        <p:set>
                                          <p:cBhvr>
                                            <p:cTn id="64" dur="1" fill="hold">
                                              <p:stCondLst>
                                                <p:cond delay="0"/>
                                              </p:stCondLst>
                                            </p:cTn>
                                            <p:tgtEl>
                                              <p:spTgt spid="19"/>
                                            </p:tgtEl>
                                            <p:attrNameLst>
                                              <p:attrName>style.visibility</p:attrName>
                                            </p:attrNameLst>
                                          </p:cBhvr>
                                          <p:to>
                                            <p:strVal val="visible"/>
                                          </p:to>
                                        </p:set>
                                        <p:anim calcmode="lin" valueType="num" p14:bounceEnd="60000">
                                          <p:cBhvr additive="base">
                                            <p:cTn id="65" dur="750" fill="hold"/>
                                            <p:tgtEl>
                                              <p:spTgt spid="19"/>
                                            </p:tgtEl>
                                            <p:attrNameLst>
                                              <p:attrName>ppt_x</p:attrName>
                                            </p:attrNameLst>
                                          </p:cBhvr>
                                          <p:tavLst>
                                            <p:tav tm="0">
                                              <p:val>
                                                <p:strVal val="1+#ppt_w/2"/>
                                              </p:val>
                                            </p:tav>
                                            <p:tav tm="100000">
                                              <p:val>
                                                <p:strVal val="#ppt_x"/>
                                              </p:val>
                                            </p:tav>
                                          </p:tavLst>
                                        </p:anim>
                                        <p:anim calcmode="lin" valueType="num" p14:bounceEnd="60000">
                                          <p:cBhvr additive="base">
                                            <p:cTn id="66" dur="750" fill="hold"/>
                                            <p:tgtEl>
                                              <p:spTgt spid="19"/>
                                            </p:tgtEl>
                                            <p:attrNameLst>
                                              <p:attrName>ppt_y</p:attrName>
                                            </p:attrNameLst>
                                          </p:cBhvr>
                                          <p:tavLst>
                                            <p:tav tm="0">
                                              <p:val>
                                                <p:strVal val="#ppt_y"/>
                                              </p:val>
                                            </p:tav>
                                            <p:tav tm="100000">
                                              <p:val>
                                                <p:strVal val="#ppt_y"/>
                                              </p:val>
                                            </p:tav>
                                          </p:tavLst>
                                        </p:anim>
                                      </p:childTnLst>
                                    </p:cTn>
                                  </p:par>
                                </p:childTnLst>
                              </p:cTn>
                            </p:par>
                            <p:par>
                              <p:cTn id="67" fill="hold">
                                <p:stCondLst>
                                  <p:cond delay="7350"/>
                                </p:stCondLst>
                                <p:childTnLst>
                                  <p:par>
                                    <p:cTn id="68" presetID="41" presetClass="entr" presetSubtype="0" fill="hold" grpId="0" nodeType="afterEffect">
                                      <p:stCondLst>
                                        <p:cond delay="0"/>
                                      </p:stCondLst>
                                      <p:iterate type="lt">
                                        <p:tmPct val="10000"/>
                                      </p:iterate>
                                      <p:childTnLst>
                                        <p:set>
                                          <p:cBhvr>
                                            <p:cTn id="69" dur="1" fill="hold">
                                              <p:stCondLst>
                                                <p:cond delay="0"/>
                                              </p:stCondLst>
                                            </p:cTn>
                                            <p:tgtEl>
                                              <p:spTgt spid="18"/>
                                            </p:tgtEl>
                                            <p:attrNameLst>
                                              <p:attrName>style.visibility</p:attrName>
                                            </p:attrNameLst>
                                          </p:cBhvr>
                                          <p:to>
                                            <p:strVal val="visible"/>
                                          </p:to>
                                        </p:set>
                                        <p:anim calcmode="lin" valueType="num">
                                          <p:cBhvr>
                                            <p:cTn id="70" dur="250" fill="hold"/>
                                            <p:tgtEl>
                                              <p:spTgt spid="18"/>
                                            </p:tgtEl>
                                            <p:attrNameLst>
                                              <p:attrName>ppt_x</p:attrName>
                                            </p:attrNameLst>
                                          </p:cBhvr>
                                          <p:tavLst>
                                            <p:tav tm="0">
                                              <p:val>
                                                <p:strVal val="#ppt_x"/>
                                              </p:val>
                                            </p:tav>
                                            <p:tav tm="50000">
                                              <p:val>
                                                <p:strVal val="#ppt_x+.1"/>
                                              </p:val>
                                            </p:tav>
                                            <p:tav tm="100000">
                                              <p:val>
                                                <p:strVal val="#ppt_x"/>
                                              </p:val>
                                            </p:tav>
                                          </p:tavLst>
                                        </p:anim>
                                        <p:anim calcmode="lin" valueType="num">
                                          <p:cBhvr>
                                            <p:cTn id="71" dur="250" fill="hold"/>
                                            <p:tgtEl>
                                              <p:spTgt spid="18"/>
                                            </p:tgtEl>
                                            <p:attrNameLst>
                                              <p:attrName>ppt_y</p:attrName>
                                            </p:attrNameLst>
                                          </p:cBhvr>
                                          <p:tavLst>
                                            <p:tav tm="0">
                                              <p:val>
                                                <p:strVal val="#ppt_y"/>
                                              </p:val>
                                            </p:tav>
                                            <p:tav tm="100000">
                                              <p:val>
                                                <p:strVal val="#ppt_y"/>
                                              </p:val>
                                            </p:tav>
                                          </p:tavLst>
                                        </p:anim>
                                        <p:anim calcmode="lin" valueType="num">
                                          <p:cBhvr>
                                            <p:cTn id="72" dur="250" fill="hold"/>
                                            <p:tgtEl>
                                              <p:spTgt spid="18"/>
                                            </p:tgtEl>
                                            <p:attrNameLst>
                                              <p:attrName>ppt_h</p:attrName>
                                            </p:attrNameLst>
                                          </p:cBhvr>
                                          <p:tavLst>
                                            <p:tav tm="0">
                                              <p:val>
                                                <p:strVal val="#ppt_h/10"/>
                                              </p:val>
                                            </p:tav>
                                            <p:tav tm="50000">
                                              <p:val>
                                                <p:strVal val="#ppt_h+.01"/>
                                              </p:val>
                                            </p:tav>
                                            <p:tav tm="100000">
                                              <p:val>
                                                <p:strVal val="#ppt_h"/>
                                              </p:val>
                                            </p:tav>
                                          </p:tavLst>
                                        </p:anim>
                                        <p:anim calcmode="lin" valueType="num">
                                          <p:cBhvr>
                                            <p:cTn id="73" dur="250" fill="hold"/>
                                            <p:tgtEl>
                                              <p:spTgt spid="18"/>
                                            </p:tgtEl>
                                            <p:attrNameLst>
                                              <p:attrName>ppt_w</p:attrName>
                                            </p:attrNameLst>
                                          </p:cBhvr>
                                          <p:tavLst>
                                            <p:tav tm="0">
                                              <p:val>
                                                <p:strVal val="#ppt_w/10"/>
                                              </p:val>
                                            </p:tav>
                                            <p:tav tm="50000">
                                              <p:val>
                                                <p:strVal val="#ppt_w+.01"/>
                                              </p:val>
                                            </p:tav>
                                            <p:tav tm="100000">
                                              <p:val>
                                                <p:strVal val="#ppt_w"/>
                                              </p:val>
                                            </p:tav>
                                          </p:tavLst>
                                        </p:anim>
                                        <p:animEffect transition="in" filter="fade">
                                          <p:cBhvr>
                                            <p:cTn id="74" dur="250" tmFilter="0,0; .5, 1; 1, 1"/>
                                            <p:tgtEl>
                                              <p:spTgt spid="18"/>
                                            </p:tgtEl>
                                          </p:cBhvr>
                                        </p:animEffect>
                                      </p:childTnLst>
                                    </p:cTn>
                                  </p:par>
                                </p:childTnLst>
                              </p:cTn>
                            </p:par>
                            <p:par>
                              <p:cTn id="75" fill="hold">
                                <p:stCondLst>
                                  <p:cond delay="8100"/>
                                </p:stCondLst>
                                <p:childTnLst>
                                  <p:par>
                                    <p:cTn id="76" presetID="2" presetClass="entr" presetSubtype="2" fill="hold" grpId="0" nodeType="afterEffect" p14:presetBounceEnd="60000">
                                      <p:stCondLst>
                                        <p:cond delay="0"/>
                                      </p:stCondLst>
                                      <p:childTnLst>
                                        <p:set>
                                          <p:cBhvr>
                                            <p:cTn id="77" dur="1" fill="hold">
                                              <p:stCondLst>
                                                <p:cond delay="0"/>
                                              </p:stCondLst>
                                            </p:cTn>
                                            <p:tgtEl>
                                              <p:spTgt spid="23"/>
                                            </p:tgtEl>
                                            <p:attrNameLst>
                                              <p:attrName>style.visibility</p:attrName>
                                            </p:attrNameLst>
                                          </p:cBhvr>
                                          <p:to>
                                            <p:strVal val="visible"/>
                                          </p:to>
                                        </p:set>
                                        <p:anim calcmode="lin" valueType="num" p14:bounceEnd="60000">
                                          <p:cBhvr additive="base">
                                            <p:cTn id="78" dur="750" fill="hold"/>
                                            <p:tgtEl>
                                              <p:spTgt spid="23"/>
                                            </p:tgtEl>
                                            <p:attrNameLst>
                                              <p:attrName>ppt_x</p:attrName>
                                            </p:attrNameLst>
                                          </p:cBhvr>
                                          <p:tavLst>
                                            <p:tav tm="0">
                                              <p:val>
                                                <p:strVal val="1+#ppt_w/2"/>
                                              </p:val>
                                            </p:tav>
                                            <p:tav tm="100000">
                                              <p:val>
                                                <p:strVal val="#ppt_x"/>
                                              </p:val>
                                            </p:tav>
                                          </p:tavLst>
                                        </p:anim>
                                        <p:anim calcmode="lin" valueType="num" p14:bounceEnd="60000">
                                          <p:cBhvr additive="base">
                                            <p:cTn id="79" dur="750" fill="hold"/>
                                            <p:tgtEl>
                                              <p:spTgt spid="23"/>
                                            </p:tgtEl>
                                            <p:attrNameLst>
                                              <p:attrName>ppt_y</p:attrName>
                                            </p:attrNameLst>
                                          </p:cBhvr>
                                          <p:tavLst>
                                            <p:tav tm="0">
                                              <p:val>
                                                <p:strVal val="#ppt_y"/>
                                              </p:val>
                                            </p:tav>
                                            <p:tav tm="100000">
                                              <p:val>
                                                <p:strVal val="#ppt_y"/>
                                              </p:val>
                                            </p:tav>
                                          </p:tavLst>
                                        </p:anim>
                                      </p:childTnLst>
                                    </p:cTn>
                                  </p:par>
                                </p:childTnLst>
                              </p:cTn>
                            </p:par>
                            <p:par>
                              <p:cTn id="80" fill="hold">
                                <p:stCondLst>
                                  <p:cond delay="8850"/>
                                </p:stCondLst>
                                <p:childTnLst>
                                  <p:par>
                                    <p:cTn id="81" presetID="41" presetClass="entr" presetSubtype="0" fill="hold" grpId="0" nodeType="afterEffect">
                                      <p:stCondLst>
                                        <p:cond delay="0"/>
                                      </p:stCondLst>
                                      <p:iterate type="lt">
                                        <p:tmPct val="10000"/>
                                      </p:iterate>
                                      <p:childTnLst>
                                        <p:set>
                                          <p:cBhvr>
                                            <p:cTn id="82" dur="1" fill="hold">
                                              <p:stCondLst>
                                                <p:cond delay="0"/>
                                              </p:stCondLst>
                                            </p:cTn>
                                            <p:tgtEl>
                                              <p:spTgt spid="22"/>
                                            </p:tgtEl>
                                            <p:attrNameLst>
                                              <p:attrName>style.visibility</p:attrName>
                                            </p:attrNameLst>
                                          </p:cBhvr>
                                          <p:to>
                                            <p:strVal val="visible"/>
                                          </p:to>
                                        </p:set>
                                        <p:anim calcmode="lin" valueType="num">
                                          <p:cBhvr>
                                            <p:cTn id="83" dur="250" fill="hold"/>
                                            <p:tgtEl>
                                              <p:spTgt spid="22"/>
                                            </p:tgtEl>
                                            <p:attrNameLst>
                                              <p:attrName>ppt_x</p:attrName>
                                            </p:attrNameLst>
                                          </p:cBhvr>
                                          <p:tavLst>
                                            <p:tav tm="0">
                                              <p:val>
                                                <p:strVal val="#ppt_x"/>
                                              </p:val>
                                            </p:tav>
                                            <p:tav tm="50000">
                                              <p:val>
                                                <p:strVal val="#ppt_x+.1"/>
                                              </p:val>
                                            </p:tav>
                                            <p:tav tm="100000">
                                              <p:val>
                                                <p:strVal val="#ppt_x"/>
                                              </p:val>
                                            </p:tav>
                                          </p:tavLst>
                                        </p:anim>
                                        <p:anim calcmode="lin" valueType="num">
                                          <p:cBhvr>
                                            <p:cTn id="84" dur="250" fill="hold"/>
                                            <p:tgtEl>
                                              <p:spTgt spid="22"/>
                                            </p:tgtEl>
                                            <p:attrNameLst>
                                              <p:attrName>ppt_y</p:attrName>
                                            </p:attrNameLst>
                                          </p:cBhvr>
                                          <p:tavLst>
                                            <p:tav tm="0">
                                              <p:val>
                                                <p:strVal val="#ppt_y"/>
                                              </p:val>
                                            </p:tav>
                                            <p:tav tm="100000">
                                              <p:val>
                                                <p:strVal val="#ppt_y"/>
                                              </p:val>
                                            </p:tav>
                                          </p:tavLst>
                                        </p:anim>
                                        <p:anim calcmode="lin" valueType="num">
                                          <p:cBhvr>
                                            <p:cTn id="85" dur="250" fill="hold"/>
                                            <p:tgtEl>
                                              <p:spTgt spid="22"/>
                                            </p:tgtEl>
                                            <p:attrNameLst>
                                              <p:attrName>ppt_h</p:attrName>
                                            </p:attrNameLst>
                                          </p:cBhvr>
                                          <p:tavLst>
                                            <p:tav tm="0">
                                              <p:val>
                                                <p:strVal val="#ppt_h/10"/>
                                              </p:val>
                                            </p:tav>
                                            <p:tav tm="50000">
                                              <p:val>
                                                <p:strVal val="#ppt_h+.01"/>
                                              </p:val>
                                            </p:tav>
                                            <p:tav tm="100000">
                                              <p:val>
                                                <p:strVal val="#ppt_h"/>
                                              </p:val>
                                            </p:tav>
                                          </p:tavLst>
                                        </p:anim>
                                        <p:anim calcmode="lin" valueType="num">
                                          <p:cBhvr>
                                            <p:cTn id="86" dur="250" fill="hold"/>
                                            <p:tgtEl>
                                              <p:spTgt spid="22"/>
                                            </p:tgtEl>
                                            <p:attrNameLst>
                                              <p:attrName>ppt_w</p:attrName>
                                            </p:attrNameLst>
                                          </p:cBhvr>
                                          <p:tavLst>
                                            <p:tav tm="0">
                                              <p:val>
                                                <p:strVal val="#ppt_w/10"/>
                                              </p:val>
                                            </p:tav>
                                            <p:tav tm="50000">
                                              <p:val>
                                                <p:strVal val="#ppt_w+.01"/>
                                              </p:val>
                                            </p:tav>
                                            <p:tav tm="100000">
                                              <p:val>
                                                <p:strVal val="#ppt_w"/>
                                              </p:val>
                                            </p:tav>
                                          </p:tavLst>
                                        </p:anim>
                                        <p:animEffect transition="in" filter="fade">
                                          <p:cBhvr>
                                            <p:cTn id="87" dur="250" tmFilter="0,0; .5, 1; 1, 1"/>
                                            <p:tgtEl>
                                              <p:spTgt spid="22"/>
                                            </p:tgtEl>
                                          </p:cBhvr>
                                        </p:animEffect>
                                      </p:childTnLst>
                                    </p:cTn>
                                  </p:par>
                                </p:childTnLst>
                              </p:cTn>
                            </p:par>
                            <p:par>
                              <p:cTn id="88" fill="hold">
                                <p:stCondLst>
                                  <p:cond delay="9625"/>
                                </p:stCondLst>
                                <p:childTnLst>
                                  <p:par>
                                    <p:cTn id="89" presetID="2" presetClass="entr" presetSubtype="2" fill="hold" grpId="0" nodeType="afterEffect" p14:presetBounceEnd="60000">
                                      <p:stCondLst>
                                        <p:cond delay="0"/>
                                      </p:stCondLst>
                                      <p:childTnLst>
                                        <p:set>
                                          <p:cBhvr>
                                            <p:cTn id="90" dur="1" fill="hold">
                                              <p:stCondLst>
                                                <p:cond delay="0"/>
                                              </p:stCondLst>
                                            </p:cTn>
                                            <p:tgtEl>
                                              <p:spTgt spid="25"/>
                                            </p:tgtEl>
                                            <p:attrNameLst>
                                              <p:attrName>style.visibility</p:attrName>
                                            </p:attrNameLst>
                                          </p:cBhvr>
                                          <p:to>
                                            <p:strVal val="visible"/>
                                          </p:to>
                                        </p:set>
                                        <p:anim calcmode="lin" valueType="num" p14:bounceEnd="60000">
                                          <p:cBhvr additive="base">
                                            <p:cTn id="91" dur="750" fill="hold"/>
                                            <p:tgtEl>
                                              <p:spTgt spid="25"/>
                                            </p:tgtEl>
                                            <p:attrNameLst>
                                              <p:attrName>ppt_x</p:attrName>
                                            </p:attrNameLst>
                                          </p:cBhvr>
                                          <p:tavLst>
                                            <p:tav tm="0">
                                              <p:val>
                                                <p:strVal val="1+#ppt_w/2"/>
                                              </p:val>
                                            </p:tav>
                                            <p:tav tm="100000">
                                              <p:val>
                                                <p:strVal val="#ppt_x"/>
                                              </p:val>
                                            </p:tav>
                                          </p:tavLst>
                                        </p:anim>
                                        <p:anim calcmode="lin" valueType="num" p14:bounceEnd="60000">
                                          <p:cBhvr additive="base">
                                            <p:cTn id="92" dur="750" fill="hold"/>
                                            <p:tgtEl>
                                              <p:spTgt spid="25"/>
                                            </p:tgtEl>
                                            <p:attrNameLst>
                                              <p:attrName>ppt_y</p:attrName>
                                            </p:attrNameLst>
                                          </p:cBhvr>
                                          <p:tavLst>
                                            <p:tav tm="0">
                                              <p:val>
                                                <p:strVal val="#ppt_y"/>
                                              </p:val>
                                            </p:tav>
                                            <p:tav tm="100000">
                                              <p:val>
                                                <p:strVal val="#ppt_y"/>
                                              </p:val>
                                            </p:tav>
                                          </p:tavLst>
                                        </p:anim>
                                      </p:childTnLst>
                                    </p:cTn>
                                  </p:par>
                                </p:childTnLst>
                              </p:cTn>
                            </p:par>
                            <p:par>
                              <p:cTn id="93" fill="hold">
                                <p:stCondLst>
                                  <p:cond delay="10375"/>
                                </p:stCondLst>
                                <p:childTnLst>
                                  <p:par>
                                    <p:cTn id="94" presetID="41" presetClass="entr" presetSubtype="0" fill="hold" grpId="0" nodeType="afterEffect">
                                      <p:stCondLst>
                                        <p:cond delay="0"/>
                                      </p:stCondLst>
                                      <p:iterate type="lt">
                                        <p:tmPct val="10000"/>
                                      </p:iterate>
                                      <p:childTnLst>
                                        <p:set>
                                          <p:cBhvr>
                                            <p:cTn id="95" dur="1" fill="hold">
                                              <p:stCondLst>
                                                <p:cond delay="0"/>
                                              </p:stCondLst>
                                            </p:cTn>
                                            <p:tgtEl>
                                              <p:spTgt spid="24"/>
                                            </p:tgtEl>
                                            <p:attrNameLst>
                                              <p:attrName>style.visibility</p:attrName>
                                            </p:attrNameLst>
                                          </p:cBhvr>
                                          <p:to>
                                            <p:strVal val="visible"/>
                                          </p:to>
                                        </p:set>
                                        <p:anim calcmode="lin" valueType="num">
                                          <p:cBhvr>
                                            <p:cTn id="96" dur="250" fill="hold"/>
                                            <p:tgtEl>
                                              <p:spTgt spid="24"/>
                                            </p:tgtEl>
                                            <p:attrNameLst>
                                              <p:attrName>ppt_x</p:attrName>
                                            </p:attrNameLst>
                                          </p:cBhvr>
                                          <p:tavLst>
                                            <p:tav tm="0">
                                              <p:val>
                                                <p:strVal val="#ppt_x"/>
                                              </p:val>
                                            </p:tav>
                                            <p:tav tm="50000">
                                              <p:val>
                                                <p:strVal val="#ppt_x+.1"/>
                                              </p:val>
                                            </p:tav>
                                            <p:tav tm="100000">
                                              <p:val>
                                                <p:strVal val="#ppt_x"/>
                                              </p:val>
                                            </p:tav>
                                          </p:tavLst>
                                        </p:anim>
                                        <p:anim calcmode="lin" valueType="num">
                                          <p:cBhvr>
                                            <p:cTn id="97" dur="250" fill="hold"/>
                                            <p:tgtEl>
                                              <p:spTgt spid="24"/>
                                            </p:tgtEl>
                                            <p:attrNameLst>
                                              <p:attrName>ppt_y</p:attrName>
                                            </p:attrNameLst>
                                          </p:cBhvr>
                                          <p:tavLst>
                                            <p:tav tm="0">
                                              <p:val>
                                                <p:strVal val="#ppt_y"/>
                                              </p:val>
                                            </p:tav>
                                            <p:tav tm="100000">
                                              <p:val>
                                                <p:strVal val="#ppt_y"/>
                                              </p:val>
                                            </p:tav>
                                          </p:tavLst>
                                        </p:anim>
                                        <p:anim calcmode="lin" valueType="num">
                                          <p:cBhvr>
                                            <p:cTn id="98" dur="250" fill="hold"/>
                                            <p:tgtEl>
                                              <p:spTgt spid="24"/>
                                            </p:tgtEl>
                                            <p:attrNameLst>
                                              <p:attrName>ppt_h</p:attrName>
                                            </p:attrNameLst>
                                          </p:cBhvr>
                                          <p:tavLst>
                                            <p:tav tm="0">
                                              <p:val>
                                                <p:strVal val="#ppt_h/10"/>
                                              </p:val>
                                            </p:tav>
                                            <p:tav tm="50000">
                                              <p:val>
                                                <p:strVal val="#ppt_h+.01"/>
                                              </p:val>
                                            </p:tav>
                                            <p:tav tm="100000">
                                              <p:val>
                                                <p:strVal val="#ppt_h"/>
                                              </p:val>
                                            </p:tav>
                                          </p:tavLst>
                                        </p:anim>
                                        <p:anim calcmode="lin" valueType="num">
                                          <p:cBhvr>
                                            <p:cTn id="99" dur="250" fill="hold"/>
                                            <p:tgtEl>
                                              <p:spTgt spid="24"/>
                                            </p:tgtEl>
                                            <p:attrNameLst>
                                              <p:attrName>ppt_w</p:attrName>
                                            </p:attrNameLst>
                                          </p:cBhvr>
                                          <p:tavLst>
                                            <p:tav tm="0">
                                              <p:val>
                                                <p:strVal val="#ppt_w/10"/>
                                              </p:val>
                                            </p:tav>
                                            <p:tav tm="50000">
                                              <p:val>
                                                <p:strVal val="#ppt_w+.01"/>
                                              </p:val>
                                            </p:tav>
                                            <p:tav tm="100000">
                                              <p:val>
                                                <p:strVal val="#ppt_w"/>
                                              </p:val>
                                            </p:tav>
                                          </p:tavLst>
                                        </p:anim>
                                        <p:animEffect transition="in" filter="fade">
                                          <p:cBhvr>
                                            <p:cTn id="100" dur="250" tmFilter="0,0; .5, 1; 1, 1"/>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15" grpId="0"/>
          <p:bldP spid="16" grpId="0"/>
          <p:bldP spid="17" grpId="0"/>
          <p:bldP spid="18" grpId="0"/>
          <p:bldP spid="19" grpId="0"/>
          <p:bldP spid="22" grpId="0"/>
          <p:bldP spid="23" grpId="0"/>
          <p:bldP spid="24" grpId="0"/>
          <p:bldP spid="25"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1500" fill="hold"/>
                                            <p:tgtEl>
                                              <p:spTgt spid="6"/>
                                            </p:tgtEl>
                                            <p:attrNameLst>
                                              <p:attrName>ppt_x</p:attrName>
                                            </p:attrNameLst>
                                          </p:cBhvr>
                                          <p:tavLst>
                                            <p:tav tm="0">
                                              <p:val>
                                                <p:strVal val="0-#ppt_w/2"/>
                                              </p:val>
                                            </p:tav>
                                            <p:tav tm="100000">
                                              <p:val>
                                                <p:strVal val="#ppt_x"/>
                                              </p:val>
                                            </p:tav>
                                          </p:tavLst>
                                        </p:anim>
                                        <p:anim calcmode="lin" valueType="num">
                                          <p:cBhvr additive="base">
                                            <p:cTn id="8" dur="1500" fill="hold"/>
                                            <p:tgtEl>
                                              <p:spTgt spid="6"/>
                                            </p:tgtEl>
                                            <p:attrNameLst>
                                              <p:attrName>ppt_y</p:attrName>
                                            </p:attrNameLst>
                                          </p:cBhvr>
                                          <p:tavLst>
                                            <p:tav tm="0">
                                              <p:val>
                                                <p:strVal val="#ppt_y"/>
                                              </p:val>
                                            </p:tav>
                                            <p:tav tm="100000">
                                              <p:val>
                                                <p:strVal val="#ppt_y"/>
                                              </p:val>
                                            </p:tav>
                                          </p:tavLst>
                                        </p:anim>
                                      </p:childTnLst>
                                    </p:cTn>
                                  </p:par>
                                  <p:par>
                                    <p:cTn id="9" presetID="2" presetClass="entr" presetSubtype="8" decel="100000" fill="hold" grpId="0" nodeType="withEffect">
                                      <p:stCondLst>
                                        <p:cond delay="300"/>
                                      </p:stCondLst>
                                      <p:childTnLst>
                                        <p:set>
                                          <p:cBhvr>
                                            <p:cTn id="10" dur="1" fill="hold">
                                              <p:stCondLst>
                                                <p:cond delay="0"/>
                                              </p:stCondLst>
                                            </p:cTn>
                                            <p:tgtEl>
                                              <p:spTgt spid="8"/>
                                            </p:tgtEl>
                                            <p:attrNameLst>
                                              <p:attrName>style.visibility</p:attrName>
                                            </p:attrNameLst>
                                          </p:cBhvr>
                                          <p:to>
                                            <p:strVal val="visible"/>
                                          </p:to>
                                        </p:set>
                                        <p:anim calcmode="lin" valueType="num">
                                          <p:cBhvr additive="base">
                                            <p:cTn id="11" dur="1500" fill="hold"/>
                                            <p:tgtEl>
                                              <p:spTgt spid="8"/>
                                            </p:tgtEl>
                                            <p:attrNameLst>
                                              <p:attrName>ppt_x</p:attrName>
                                            </p:attrNameLst>
                                          </p:cBhvr>
                                          <p:tavLst>
                                            <p:tav tm="0">
                                              <p:val>
                                                <p:strVal val="0-#ppt_w/2"/>
                                              </p:val>
                                            </p:tav>
                                            <p:tav tm="100000">
                                              <p:val>
                                                <p:strVal val="#ppt_x"/>
                                              </p:val>
                                            </p:tav>
                                          </p:tavLst>
                                        </p:anim>
                                        <p:anim calcmode="lin" valueType="num">
                                          <p:cBhvr additive="base">
                                            <p:cTn id="12" dur="1500" fill="hold"/>
                                            <p:tgtEl>
                                              <p:spTgt spid="8"/>
                                            </p:tgtEl>
                                            <p:attrNameLst>
                                              <p:attrName>ppt_y</p:attrName>
                                            </p:attrNameLst>
                                          </p:cBhvr>
                                          <p:tavLst>
                                            <p:tav tm="0">
                                              <p:val>
                                                <p:strVal val="#ppt_y"/>
                                              </p:val>
                                            </p:tav>
                                            <p:tav tm="100000">
                                              <p:val>
                                                <p:strVal val="#ppt_y"/>
                                              </p:val>
                                            </p:tav>
                                          </p:tavLst>
                                        </p:anim>
                                      </p:childTnLst>
                                    </p:cTn>
                                  </p:par>
                                  <p:par>
                                    <p:cTn id="13" presetID="2" presetClass="entr" presetSubtype="8" decel="100000" fill="hold" grpId="0" nodeType="withEffect">
                                      <p:stCondLst>
                                        <p:cond delay="500"/>
                                      </p:stCondLst>
                                      <p:childTnLst>
                                        <p:set>
                                          <p:cBhvr>
                                            <p:cTn id="14" dur="1" fill="hold">
                                              <p:stCondLst>
                                                <p:cond delay="0"/>
                                              </p:stCondLst>
                                            </p:cTn>
                                            <p:tgtEl>
                                              <p:spTgt spid="7"/>
                                            </p:tgtEl>
                                            <p:attrNameLst>
                                              <p:attrName>style.visibility</p:attrName>
                                            </p:attrNameLst>
                                          </p:cBhvr>
                                          <p:to>
                                            <p:strVal val="visible"/>
                                          </p:to>
                                        </p:set>
                                        <p:anim calcmode="lin" valueType="num">
                                          <p:cBhvr additive="base">
                                            <p:cTn id="15" dur="1500" fill="hold"/>
                                            <p:tgtEl>
                                              <p:spTgt spid="7"/>
                                            </p:tgtEl>
                                            <p:attrNameLst>
                                              <p:attrName>ppt_x</p:attrName>
                                            </p:attrNameLst>
                                          </p:cBhvr>
                                          <p:tavLst>
                                            <p:tav tm="0">
                                              <p:val>
                                                <p:strVal val="0-#ppt_w/2"/>
                                              </p:val>
                                            </p:tav>
                                            <p:tav tm="100000">
                                              <p:val>
                                                <p:strVal val="#ppt_x"/>
                                              </p:val>
                                            </p:tav>
                                          </p:tavLst>
                                        </p:anim>
                                        <p:anim calcmode="lin" valueType="num">
                                          <p:cBhvr additive="base">
                                            <p:cTn id="16" dur="1500" fill="hold"/>
                                            <p:tgtEl>
                                              <p:spTgt spid="7"/>
                                            </p:tgtEl>
                                            <p:attrNameLst>
                                              <p:attrName>ppt_y</p:attrName>
                                            </p:attrNameLst>
                                          </p:cBhvr>
                                          <p:tavLst>
                                            <p:tav tm="0">
                                              <p:val>
                                                <p:strVal val="#ppt_y"/>
                                              </p:val>
                                            </p:tav>
                                            <p:tav tm="100000">
                                              <p:val>
                                                <p:strVal val="#ppt_y"/>
                                              </p:val>
                                            </p:tav>
                                          </p:tavLst>
                                        </p:anim>
                                      </p:childTnLst>
                                    </p:cTn>
                                  </p:par>
                                  <p:par>
                                    <p:cTn id="17" presetID="47" presetClass="entr" presetSubtype="0" fill="hold" nodeType="withEffect">
                                      <p:stCondLst>
                                        <p:cond delay="500"/>
                                      </p:stCondLst>
                                      <p:childTnLst>
                                        <p:set>
                                          <p:cBhvr>
                                            <p:cTn id="18" dur="1" fill="hold">
                                              <p:stCondLst>
                                                <p:cond delay="0"/>
                                              </p:stCondLst>
                                            </p:cTn>
                                            <p:tgtEl>
                                              <p:spTgt spid="27"/>
                                            </p:tgtEl>
                                            <p:attrNameLst>
                                              <p:attrName>style.visibility</p:attrName>
                                            </p:attrNameLst>
                                          </p:cBhvr>
                                          <p:to>
                                            <p:strVal val="visible"/>
                                          </p:to>
                                        </p:set>
                                        <p:animEffect transition="in" filter="fade">
                                          <p:cBhvr>
                                            <p:cTn id="19" dur="1000"/>
                                            <p:tgtEl>
                                              <p:spTgt spid="27"/>
                                            </p:tgtEl>
                                          </p:cBhvr>
                                        </p:animEffect>
                                        <p:anim calcmode="lin" valueType="num">
                                          <p:cBhvr>
                                            <p:cTn id="20" dur="1000" fill="hold"/>
                                            <p:tgtEl>
                                              <p:spTgt spid="27"/>
                                            </p:tgtEl>
                                            <p:attrNameLst>
                                              <p:attrName>ppt_x</p:attrName>
                                            </p:attrNameLst>
                                          </p:cBhvr>
                                          <p:tavLst>
                                            <p:tav tm="0">
                                              <p:val>
                                                <p:strVal val="#ppt_x"/>
                                              </p:val>
                                            </p:tav>
                                            <p:tav tm="100000">
                                              <p:val>
                                                <p:strVal val="#ppt_x"/>
                                              </p:val>
                                            </p:tav>
                                          </p:tavLst>
                                        </p:anim>
                                        <p:anim calcmode="lin" valueType="num">
                                          <p:cBhvr>
                                            <p:cTn id="21" dur="1000" fill="hold"/>
                                            <p:tgtEl>
                                              <p:spTgt spid="27"/>
                                            </p:tgtEl>
                                            <p:attrNameLst>
                                              <p:attrName>ppt_y</p:attrName>
                                            </p:attrNameLst>
                                          </p:cBhvr>
                                          <p:tavLst>
                                            <p:tav tm="0">
                                              <p:val>
                                                <p:strVal val="#ppt_y-.1"/>
                                              </p:val>
                                            </p:tav>
                                            <p:tav tm="100000">
                                              <p:val>
                                                <p:strVal val="#ppt_y"/>
                                              </p:val>
                                            </p:tav>
                                          </p:tavLst>
                                        </p:anim>
                                      </p:childTnLst>
                                    </p:cTn>
                                  </p:par>
                                </p:childTnLst>
                              </p:cTn>
                            </p:par>
                            <p:par>
                              <p:cTn id="22" fill="hold">
                                <p:stCondLst>
                                  <p:cond delay="2000"/>
                                </p:stCondLst>
                                <p:childTnLst>
                                  <p:par>
                                    <p:cTn id="23" presetID="2" presetClass="entr" presetSubtype="2" decel="100000" fill="hold" nodeType="afterEffect">
                                      <p:stCondLst>
                                        <p:cond delay="0"/>
                                      </p:stCondLst>
                                      <p:childTnLst>
                                        <p:set>
                                          <p:cBhvr>
                                            <p:cTn id="24" dur="1" fill="hold">
                                              <p:stCondLst>
                                                <p:cond delay="0"/>
                                              </p:stCondLst>
                                            </p:cTn>
                                            <p:tgtEl>
                                              <p:spTgt spid="3"/>
                                            </p:tgtEl>
                                            <p:attrNameLst>
                                              <p:attrName>style.visibility</p:attrName>
                                            </p:attrNameLst>
                                          </p:cBhvr>
                                          <p:to>
                                            <p:strVal val="visible"/>
                                          </p:to>
                                        </p:set>
                                        <p:anim calcmode="lin" valueType="num">
                                          <p:cBhvr additive="base">
                                            <p:cTn id="25" dur="1500" fill="hold"/>
                                            <p:tgtEl>
                                              <p:spTgt spid="3"/>
                                            </p:tgtEl>
                                            <p:attrNameLst>
                                              <p:attrName>ppt_x</p:attrName>
                                            </p:attrNameLst>
                                          </p:cBhvr>
                                          <p:tavLst>
                                            <p:tav tm="0">
                                              <p:val>
                                                <p:strVal val="1+#ppt_w/2"/>
                                              </p:val>
                                            </p:tav>
                                            <p:tav tm="100000">
                                              <p:val>
                                                <p:strVal val="#ppt_x"/>
                                              </p:val>
                                            </p:tav>
                                          </p:tavLst>
                                        </p:anim>
                                        <p:anim calcmode="lin" valueType="num">
                                          <p:cBhvr additive="base">
                                            <p:cTn id="26" dur="1500" fill="hold"/>
                                            <p:tgtEl>
                                              <p:spTgt spid="3"/>
                                            </p:tgtEl>
                                            <p:attrNameLst>
                                              <p:attrName>ppt_y</p:attrName>
                                            </p:attrNameLst>
                                          </p:cBhvr>
                                          <p:tavLst>
                                            <p:tav tm="0">
                                              <p:val>
                                                <p:strVal val="#ppt_y"/>
                                              </p:val>
                                            </p:tav>
                                            <p:tav tm="100000">
                                              <p:val>
                                                <p:strVal val="#ppt_y"/>
                                              </p:val>
                                            </p:tav>
                                          </p:tavLst>
                                        </p:anim>
                                      </p:childTnLst>
                                    </p:cTn>
                                  </p:par>
                                  <p:par>
                                    <p:cTn id="27" presetID="2" presetClass="entr" presetSubtype="2" decel="100000" fill="hold" nodeType="withEffect">
                                      <p:stCondLst>
                                        <p:cond delay="200"/>
                                      </p:stCondLst>
                                      <p:childTnLst>
                                        <p:set>
                                          <p:cBhvr>
                                            <p:cTn id="28" dur="1" fill="hold">
                                              <p:stCondLst>
                                                <p:cond delay="0"/>
                                              </p:stCondLst>
                                            </p:cTn>
                                            <p:tgtEl>
                                              <p:spTgt spid="9"/>
                                            </p:tgtEl>
                                            <p:attrNameLst>
                                              <p:attrName>style.visibility</p:attrName>
                                            </p:attrNameLst>
                                          </p:cBhvr>
                                          <p:to>
                                            <p:strVal val="visible"/>
                                          </p:to>
                                        </p:set>
                                        <p:anim calcmode="lin" valueType="num">
                                          <p:cBhvr additive="base">
                                            <p:cTn id="29" dur="1500" fill="hold"/>
                                            <p:tgtEl>
                                              <p:spTgt spid="9"/>
                                            </p:tgtEl>
                                            <p:attrNameLst>
                                              <p:attrName>ppt_x</p:attrName>
                                            </p:attrNameLst>
                                          </p:cBhvr>
                                          <p:tavLst>
                                            <p:tav tm="0">
                                              <p:val>
                                                <p:strVal val="1+#ppt_w/2"/>
                                              </p:val>
                                            </p:tav>
                                            <p:tav tm="100000">
                                              <p:val>
                                                <p:strVal val="#ppt_x"/>
                                              </p:val>
                                            </p:tav>
                                          </p:tavLst>
                                        </p:anim>
                                        <p:anim calcmode="lin" valueType="num">
                                          <p:cBhvr additive="base">
                                            <p:cTn id="30" dur="1500" fill="hold"/>
                                            <p:tgtEl>
                                              <p:spTgt spid="9"/>
                                            </p:tgtEl>
                                            <p:attrNameLst>
                                              <p:attrName>ppt_y</p:attrName>
                                            </p:attrNameLst>
                                          </p:cBhvr>
                                          <p:tavLst>
                                            <p:tav tm="0">
                                              <p:val>
                                                <p:strVal val="#ppt_y"/>
                                              </p:val>
                                            </p:tav>
                                            <p:tav tm="100000">
                                              <p:val>
                                                <p:strVal val="#ppt_y"/>
                                              </p:val>
                                            </p:tav>
                                          </p:tavLst>
                                        </p:anim>
                                      </p:childTnLst>
                                    </p:cTn>
                                  </p:par>
                                  <p:par>
                                    <p:cTn id="31" presetID="2" presetClass="entr" presetSubtype="2" decel="100000" fill="hold" nodeType="withEffect">
                                      <p:stCondLst>
                                        <p:cond delay="500"/>
                                      </p:stCondLst>
                                      <p:childTnLst>
                                        <p:set>
                                          <p:cBhvr>
                                            <p:cTn id="32" dur="1" fill="hold">
                                              <p:stCondLst>
                                                <p:cond delay="0"/>
                                              </p:stCondLst>
                                            </p:cTn>
                                            <p:tgtEl>
                                              <p:spTgt spid="10"/>
                                            </p:tgtEl>
                                            <p:attrNameLst>
                                              <p:attrName>style.visibility</p:attrName>
                                            </p:attrNameLst>
                                          </p:cBhvr>
                                          <p:to>
                                            <p:strVal val="visible"/>
                                          </p:to>
                                        </p:set>
                                        <p:anim calcmode="lin" valueType="num">
                                          <p:cBhvr additive="base">
                                            <p:cTn id="33" dur="1500" fill="hold"/>
                                            <p:tgtEl>
                                              <p:spTgt spid="10"/>
                                            </p:tgtEl>
                                            <p:attrNameLst>
                                              <p:attrName>ppt_x</p:attrName>
                                            </p:attrNameLst>
                                          </p:cBhvr>
                                          <p:tavLst>
                                            <p:tav tm="0">
                                              <p:val>
                                                <p:strVal val="1+#ppt_w/2"/>
                                              </p:val>
                                            </p:tav>
                                            <p:tav tm="100000">
                                              <p:val>
                                                <p:strVal val="#ppt_x"/>
                                              </p:val>
                                            </p:tav>
                                          </p:tavLst>
                                        </p:anim>
                                        <p:anim calcmode="lin" valueType="num">
                                          <p:cBhvr additive="base">
                                            <p:cTn id="34" dur="1500" fill="hold"/>
                                            <p:tgtEl>
                                              <p:spTgt spid="10"/>
                                            </p:tgtEl>
                                            <p:attrNameLst>
                                              <p:attrName>ppt_y</p:attrName>
                                            </p:attrNameLst>
                                          </p:cBhvr>
                                          <p:tavLst>
                                            <p:tav tm="0">
                                              <p:val>
                                                <p:strVal val="#ppt_y"/>
                                              </p:val>
                                            </p:tav>
                                            <p:tav tm="100000">
                                              <p:val>
                                                <p:strVal val="#ppt_y"/>
                                              </p:val>
                                            </p:tav>
                                          </p:tavLst>
                                        </p:anim>
                                      </p:childTnLst>
                                    </p:cTn>
                                  </p:par>
                                </p:childTnLst>
                              </p:cTn>
                            </p:par>
                            <p:par>
                              <p:cTn id="35" fill="hold">
                                <p:stCondLst>
                                  <p:cond delay="4000"/>
                                </p:stCondLst>
                                <p:childTnLst>
                                  <p:par>
                                    <p:cTn id="36" presetID="2" presetClass="entr" presetSubtype="2" fill="hold" nodeType="afterEffect">
                                      <p:stCondLst>
                                        <p:cond delay="0"/>
                                      </p:stCondLst>
                                      <p:childTnLst>
                                        <p:set>
                                          <p:cBhvr>
                                            <p:cTn id="37" dur="1" fill="hold">
                                              <p:stCondLst>
                                                <p:cond delay="0"/>
                                              </p:stCondLst>
                                            </p:cTn>
                                            <p:tgtEl>
                                              <p:spTgt spid="11"/>
                                            </p:tgtEl>
                                            <p:attrNameLst>
                                              <p:attrName>style.visibility</p:attrName>
                                            </p:attrNameLst>
                                          </p:cBhvr>
                                          <p:to>
                                            <p:strVal val="visible"/>
                                          </p:to>
                                        </p:set>
                                        <p:anim calcmode="lin" valueType="num">
                                          <p:cBhvr additive="base">
                                            <p:cTn id="38" dur="300" fill="hold"/>
                                            <p:tgtEl>
                                              <p:spTgt spid="11"/>
                                            </p:tgtEl>
                                            <p:attrNameLst>
                                              <p:attrName>ppt_x</p:attrName>
                                            </p:attrNameLst>
                                          </p:cBhvr>
                                          <p:tavLst>
                                            <p:tav tm="0">
                                              <p:val>
                                                <p:strVal val="1+#ppt_w/2"/>
                                              </p:val>
                                            </p:tav>
                                            <p:tav tm="100000">
                                              <p:val>
                                                <p:strVal val="#ppt_x"/>
                                              </p:val>
                                            </p:tav>
                                          </p:tavLst>
                                        </p:anim>
                                        <p:anim calcmode="lin" valueType="num">
                                          <p:cBhvr additive="base">
                                            <p:cTn id="39" dur="300" fill="hold"/>
                                            <p:tgtEl>
                                              <p:spTgt spid="11"/>
                                            </p:tgtEl>
                                            <p:attrNameLst>
                                              <p:attrName>ppt_y</p:attrName>
                                            </p:attrNameLst>
                                          </p:cBhvr>
                                          <p:tavLst>
                                            <p:tav tm="0">
                                              <p:val>
                                                <p:strVal val="#ppt_y"/>
                                              </p:val>
                                            </p:tav>
                                            <p:tav tm="100000">
                                              <p:val>
                                                <p:strVal val="#ppt_y"/>
                                              </p:val>
                                            </p:tav>
                                          </p:tavLst>
                                        </p:anim>
                                      </p:childTnLst>
                                    </p:cTn>
                                  </p:par>
                                </p:childTnLst>
                              </p:cTn>
                            </p:par>
                            <p:par>
                              <p:cTn id="40" fill="hold">
                                <p:stCondLst>
                                  <p:cond delay="4300"/>
                                </p:stCondLst>
                                <p:childTnLst>
                                  <p:par>
                                    <p:cTn id="41" presetID="2" presetClass="entr" presetSubtype="2" fill="hold" nodeType="afterEffect">
                                      <p:stCondLst>
                                        <p:cond delay="0"/>
                                      </p:stCondLst>
                                      <p:childTnLst>
                                        <p:set>
                                          <p:cBhvr>
                                            <p:cTn id="42" dur="1" fill="hold">
                                              <p:stCondLst>
                                                <p:cond delay="0"/>
                                              </p:stCondLst>
                                            </p:cTn>
                                            <p:tgtEl>
                                              <p:spTgt spid="21"/>
                                            </p:tgtEl>
                                            <p:attrNameLst>
                                              <p:attrName>style.visibility</p:attrName>
                                            </p:attrNameLst>
                                          </p:cBhvr>
                                          <p:to>
                                            <p:strVal val="visible"/>
                                          </p:to>
                                        </p:set>
                                        <p:anim calcmode="lin" valueType="num">
                                          <p:cBhvr additive="base">
                                            <p:cTn id="43" dur="300" fill="hold"/>
                                            <p:tgtEl>
                                              <p:spTgt spid="21"/>
                                            </p:tgtEl>
                                            <p:attrNameLst>
                                              <p:attrName>ppt_x</p:attrName>
                                            </p:attrNameLst>
                                          </p:cBhvr>
                                          <p:tavLst>
                                            <p:tav tm="0">
                                              <p:val>
                                                <p:strVal val="1+#ppt_w/2"/>
                                              </p:val>
                                            </p:tav>
                                            <p:tav tm="100000">
                                              <p:val>
                                                <p:strVal val="#ppt_x"/>
                                              </p:val>
                                            </p:tav>
                                          </p:tavLst>
                                        </p:anim>
                                        <p:anim calcmode="lin" valueType="num">
                                          <p:cBhvr additive="base">
                                            <p:cTn id="44" dur="300" fill="hold"/>
                                            <p:tgtEl>
                                              <p:spTgt spid="21"/>
                                            </p:tgtEl>
                                            <p:attrNameLst>
                                              <p:attrName>ppt_y</p:attrName>
                                            </p:attrNameLst>
                                          </p:cBhvr>
                                          <p:tavLst>
                                            <p:tav tm="0">
                                              <p:val>
                                                <p:strVal val="#ppt_y"/>
                                              </p:val>
                                            </p:tav>
                                            <p:tav tm="100000">
                                              <p:val>
                                                <p:strVal val="#ppt_y"/>
                                              </p:val>
                                            </p:tav>
                                          </p:tavLst>
                                        </p:anim>
                                      </p:childTnLst>
                                    </p:cTn>
                                  </p:par>
                                </p:childTnLst>
                              </p:cTn>
                            </p:par>
                            <p:par>
                              <p:cTn id="45" fill="hold">
                                <p:stCondLst>
                                  <p:cond delay="4600"/>
                                </p:stCondLst>
                                <p:childTnLst>
                                  <p:par>
                                    <p:cTn id="46" presetID="2" presetClass="entr" presetSubtype="2" fill="hold" nodeType="afterEffect">
                                      <p:stCondLst>
                                        <p:cond delay="0"/>
                                      </p:stCondLst>
                                      <p:childTnLst>
                                        <p:set>
                                          <p:cBhvr>
                                            <p:cTn id="47" dur="1" fill="hold">
                                              <p:stCondLst>
                                                <p:cond delay="0"/>
                                              </p:stCondLst>
                                            </p:cTn>
                                            <p:tgtEl>
                                              <p:spTgt spid="20"/>
                                            </p:tgtEl>
                                            <p:attrNameLst>
                                              <p:attrName>style.visibility</p:attrName>
                                            </p:attrNameLst>
                                          </p:cBhvr>
                                          <p:to>
                                            <p:strVal val="visible"/>
                                          </p:to>
                                        </p:set>
                                        <p:anim calcmode="lin" valueType="num">
                                          <p:cBhvr additive="base">
                                            <p:cTn id="48" dur="300" fill="hold"/>
                                            <p:tgtEl>
                                              <p:spTgt spid="20"/>
                                            </p:tgtEl>
                                            <p:attrNameLst>
                                              <p:attrName>ppt_x</p:attrName>
                                            </p:attrNameLst>
                                          </p:cBhvr>
                                          <p:tavLst>
                                            <p:tav tm="0">
                                              <p:val>
                                                <p:strVal val="1+#ppt_w/2"/>
                                              </p:val>
                                            </p:tav>
                                            <p:tav tm="100000">
                                              <p:val>
                                                <p:strVal val="#ppt_x"/>
                                              </p:val>
                                            </p:tav>
                                          </p:tavLst>
                                        </p:anim>
                                        <p:anim calcmode="lin" valueType="num">
                                          <p:cBhvr additive="base">
                                            <p:cTn id="49" dur="300" fill="hold"/>
                                            <p:tgtEl>
                                              <p:spTgt spid="20"/>
                                            </p:tgtEl>
                                            <p:attrNameLst>
                                              <p:attrName>ppt_y</p:attrName>
                                            </p:attrNameLst>
                                          </p:cBhvr>
                                          <p:tavLst>
                                            <p:tav tm="0">
                                              <p:val>
                                                <p:strVal val="#ppt_y"/>
                                              </p:val>
                                            </p:tav>
                                            <p:tav tm="100000">
                                              <p:val>
                                                <p:strVal val="#ppt_y"/>
                                              </p:val>
                                            </p:tav>
                                          </p:tavLst>
                                        </p:anim>
                                      </p:childTnLst>
                                    </p:cTn>
                                  </p:par>
                                  <p:par>
                                    <p:cTn id="50" presetID="2" presetClass="entr" presetSubtype="2" decel="100000" fill="hold" grpId="0" nodeType="withEffect">
                                      <p:stCondLst>
                                        <p:cond delay="500"/>
                                      </p:stCondLst>
                                      <p:childTnLst>
                                        <p:set>
                                          <p:cBhvr>
                                            <p:cTn id="51" dur="1" fill="hold">
                                              <p:stCondLst>
                                                <p:cond delay="0"/>
                                              </p:stCondLst>
                                            </p:cTn>
                                            <p:tgtEl>
                                              <p:spTgt spid="15"/>
                                            </p:tgtEl>
                                            <p:attrNameLst>
                                              <p:attrName>style.visibility</p:attrName>
                                            </p:attrNameLst>
                                          </p:cBhvr>
                                          <p:to>
                                            <p:strVal val="visible"/>
                                          </p:to>
                                        </p:set>
                                        <p:anim calcmode="lin" valueType="num">
                                          <p:cBhvr additive="base">
                                            <p:cTn id="52" dur="1500" fill="hold"/>
                                            <p:tgtEl>
                                              <p:spTgt spid="15"/>
                                            </p:tgtEl>
                                            <p:attrNameLst>
                                              <p:attrName>ppt_x</p:attrName>
                                            </p:attrNameLst>
                                          </p:cBhvr>
                                          <p:tavLst>
                                            <p:tav tm="0">
                                              <p:val>
                                                <p:strVal val="1+#ppt_w/2"/>
                                              </p:val>
                                            </p:tav>
                                            <p:tav tm="100000">
                                              <p:val>
                                                <p:strVal val="#ppt_x"/>
                                              </p:val>
                                            </p:tav>
                                          </p:tavLst>
                                        </p:anim>
                                        <p:anim calcmode="lin" valueType="num">
                                          <p:cBhvr additive="base">
                                            <p:cTn id="53" dur="1500" fill="hold"/>
                                            <p:tgtEl>
                                              <p:spTgt spid="15"/>
                                            </p:tgtEl>
                                            <p:attrNameLst>
                                              <p:attrName>ppt_y</p:attrName>
                                            </p:attrNameLst>
                                          </p:cBhvr>
                                          <p:tavLst>
                                            <p:tav tm="0">
                                              <p:val>
                                                <p:strVal val="#ppt_y"/>
                                              </p:val>
                                            </p:tav>
                                            <p:tav tm="100000">
                                              <p:val>
                                                <p:strVal val="#ppt_y"/>
                                              </p:val>
                                            </p:tav>
                                          </p:tavLst>
                                        </p:anim>
                                      </p:childTnLst>
                                    </p:cTn>
                                  </p:par>
                                  <p:par>
                                    <p:cTn id="54" presetID="2" presetClass="entr" presetSubtype="2" decel="100000" fill="hold" grpId="0" nodeType="withEffect">
                                      <p:stCondLst>
                                        <p:cond delay="500"/>
                                      </p:stCondLst>
                                      <p:childTnLst>
                                        <p:set>
                                          <p:cBhvr>
                                            <p:cTn id="55" dur="1" fill="hold">
                                              <p:stCondLst>
                                                <p:cond delay="0"/>
                                              </p:stCondLst>
                                            </p:cTn>
                                            <p:tgtEl>
                                              <p:spTgt spid="16"/>
                                            </p:tgtEl>
                                            <p:attrNameLst>
                                              <p:attrName>style.visibility</p:attrName>
                                            </p:attrNameLst>
                                          </p:cBhvr>
                                          <p:to>
                                            <p:strVal val="visible"/>
                                          </p:to>
                                        </p:set>
                                        <p:anim calcmode="lin" valueType="num">
                                          <p:cBhvr additive="base">
                                            <p:cTn id="56" dur="1500" fill="hold"/>
                                            <p:tgtEl>
                                              <p:spTgt spid="16"/>
                                            </p:tgtEl>
                                            <p:attrNameLst>
                                              <p:attrName>ppt_x</p:attrName>
                                            </p:attrNameLst>
                                          </p:cBhvr>
                                          <p:tavLst>
                                            <p:tav tm="0">
                                              <p:val>
                                                <p:strVal val="1+#ppt_w/2"/>
                                              </p:val>
                                            </p:tav>
                                            <p:tav tm="100000">
                                              <p:val>
                                                <p:strVal val="#ppt_x"/>
                                              </p:val>
                                            </p:tav>
                                          </p:tavLst>
                                        </p:anim>
                                        <p:anim calcmode="lin" valueType="num">
                                          <p:cBhvr additive="base">
                                            <p:cTn id="57" dur="1500" fill="hold"/>
                                            <p:tgtEl>
                                              <p:spTgt spid="16"/>
                                            </p:tgtEl>
                                            <p:attrNameLst>
                                              <p:attrName>ppt_y</p:attrName>
                                            </p:attrNameLst>
                                          </p:cBhvr>
                                          <p:tavLst>
                                            <p:tav tm="0">
                                              <p:val>
                                                <p:strVal val="#ppt_y"/>
                                              </p:val>
                                            </p:tav>
                                            <p:tav tm="100000">
                                              <p:val>
                                                <p:strVal val="#ppt_y"/>
                                              </p:val>
                                            </p:tav>
                                          </p:tavLst>
                                        </p:anim>
                                      </p:childTnLst>
                                    </p:cTn>
                                  </p:par>
                                  <p:par>
                                    <p:cTn id="58" presetID="2" presetClass="entr" presetSubtype="2" decel="100000" fill="hold" grpId="0" nodeType="withEffect">
                                      <p:stCondLst>
                                        <p:cond delay="500"/>
                                      </p:stCondLst>
                                      <p:childTnLst>
                                        <p:set>
                                          <p:cBhvr>
                                            <p:cTn id="59" dur="1" fill="hold">
                                              <p:stCondLst>
                                                <p:cond delay="0"/>
                                              </p:stCondLst>
                                            </p:cTn>
                                            <p:tgtEl>
                                              <p:spTgt spid="17"/>
                                            </p:tgtEl>
                                            <p:attrNameLst>
                                              <p:attrName>style.visibility</p:attrName>
                                            </p:attrNameLst>
                                          </p:cBhvr>
                                          <p:to>
                                            <p:strVal val="visible"/>
                                          </p:to>
                                        </p:set>
                                        <p:anim calcmode="lin" valueType="num">
                                          <p:cBhvr additive="base">
                                            <p:cTn id="60" dur="1500" fill="hold"/>
                                            <p:tgtEl>
                                              <p:spTgt spid="17"/>
                                            </p:tgtEl>
                                            <p:attrNameLst>
                                              <p:attrName>ppt_x</p:attrName>
                                            </p:attrNameLst>
                                          </p:cBhvr>
                                          <p:tavLst>
                                            <p:tav tm="0">
                                              <p:val>
                                                <p:strVal val="1+#ppt_w/2"/>
                                              </p:val>
                                            </p:tav>
                                            <p:tav tm="100000">
                                              <p:val>
                                                <p:strVal val="#ppt_x"/>
                                              </p:val>
                                            </p:tav>
                                          </p:tavLst>
                                        </p:anim>
                                        <p:anim calcmode="lin" valueType="num">
                                          <p:cBhvr additive="base">
                                            <p:cTn id="61" dur="1500" fill="hold"/>
                                            <p:tgtEl>
                                              <p:spTgt spid="17"/>
                                            </p:tgtEl>
                                            <p:attrNameLst>
                                              <p:attrName>ppt_y</p:attrName>
                                            </p:attrNameLst>
                                          </p:cBhvr>
                                          <p:tavLst>
                                            <p:tav tm="0">
                                              <p:val>
                                                <p:strVal val="#ppt_y"/>
                                              </p:val>
                                            </p:tav>
                                            <p:tav tm="100000">
                                              <p:val>
                                                <p:strVal val="#ppt_y"/>
                                              </p:val>
                                            </p:tav>
                                          </p:tavLst>
                                        </p:anim>
                                      </p:childTnLst>
                                    </p:cTn>
                                  </p:par>
                                </p:childTnLst>
                              </p:cTn>
                            </p:par>
                            <p:par>
                              <p:cTn id="62" fill="hold">
                                <p:stCondLst>
                                  <p:cond delay="6600"/>
                                </p:stCondLst>
                                <p:childTnLst>
                                  <p:par>
                                    <p:cTn id="63" presetID="2" presetClass="entr" presetSubtype="2" fill="hold" grpId="0" nodeType="afterEffect">
                                      <p:stCondLst>
                                        <p:cond delay="0"/>
                                      </p:stCondLst>
                                      <p:childTnLst>
                                        <p:set>
                                          <p:cBhvr>
                                            <p:cTn id="64" dur="1" fill="hold">
                                              <p:stCondLst>
                                                <p:cond delay="0"/>
                                              </p:stCondLst>
                                            </p:cTn>
                                            <p:tgtEl>
                                              <p:spTgt spid="19"/>
                                            </p:tgtEl>
                                            <p:attrNameLst>
                                              <p:attrName>style.visibility</p:attrName>
                                            </p:attrNameLst>
                                          </p:cBhvr>
                                          <p:to>
                                            <p:strVal val="visible"/>
                                          </p:to>
                                        </p:set>
                                        <p:anim calcmode="lin" valueType="num">
                                          <p:cBhvr additive="base">
                                            <p:cTn id="65" dur="750" fill="hold"/>
                                            <p:tgtEl>
                                              <p:spTgt spid="19"/>
                                            </p:tgtEl>
                                            <p:attrNameLst>
                                              <p:attrName>ppt_x</p:attrName>
                                            </p:attrNameLst>
                                          </p:cBhvr>
                                          <p:tavLst>
                                            <p:tav tm="0">
                                              <p:val>
                                                <p:strVal val="1+#ppt_w/2"/>
                                              </p:val>
                                            </p:tav>
                                            <p:tav tm="100000">
                                              <p:val>
                                                <p:strVal val="#ppt_x"/>
                                              </p:val>
                                            </p:tav>
                                          </p:tavLst>
                                        </p:anim>
                                        <p:anim calcmode="lin" valueType="num">
                                          <p:cBhvr additive="base">
                                            <p:cTn id="66" dur="750" fill="hold"/>
                                            <p:tgtEl>
                                              <p:spTgt spid="19"/>
                                            </p:tgtEl>
                                            <p:attrNameLst>
                                              <p:attrName>ppt_y</p:attrName>
                                            </p:attrNameLst>
                                          </p:cBhvr>
                                          <p:tavLst>
                                            <p:tav tm="0">
                                              <p:val>
                                                <p:strVal val="#ppt_y"/>
                                              </p:val>
                                            </p:tav>
                                            <p:tav tm="100000">
                                              <p:val>
                                                <p:strVal val="#ppt_y"/>
                                              </p:val>
                                            </p:tav>
                                          </p:tavLst>
                                        </p:anim>
                                      </p:childTnLst>
                                    </p:cTn>
                                  </p:par>
                                </p:childTnLst>
                              </p:cTn>
                            </p:par>
                            <p:par>
                              <p:cTn id="67" fill="hold">
                                <p:stCondLst>
                                  <p:cond delay="7350"/>
                                </p:stCondLst>
                                <p:childTnLst>
                                  <p:par>
                                    <p:cTn id="68" presetID="41" presetClass="entr" presetSubtype="0" fill="hold" grpId="0" nodeType="afterEffect">
                                      <p:stCondLst>
                                        <p:cond delay="0"/>
                                      </p:stCondLst>
                                      <p:iterate type="lt">
                                        <p:tmPct val="10000"/>
                                      </p:iterate>
                                      <p:childTnLst>
                                        <p:set>
                                          <p:cBhvr>
                                            <p:cTn id="69" dur="1" fill="hold">
                                              <p:stCondLst>
                                                <p:cond delay="0"/>
                                              </p:stCondLst>
                                            </p:cTn>
                                            <p:tgtEl>
                                              <p:spTgt spid="18"/>
                                            </p:tgtEl>
                                            <p:attrNameLst>
                                              <p:attrName>style.visibility</p:attrName>
                                            </p:attrNameLst>
                                          </p:cBhvr>
                                          <p:to>
                                            <p:strVal val="visible"/>
                                          </p:to>
                                        </p:set>
                                        <p:anim calcmode="lin" valueType="num">
                                          <p:cBhvr>
                                            <p:cTn id="70" dur="250" fill="hold"/>
                                            <p:tgtEl>
                                              <p:spTgt spid="18"/>
                                            </p:tgtEl>
                                            <p:attrNameLst>
                                              <p:attrName>ppt_x</p:attrName>
                                            </p:attrNameLst>
                                          </p:cBhvr>
                                          <p:tavLst>
                                            <p:tav tm="0">
                                              <p:val>
                                                <p:strVal val="#ppt_x"/>
                                              </p:val>
                                            </p:tav>
                                            <p:tav tm="50000">
                                              <p:val>
                                                <p:strVal val="#ppt_x+.1"/>
                                              </p:val>
                                            </p:tav>
                                            <p:tav tm="100000">
                                              <p:val>
                                                <p:strVal val="#ppt_x"/>
                                              </p:val>
                                            </p:tav>
                                          </p:tavLst>
                                        </p:anim>
                                        <p:anim calcmode="lin" valueType="num">
                                          <p:cBhvr>
                                            <p:cTn id="71" dur="250" fill="hold"/>
                                            <p:tgtEl>
                                              <p:spTgt spid="18"/>
                                            </p:tgtEl>
                                            <p:attrNameLst>
                                              <p:attrName>ppt_y</p:attrName>
                                            </p:attrNameLst>
                                          </p:cBhvr>
                                          <p:tavLst>
                                            <p:tav tm="0">
                                              <p:val>
                                                <p:strVal val="#ppt_y"/>
                                              </p:val>
                                            </p:tav>
                                            <p:tav tm="100000">
                                              <p:val>
                                                <p:strVal val="#ppt_y"/>
                                              </p:val>
                                            </p:tav>
                                          </p:tavLst>
                                        </p:anim>
                                        <p:anim calcmode="lin" valueType="num">
                                          <p:cBhvr>
                                            <p:cTn id="72" dur="250" fill="hold"/>
                                            <p:tgtEl>
                                              <p:spTgt spid="18"/>
                                            </p:tgtEl>
                                            <p:attrNameLst>
                                              <p:attrName>ppt_h</p:attrName>
                                            </p:attrNameLst>
                                          </p:cBhvr>
                                          <p:tavLst>
                                            <p:tav tm="0">
                                              <p:val>
                                                <p:strVal val="#ppt_h/10"/>
                                              </p:val>
                                            </p:tav>
                                            <p:tav tm="50000">
                                              <p:val>
                                                <p:strVal val="#ppt_h+.01"/>
                                              </p:val>
                                            </p:tav>
                                            <p:tav tm="100000">
                                              <p:val>
                                                <p:strVal val="#ppt_h"/>
                                              </p:val>
                                            </p:tav>
                                          </p:tavLst>
                                        </p:anim>
                                        <p:anim calcmode="lin" valueType="num">
                                          <p:cBhvr>
                                            <p:cTn id="73" dur="250" fill="hold"/>
                                            <p:tgtEl>
                                              <p:spTgt spid="18"/>
                                            </p:tgtEl>
                                            <p:attrNameLst>
                                              <p:attrName>ppt_w</p:attrName>
                                            </p:attrNameLst>
                                          </p:cBhvr>
                                          <p:tavLst>
                                            <p:tav tm="0">
                                              <p:val>
                                                <p:strVal val="#ppt_w/10"/>
                                              </p:val>
                                            </p:tav>
                                            <p:tav tm="50000">
                                              <p:val>
                                                <p:strVal val="#ppt_w+.01"/>
                                              </p:val>
                                            </p:tav>
                                            <p:tav tm="100000">
                                              <p:val>
                                                <p:strVal val="#ppt_w"/>
                                              </p:val>
                                            </p:tav>
                                          </p:tavLst>
                                        </p:anim>
                                        <p:animEffect transition="in" filter="fade">
                                          <p:cBhvr>
                                            <p:cTn id="74" dur="250" tmFilter="0,0; .5, 1; 1, 1"/>
                                            <p:tgtEl>
                                              <p:spTgt spid="18"/>
                                            </p:tgtEl>
                                          </p:cBhvr>
                                        </p:animEffect>
                                      </p:childTnLst>
                                    </p:cTn>
                                  </p:par>
                                </p:childTnLst>
                              </p:cTn>
                            </p:par>
                            <p:par>
                              <p:cTn id="75" fill="hold">
                                <p:stCondLst>
                                  <p:cond delay="8100"/>
                                </p:stCondLst>
                                <p:childTnLst>
                                  <p:par>
                                    <p:cTn id="76" presetID="2" presetClass="entr" presetSubtype="2" fill="hold" grpId="0" nodeType="afterEffect">
                                      <p:stCondLst>
                                        <p:cond delay="0"/>
                                      </p:stCondLst>
                                      <p:childTnLst>
                                        <p:set>
                                          <p:cBhvr>
                                            <p:cTn id="77" dur="1" fill="hold">
                                              <p:stCondLst>
                                                <p:cond delay="0"/>
                                              </p:stCondLst>
                                            </p:cTn>
                                            <p:tgtEl>
                                              <p:spTgt spid="23"/>
                                            </p:tgtEl>
                                            <p:attrNameLst>
                                              <p:attrName>style.visibility</p:attrName>
                                            </p:attrNameLst>
                                          </p:cBhvr>
                                          <p:to>
                                            <p:strVal val="visible"/>
                                          </p:to>
                                        </p:set>
                                        <p:anim calcmode="lin" valueType="num">
                                          <p:cBhvr additive="base">
                                            <p:cTn id="78" dur="750" fill="hold"/>
                                            <p:tgtEl>
                                              <p:spTgt spid="23"/>
                                            </p:tgtEl>
                                            <p:attrNameLst>
                                              <p:attrName>ppt_x</p:attrName>
                                            </p:attrNameLst>
                                          </p:cBhvr>
                                          <p:tavLst>
                                            <p:tav tm="0">
                                              <p:val>
                                                <p:strVal val="1+#ppt_w/2"/>
                                              </p:val>
                                            </p:tav>
                                            <p:tav tm="100000">
                                              <p:val>
                                                <p:strVal val="#ppt_x"/>
                                              </p:val>
                                            </p:tav>
                                          </p:tavLst>
                                        </p:anim>
                                        <p:anim calcmode="lin" valueType="num">
                                          <p:cBhvr additive="base">
                                            <p:cTn id="79" dur="750" fill="hold"/>
                                            <p:tgtEl>
                                              <p:spTgt spid="23"/>
                                            </p:tgtEl>
                                            <p:attrNameLst>
                                              <p:attrName>ppt_y</p:attrName>
                                            </p:attrNameLst>
                                          </p:cBhvr>
                                          <p:tavLst>
                                            <p:tav tm="0">
                                              <p:val>
                                                <p:strVal val="#ppt_y"/>
                                              </p:val>
                                            </p:tav>
                                            <p:tav tm="100000">
                                              <p:val>
                                                <p:strVal val="#ppt_y"/>
                                              </p:val>
                                            </p:tav>
                                          </p:tavLst>
                                        </p:anim>
                                      </p:childTnLst>
                                    </p:cTn>
                                  </p:par>
                                </p:childTnLst>
                              </p:cTn>
                            </p:par>
                            <p:par>
                              <p:cTn id="80" fill="hold">
                                <p:stCondLst>
                                  <p:cond delay="8850"/>
                                </p:stCondLst>
                                <p:childTnLst>
                                  <p:par>
                                    <p:cTn id="81" presetID="41" presetClass="entr" presetSubtype="0" fill="hold" grpId="0" nodeType="afterEffect">
                                      <p:stCondLst>
                                        <p:cond delay="0"/>
                                      </p:stCondLst>
                                      <p:iterate type="lt">
                                        <p:tmPct val="10000"/>
                                      </p:iterate>
                                      <p:childTnLst>
                                        <p:set>
                                          <p:cBhvr>
                                            <p:cTn id="82" dur="1" fill="hold">
                                              <p:stCondLst>
                                                <p:cond delay="0"/>
                                              </p:stCondLst>
                                            </p:cTn>
                                            <p:tgtEl>
                                              <p:spTgt spid="22"/>
                                            </p:tgtEl>
                                            <p:attrNameLst>
                                              <p:attrName>style.visibility</p:attrName>
                                            </p:attrNameLst>
                                          </p:cBhvr>
                                          <p:to>
                                            <p:strVal val="visible"/>
                                          </p:to>
                                        </p:set>
                                        <p:anim calcmode="lin" valueType="num">
                                          <p:cBhvr>
                                            <p:cTn id="83" dur="250" fill="hold"/>
                                            <p:tgtEl>
                                              <p:spTgt spid="22"/>
                                            </p:tgtEl>
                                            <p:attrNameLst>
                                              <p:attrName>ppt_x</p:attrName>
                                            </p:attrNameLst>
                                          </p:cBhvr>
                                          <p:tavLst>
                                            <p:tav tm="0">
                                              <p:val>
                                                <p:strVal val="#ppt_x"/>
                                              </p:val>
                                            </p:tav>
                                            <p:tav tm="50000">
                                              <p:val>
                                                <p:strVal val="#ppt_x+.1"/>
                                              </p:val>
                                            </p:tav>
                                            <p:tav tm="100000">
                                              <p:val>
                                                <p:strVal val="#ppt_x"/>
                                              </p:val>
                                            </p:tav>
                                          </p:tavLst>
                                        </p:anim>
                                        <p:anim calcmode="lin" valueType="num">
                                          <p:cBhvr>
                                            <p:cTn id="84" dur="250" fill="hold"/>
                                            <p:tgtEl>
                                              <p:spTgt spid="22"/>
                                            </p:tgtEl>
                                            <p:attrNameLst>
                                              <p:attrName>ppt_y</p:attrName>
                                            </p:attrNameLst>
                                          </p:cBhvr>
                                          <p:tavLst>
                                            <p:tav tm="0">
                                              <p:val>
                                                <p:strVal val="#ppt_y"/>
                                              </p:val>
                                            </p:tav>
                                            <p:tav tm="100000">
                                              <p:val>
                                                <p:strVal val="#ppt_y"/>
                                              </p:val>
                                            </p:tav>
                                          </p:tavLst>
                                        </p:anim>
                                        <p:anim calcmode="lin" valueType="num">
                                          <p:cBhvr>
                                            <p:cTn id="85" dur="250" fill="hold"/>
                                            <p:tgtEl>
                                              <p:spTgt spid="22"/>
                                            </p:tgtEl>
                                            <p:attrNameLst>
                                              <p:attrName>ppt_h</p:attrName>
                                            </p:attrNameLst>
                                          </p:cBhvr>
                                          <p:tavLst>
                                            <p:tav tm="0">
                                              <p:val>
                                                <p:strVal val="#ppt_h/10"/>
                                              </p:val>
                                            </p:tav>
                                            <p:tav tm="50000">
                                              <p:val>
                                                <p:strVal val="#ppt_h+.01"/>
                                              </p:val>
                                            </p:tav>
                                            <p:tav tm="100000">
                                              <p:val>
                                                <p:strVal val="#ppt_h"/>
                                              </p:val>
                                            </p:tav>
                                          </p:tavLst>
                                        </p:anim>
                                        <p:anim calcmode="lin" valueType="num">
                                          <p:cBhvr>
                                            <p:cTn id="86" dur="250" fill="hold"/>
                                            <p:tgtEl>
                                              <p:spTgt spid="22"/>
                                            </p:tgtEl>
                                            <p:attrNameLst>
                                              <p:attrName>ppt_w</p:attrName>
                                            </p:attrNameLst>
                                          </p:cBhvr>
                                          <p:tavLst>
                                            <p:tav tm="0">
                                              <p:val>
                                                <p:strVal val="#ppt_w/10"/>
                                              </p:val>
                                            </p:tav>
                                            <p:tav tm="50000">
                                              <p:val>
                                                <p:strVal val="#ppt_w+.01"/>
                                              </p:val>
                                            </p:tav>
                                            <p:tav tm="100000">
                                              <p:val>
                                                <p:strVal val="#ppt_w"/>
                                              </p:val>
                                            </p:tav>
                                          </p:tavLst>
                                        </p:anim>
                                        <p:animEffect transition="in" filter="fade">
                                          <p:cBhvr>
                                            <p:cTn id="87" dur="250" tmFilter="0,0; .5, 1; 1, 1"/>
                                            <p:tgtEl>
                                              <p:spTgt spid="22"/>
                                            </p:tgtEl>
                                          </p:cBhvr>
                                        </p:animEffect>
                                      </p:childTnLst>
                                    </p:cTn>
                                  </p:par>
                                </p:childTnLst>
                              </p:cTn>
                            </p:par>
                            <p:par>
                              <p:cTn id="88" fill="hold">
                                <p:stCondLst>
                                  <p:cond delay="9625"/>
                                </p:stCondLst>
                                <p:childTnLst>
                                  <p:par>
                                    <p:cTn id="89" presetID="2" presetClass="entr" presetSubtype="2" fill="hold" grpId="0" nodeType="afterEffect">
                                      <p:stCondLst>
                                        <p:cond delay="0"/>
                                      </p:stCondLst>
                                      <p:childTnLst>
                                        <p:set>
                                          <p:cBhvr>
                                            <p:cTn id="90" dur="1" fill="hold">
                                              <p:stCondLst>
                                                <p:cond delay="0"/>
                                              </p:stCondLst>
                                            </p:cTn>
                                            <p:tgtEl>
                                              <p:spTgt spid="25"/>
                                            </p:tgtEl>
                                            <p:attrNameLst>
                                              <p:attrName>style.visibility</p:attrName>
                                            </p:attrNameLst>
                                          </p:cBhvr>
                                          <p:to>
                                            <p:strVal val="visible"/>
                                          </p:to>
                                        </p:set>
                                        <p:anim calcmode="lin" valueType="num">
                                          <p:cBhvr additive="base">
                                            <p:cTn id="91" dur="750" fill="hold"/>
                                            <p:tgtEl>
                                              <p:spTgt spid="25"/>
                                            </p:tgtEl>
                                            <p:attrNameLst>
                                              <p:attrName>ppt_x</p:attrName>
                                            </p:attrNameLst>
                                          </p:cBhvr>
                                          <p:tavLst>
                                            <p:tav tm="0">
                                              <p:val>
                                                <p:strVal val="1+#ppt_w/2"/>
                                              </p:val>
                                            </p:tav>
                                            <p:tav tm="100000">
                                              <p:val>
                                                <p:strVal val="#ppt_x"/>
                                              </p:val>
                                            </p:tav>
                                          </p:tavLst>
                                        </p:anim>
                                        <p:anim calcmode="lin" valueType="num">
                                          <p:cBhvr additive="base">
                                            <p:cTn id="92" dur="750" fill="hold"/>
                                            <p:tgtEl>
                                              <p:spTgt spid="25"/>
                                            </p:tgtEl>
                                            <p:attrNameLst>
                                              <p:attrName>ppt_y</p:attrName>
                                            </p:attrNameLst>
                                          </p:cBhvr>
                                          <p:tavLst>
                                            <p:tav tm="0">
                                              <p:val>
                                                <p:strVal val="#ppt_y"/>
                                              </p:val>
                                            </p:tav>
                                            <p:tav tm="100000">
                                              <p:val>
                                                <p:strVal val="#ppt_y"/>
                                              </p:val>
                                            </p:tav>
                                          </p:tavLst>
                                        </p:anim>
                                      </p:childTnLst>
                                    </p:cTn>
                                  </p:par>
                                </p:childTnLst>
                              </p:cTn>
                            </p:par>
                            <p:par>
                              <p:cTn id="93" fill="hold">
                                <p:stCondLst>
                                  <p:cond delay="10375"/>
                                </p:stCondLst>
                                <p:childTnLst>
                                  <p:par>
                                    <p:cTn id="94" presetID="41" presetClass="entr" presetSubtype="0" fill="hold" grpId="0" nodeType="afterEffect">
                                      <p:stCondLst>
                                        <p:cond delay="0"/>
                                      </p:stCondLst>
                                      <p:iterate type="lt">
                                        <p:tmPct val="10000"/>
                                      </p:iterate>
                                      <p:childTnLst>
                                        <p:set>
                                          <p:cBhvr>
                                            <p:cTn id="95" dur="1" fill="hold">
                                              <p:stCondLst>
                                                <p:cond delay="0"/>
                                              </p:stCondLst>
                                            </p:cTn>
                                            <p:tgtEl>
                                              <p:spTgt spid="24"/>
                                            </p:tgtEl>
                                            <p:attrNameLst>
                                              <p:attrName>style.visibility</p:attrName>
                                            </p:attrNameLst>
                                          </p:cBhvr>
                                          <p:to>
                                            <p:strVal val="visible"/>
                                          </p:to>
                                        </p:set>
                                        <p:anim calcmode="lin" valueType="num">
                                          <p:cBhvr>
                                            <p:cTn id="96" dur="250" fill="hold"/>
                                            <p:tgtEl>
                                              <p:spTgt spid="24"/>
                                            </p:tgtEl>
                                            <p:attrNameLst>
                                              <p:attrName>ppt_x</p:attrName>
                                            </p:attrNameLst>
                                          </p:cBhvr>
                                          <p:tavLst>
                                            <p:tav tm="0">
                                              <p:val>
                                                <p:strVal val="#ppt_x"/>
                                              </p:val>
                                            </p:tav>
                                            <p:tav tm="50000">
                                              <p:val>
                                                <p:strVal val="#ppt_x+.1"/>
                                              </p:val>
                                            </p:tav>
                                            <p:tav tm="100000">
                                              <p:val>
                                                <p:strVal val="#ppt_x"/>
                                              </p:val>
                                            </p:tav>
                                          </p:tavLst>
                                        </p:anim>
                                        <p:anim calcmode="lin" valueType="num">
                                          <p:cBhvr>
                                            <p:cTn id="97" dur="250" fill="hold"/>
                                            <p:tgtEl>
                                              <p:spTgt spid="24"/>
                                            </p:tgtEl>
                                            <p:attrNameLst>
                                              <p:attrName>ppt_y</p:attrName>
                                            </p:attrNameLst>
                                          </p:cBhvr>
                                          <p:tavLst>
                                            <p:tav tm="0">
                                              <p:val>
                                                <p:strVal val="#ppt_y"/>
                                              </p:val>
                                            </p:tav>
                                            <p:tav tm="100000">
                                              <p:val>
                                                <p:strVal val="#ppt_y"/>
                                              </p:val>
                                            </p:tav>
                                          </p:tavLst>
                                        </p:anim>
                                        <p:anim calcmode="lin" valueType="num">
                                          <p:cBhvr>
                                            <p:cTn id="98" dur="250" fill="hold"/>
                                            <p:tgtEl>
                                              <p:spTgt spid="24"/>
                                            </p:tgtEl>
                                            <p:attrNameLst>
                                              <p:attrName>ppt_h</p:attrName>
                                            </p:attrNameLst>
                                          </p:cBhvr>
                                          <p:tavLst>
                                            <p:tav tm="0">
                                              <p:val>
                                                <p:strVal val="#ppt_h/10"/>
                                              </p:val>
                                            </p:tav>
                                            <p:tav tm="50000">
                                              <p:val>
                                                <p:strVal val="#ppt_h+.01"/>
                                              </p:val>
                                            </p:tav>
                                            <p:tav tm="100000">
                                              <p:val>
                                                <p:strVal val="#ppt_h"/>
                                              </p:val>
                                            </p:tav>
                                          </p:tavLst>
                                        </p:anim>
                                        <p:anim calcmode="lin" valueType="num">
                                          <p:cBhvr>
                                            <p:cTn id="99" dur="250" fill="hold"/>
                                            <p:tgtEl>
                                              <p:spTgt spid="24"/>
                                            </p:tgtEl>
                                            <p:attrNameLst>
                                              <p:attrName>ppt_w</p:attrName>
                                            </p:attrNameLst>
                                          </p:cBhvr>
                                          <p:tavLst>
                                            <p:tav tm="0">
                                              <p:val>
                                                <p:strVal val="#ppt_w/10"/>
                                              </p:val>
                                            </p:tav>
                                            <p:tav tm="50000">
                                              <p:val>
                                                <p:strVal val="#ppt_w+.01"/>
                                              </p:val>
                                            </p:tav>
                                            <p:tav tm="100000">
                                              <p:val>
                                                <p:strVal val="#ppt_w"/>
                                              </p:val>
                                            </p:tav>
                                          </p:tavLst>
                                        </p:anim>
                                        <p:animEffect transition="in" filter="fade">
                                          <p:cBhvr>
                                            <p:cTn id="100" dur="250" tmFilter="0,0; .5, 1; 1, 1"/>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15" grpId="0"/>
          <p:bldP spid="16" grpId="0"/>
          <p:bldP spid="17" grpId="0"/>
          <p:bldP spid="18" grpId="0"/>
          <p:bldP spid="19" grpId="0"/>
          <p:bldP spid="22" grpId="0"/>
          <p:bldP spid="23" grpId="0"/>
          <p:bldP spid="24" grpId="0"/>
          <p:bldP spid="25" grpId="0"/>
        </p:bldLst>
      </p:timing>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a:extLst>
              <a:ext uri="{FF2B5EF4-FFF2-40B4-BE49-F238E27FC236}">
                <a16:creationId xmlns:a16="http://schemas.microsoft.com/office/drawing/2014/main" xmlns="" id="{D7382437-E854-4419-A980-E52E6F1A6B8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060727" y="2406420"/>
            <a:ext cx="1936681" cy="2045160"/>
          </a:xfrm>
          <a:prstGeom prst="rect">
            <a:avLst/>
          </a:prstGeom>
          <a:effectLst>
            <a:outerShdw blurRad="50800" dist="38100" dir="2700000" algn="tl" rotWithShape="0">
              <a:srgbClr val="0070C0">
                <a:alpha val="40000"/>
              </a:srgbClr>
            </a:outerShdw>
          </a:effectLst>
        </p:spPr>
      </p:pic>
      <p:sp>
        <p:nvSpPr>
          <p:cNvPr id="8" name="文本框 7">
            <a:extLst>
              <a:ext uri="{FF2B5EF4-FFF2-40B4-BE49-F238E27FC236}">
                <a16:creationId xmlns:a16="http://schemas.microsoft.com/office/drawing/2014/main" xmlns="" id="{2FA498DD-CFBB-423A-B14A-8052A1D5561C}"/>
              </a:ext>
            </a:extLst>
          </p:cNvPr>
          <p:cNvSpPr txBox="1"/>
          <p:nvPr/>
        </p:nvSpPr>
        <p:spPr>
          <a:xfrm>
            <a:off x="4542003" y="2228671"/>
            <a:ext cx="3399182" cy="1200329"/>
          </a:xfrm>
          <a:prstGeom prst="rect">
            <a:avLst/>
          </a:prstGeom>
          <a:noFill/>
          <a:ln>
            <a:noFill/>
          </a:ln>
        </p:spPr>
        <p:txBody>
          <a:bodyPr wrap="square" rtlCol="0">
            <a:spAutoFit/>
          </a:bodyPr>
          <a:lstStyle/>
          <a:p>
            <a:pPr algn="ctr" fontAlgn="auto">
              <a:lnSpc>
                <a:spcPct val="100000"/>
              </a:lnSpc>
            </a:pPr>
            <a:r>
              <a:rPr lang="en-US" altLang="zh-CN" sz="7200" spc="300" dirty="0">
                <a:solidFill>
                  <a:schemeClr val="bg1"/>
                </a:solidFill>
                <a:effectLst/>
                <a:latin typeface="French Script MT" panose="03020402040607040605" pitchFamily="66" charset="0"/>
                <a:ea typeface="思源黑体 CN ExtraLight" panose="020B0200000000000000" pitchFamily="34" charset="-122"/>
                <a:sym typeface="+mn-ea"/>
              </a:rPr>
              <a:t>Part 02</a:t>
            </a:r>
          </a:p>
        </p:txBody>
      </p:sp>
      <p:sp>
        <p:nvSpPr>
          <p:cNvPr id="9" name="文本框 10">
            <a:extLst>
              <a:ext uri="{FF2B5EF4-FFF2-40B4-BE49-F238E27FC236}">
                <a16:creationId xmlns:a16="http://schemas.microsoft.com/office/drawing/2014/main" xmlns="" id="{86C74CA4-AFE2-4263-93DF-9BA8FAD2657A}"/>
              </a:ext>
            </a:extLst>
          </p:cNvPr>
          <p:cNvSpPr txBox="1"/>
          <p:nvPr/>
        </p:nvSpPr>
        <p:spPr>
          <a:xfrm>
            <a:off x="4069594" y="3338262"/>
            <a:ext cx="4052811" cy="830997"/>
          </a:xfrm>
          <a:prstGeom prst="rect">
            <a:avLst/>
          </a:prstGeom>
          <a:noFill/>
          <a:ln w="9525">
            <a:noFill/>
          </a:ln>
          <a:effectLst>
            <a:outerShdw blurRad="254000" dist="127000" dir="2700000" algn="tl" rotWithShape="0">
              <a:srgbClr val="0070C0">
                <a:alpha val="40000"/>
              </a:srgbClr>
            </a:outerShdw>
          </a:effectLst>
        </p:spPr>
        <p:txBody>
          <a:bodyPr wrap="square" anchor="t">
            <a:spAutoFit/>
          </a:bodyPr>
          <a:lstStyle/>
          <a:p>
            <a:pPr algn="ctr">
              <a:spcBef>
                <a:spcPct val="50000"/>
              </a:spcBef>
            </a:pPr>
            <a:r>
              <a:rPr lang="zh-CN" altLang="en-US" sz="4800" dirty="0">
                <a:ln>
                  <a:solidFill>
                    <a:schemeClr val="bg1"/>
                  </a:solidFill>
                </a:ln>
                <a:solidFill>
                  <a:schemeClr val="bg1"/>
                </a:solidFill>
                <a:latin typeface="方正粗圆简体" panose="02010601030101010101" pitchFamily="2" charset="-122"/>
                <a:ea typeface="方正粗圆简体" panose="02010601030101010101" pitchFamily="2" charset="-122"/>
              </a:rPr>
              <a:t>岗位主要职责</a:t>
            </a:r>
          </a:p>
        </p:txBody>
      </p:sp>
    </p:spTree>
    <p:extLst>
      <p:ext uri="{BB962C8B-B14F-4D97-AF65-F5344CB8AC3E}">
        <p14:creationId xmlns:p14="http://schemas.microsoft.com/office/powerpoint/2010/main" val="3104293495"/>
      </p:ext>
    </p:extLst>
  </p:cSld>
  <p:clrMapOvr>
    <a:masterClrMapping/>
  </p:clrMapOvr>
  <p:transition spd="slow" advTm="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decel="100000" fill="hold" grpId="0" nodeType="withEffect">
                                  <p:stCondLst>
                                    <p:cond delay="70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1500" fill="hold"/>
                                        <p:tgtEl>
                                          <p:spTgt spid="8"/>
                                        </p:tgtEl>
                                        <p:attrNameLst>
                                          <p:attrName>ppt_x</p:attrName>
                                        </p:attrNameLst>
                                      </p:cBhvr>
                                      <p:tavLst>
                                        <p:tav tm="0">
                                          <p:val>
                                            <p:strVal val="1+#ppt_w/2"/>
                                          </p:val>
                                        </p:tav>
                                        <p:tav tm="100000">
                                          <p:val>
                                            <p:strVal val="#ppt_x"/>
                                          </p:val>
                                        </p:tav>
                                      </p:tavLst>
                                    </p:anim>
                                    <p:anim calcmode="lin" valueType="num">
                                      <p:cBhvr additive="base">
                                        <p:cTn id="8" dur="1500" fill="hold"/>
                                        <p:tgtEl>
                                          <p:spTgt spid="8"/>
                                        </p:tgtEl>
                                        <p:attrNameLst>
                                          <p:attrName>ppt_y</p:attrName>
                                        </p:attrNameLst>
                                      </p:cBhvr>
                                      <p:tavLst>
                                        <p:tav tm="0">
                                          <p:val>
                                            <p:strVal val="#ppt_y"/>
                                          </p:val>
                                        </p:tav>
                                        <p:tav tm="100000">
                                          <p:val>
                                            <p:strVal val="#ppt_y"/>
                                          </p:val>
                                        </p:tav>
                                      </p:tavLst>
                                    </p:anim>
                                  </p:childTnLst>
                                </p:cTn>
                              </p:par>
                              <p:par>
                                <p:cTn id="9" presetID="2" presetClass="entr" presetSubtype="2" decel="100000" fill="hold" grpId="0" nodeType="withEffect">
                                  <p:stCondLst>
                                    <p:cond delay="1000"/>
                                  </p:stCondLst>
                                  <p:childTnLst>
                                    <p:set>
                                      <p:cBhvr>
                                        <p:cTn id="10" dur="1" fill="hold">
                                          <p:stCondLst>
                                            <p:cond delay="0"/>
                                          </p:stCondLst>
                                        </p:cTn>
                                        <p:tgtEl>
                                          <p:spTgt spid="9"/>
                                        </p:tgtEl>
                                        <p:attrNameLst>
                                          <p:attrName>style.visibility</p:attrName>
                                        </p:attrNameLst>
                                      </p:cBhvr>
                                      <p:to>
                                        <p:strVal val="visible"/>
                                      </p:to>
                                    </p:set>
                                    <p:anim calcmode="lin" valueType="num">
                                      <p:cBhvr additive="base">
                                        <p:cTn id="11" dur="1500" fill="hold"/>
                                        <p:tgtEl>
                                          <p:spTgt spid="9"/>
                                        </p:tgtEl>
                                        <p:attrNameLst>
                                          <p:attrName>ppt_x</p:attrName>
                                        </p:attrNameLst>
                                      </p:cBhvr>
                                      <p:tavLst>
                                        <p:tav tm="0">
                                          <p:val>
                                            <p:strVal val="1+#ppt_w/2"/>
                                          </p:val>
                                        </p:tav>
                                        <p:tav tm="100000">
                                          <p:val>
                                            <p:strVal val="#ppt_x"/>
                                          </p:val>
                                        </p:tav>
                                      </p:tavLst>
                                    </p:anim>
                                    <p:anim calcmode="lin" valueType="num">
                                      <p:cBhvr additive="base">
                                        <p:cTn id="12" dur="1500" fill="hold"/>
                                        <p:tgtEl>
                                          <p:spTgt spid="9"/>
                                        </p:tgtEl>
                                        <p:attrNameLst>
                                          <p:attrName>ppt_y</p:attrName>
                                        </p:attrNameLst>
                                      </p:cBhvr>
                                      <p:tavLst>
                                        <p:tav tm="0">
                                          <p:val>
                                            <p:strVal val="#ppt_y"/>
                                          </p:val>
                                        </p:tav>
                                        <p:tav tm="100000">
                                          <p:val>
                                            <p:strVal val="#ppt_y"/>
                                          </p:val>
                                        </p:tav>
                                      </p:tavLst>
                                    </p:anim>
                                  </p:childTnLst>
                                </p:cTn>
                              </p:par>
                              <p:par>
                                <p:cTn id="13" presetID="2" presetClass="entr" presetSubtype="2" decel="100000" fill="hold" nodeType="withEffect">
                                  <p:stCondLst>
                                    <p:cond delay="1500"/>
                                  </p:stCondLst>
                                  <p:childTnLst>
                                    <p:set>
                                      <p:cBhvr>
                                        <p:cTn id="14" dur="1" fill="hold">
                                          <p:stCondLst>
                                            <p:cond delay="0"/>
                                          </p:stCondLst>
                                        </p:cTn>
                                        <p:tgtEl>
                                          <p:spTgt spid="5"/>
                                        </p:tgtEl>
                                        <p:attrNameLst>
                                          <p:attrName>style.visibility</p:attrName>
                                        </p:attrNameLst>
                                      </p:cBhvr>
                                      <p:to>
                                        <p:strVal val="visible"/>
                                      </p:to>
                                    </p:set>
                                    <p:anim calcmode="lin" valueType="num">
                                      <p:cBhvr additive="base">
                                        <p:cTn id="15" dur="1500" fill="hold"/>
                                        <p:tgtEl>
                                          <p:spTgt spid="5"/>
                                        </p:tgtEl>
                                        <p:attrNameLst>
                                          <p:attrName>ppt_x</p:attrName>
                                        </p:attrNameLst>
                                      </p:cBhvr>
                                      <p:tavLst>
                                        <p:tav tm="0">
                                          <p:val>
                                            <p:strVal val="1+#ppt_w/2"/>
                                          </p:val>
                                        </p:tav>
                                        <p:tav tm="100000">
                                          <p:val>
                                            <p:strVal val="#ppt_x"/>
                                          </p:val>
                                        </p:tav>
                                      </p:tavLst>
                                    </p:anim>
                                    <p:anim calcmode="lin" valueType="num">
                                      <p:cBhvr additive="base">
                                        <p:cTn id="16" dur="1500" fill="hold"/>
                                        <p:tgtEl>
                                          <p:spTgt spid="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图片 8">
            <a:extLst>
              <a:ext uri="{FF2B5EF4-FFF2-40B4-BE49-F238E27FC236}">
                <a16:creationId xmlns:a16="http://schemas.microsoft.com/office/drawing/2014/main" xmlns="" id="{7A506DF1-6885-4F4A-8181-088CD96BB59D}"/>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r="3357"/>
          <a:stretch/>
        </p:blipFill>
        <p:spPr>
          <a:xfrm>
            <a:off x="3232773" y="495712"/>
            <a:ext cx="6117799" cy="6003926"/>
          </a:xfrm>
          <a:prstGeom prst="rect">
            <a:avLst/>
          </a:prstGeom>
          <a:effectLst>
            <a:outerShdw blurRad="254000" dist="254000" dir="2700000" algn="tl" rotWithShape="0">
              <a:srgbClr val="90B6DB">
                <a:alpha val="40000"/>
              </a:srgbClr>
            </a:outerShdw>
          </a:effectLst>
        </p:spPr>
      </p:pic>
      <p:pic>
        <p:nvPicPr>
          <p:cNvPr id="94" name="图片 93">
            <a:extLst>
              <a:ext uri="{FF2B5EF4-FFF2-40B4-BE49-F238E27FC236}">
                <a16:creationId xmlns:a16="http://schemas.microsoft.com/office/drawing/2014/main" xmlns="" id="{99B98C29-A6EE-4F88-9541-65C4B9C8264F}"/>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296167" y="200164"/>
            <a:ext cx="1783434" cy="1783434"/>
          </a:xfrm>
          <a:prstGeom prst="rect">
            <a:avLst/>
          </a:prstGeom>
        </p:spPr>
      </p:pic>
      <p:pic>
        <p:nvPicPr>
          <p:cNvPr id="95" name="图片 94">
            <a:extLst>
              <a:ext uri="{FF2B5EF4-FFF2-40B4-BE49-F238E27FC236}">
                <a16:creationId xmlns:a16="http://schemas.microsoft.com/office/drawing/2014/main" xmlns="" id="{D237C426-E0E5-4804-B461-6503157CB42C}"/>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8820" y="2954943"/>
            <a:ext cx="1783434" cy="1783434"/>
          </a:xfrm>
          <a:prstGeom prst="rect">
            <a:avLst/>
          </a:prstGeom>
        </p:spPr>
      </p:pic>
      <p:pic>
        <p:nvPicPr>
          <p:cNvPr id="96" name="图片 95">
            <a:extLst>
              <a:ext uri="{FF2B5EF4-FFF2-40B4-BE49-F238E27FC236}">
                <a16:creationId xmlns:a16="http://schemas.microsoft.com/office/drawing/2014/main" xmlns="" id="{8C0EB030-C3FA-4652-AEC6-1947EBD6740B}"/>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755363" y="5748532"/>
            <a:ext cx="1259164" cy="1259164"/>
          </a:xfrm>
          <a:prstGeom prst="rect">
            <a:avLst/>
          </a:prstGeom>
        </p:spPr>
      </p:pic>
      <p:pic>
        <p:nvPicPr>
          <p:cNvPr id="6" name="图片 5">
            <a:extLst>
              <a:ext uri="{FF2B5EF4-FFF2-40B4-BE49-F238E27FC236}">
                <a16:creationId xmlns:a16="http://schemas.microsoft.com/office/drawing/2014/main" xmlns="" id="{AB5F6130-BA82-4742-8D1B-E1AB44A86EE8}"/>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92482" y="200164"/>
            <a:ext cx="1372857" cy="1250949"/>
          </a:xfrm>
          <a:prstGeom prst="rect">
            <a:avLst/>
          </a:prstGeom>
        </p:spPr>
      </p:pic>
      <p:sp>
        <p:nvSpPr>
          <p:cNvPr id="7" name="文本框 10">
            <a:extLst>
              <a:ext uri="{FF2B5EF4-FFF2-40B4-BE49-F238E27FC236}">
                <a16:creationId xmlns:a16="http://schemas.microsoft.com/office/drawing/2014/main" xmlns="" id="{730DFF8E-67D8-4DE3-82F6-F20CC8EA3555}"/>
              </a:ext>
            </a:extLst>
          </p:cNvPr>
          <p:cNvSpPr txBox="1"/>
          <p:nvPr/>
        </p:nvSpPr>
        <p:spPr>
          <a:xfrm>
            <a:off x="1329324" y="495712"/>
            <a:ext cx="2901009" cy="584775"/>
          </a:xfrm>
          <a:prstGeom prst="rect">
            <a:avLst/>
          </a:prstGeom>
          <a:noFill/>
          <a:ln w="9525">
            <a:noFill/>
          </a:ln>
        </p:spPr>
        <p:txBody>
          <a:bodyPr wrap="square" anchor="t">
            <a:spAutoFit/>
          </a:bodyPr>
          <a:lstStyle/>
          <a:p>
            <a:pPr>
              <a:spcBef>
                <a:spcPct val="50000"/>
              </a:spcBef>
            </a:pPr>
            <a:r>
              <a:rPr lang="zh-CN" altLang="en-US" sz="3200" dirty="0">
                <a:solidFill>
                  <a:schemeClr val="bg1"/>
                </a:solidFill>
                <a:latin typeface="方正粗圆简体" panose="02010601030101010101" pitchFamily="2" charset="-122"/>
                <a:ea typeface="方正粗圆简体" panose="02010601030101010101" pitchFamily="2" charset="-122"/>
              </a:rPr>
              <a:t>部门职责</a:t>
            </a:r>
          </a:p>
        </p:txBody>
      </p:sp>
      <p:sp>
        <p:nvSpPr>
          <p:cNvPr id="8" name="文本框 10">
            <a:extLst>
              <a:ext uri="{FF2B5EF4-FFF2-40B4-BE49-F238E27FC236}">
                <a16:creationId xmlns:a16="http://schemas.microsoft.com/office/drawing/2014/main" xmlns="" id="{0AD22D58-EB38-4D99-B5F3-3E58C6F9B9E2}"/>
              </a:ext>
            </a:extLst>
          </p:cNvPr>
          <p:cNvSpPr txBox="1"/>
          <p:nvPr/>
        </p:nvSpPr>
        <p:spPr>
          <a:xfrm>
            <a:off x="612653" y="495713"/>
            <a:ext cx="420613" cy="584775"/>
          </a:xfrm>
          <a:prstGeom prst="rect">
            <a:avLst/>
          </a:prstGeom>
          <a:noFill/>
          <a:ln w="9525">
            <a:noFill/>
          </a:ln>
        </p:spPr>
        <p:txBody>
          <a:bodyPr wrap="square" anchor="t">
            <a:spAutoFit/>
          </a:bodyPr>
          <a:lstStyle/>
          <a:p>
            <a:pPr algn="ctr">
              <a:spcBef>
                <a:spcPct val="50000"/>
              </a:spcBef>
            </a:pPr>
            <a:r>
              <a:rPr lang="en-US" altLang="zh-CN" sz="3200" dirty="0">
                <a:solidFill>
                  <a:schemeClr val="bg1"/>
                </a:solidFill>
                <a:effectLst>
                  <a:outerShdw blurRad="50800" dist="38100" dir="2700000" algn="tl" rotWithShape="0">
                    <a:schemeClr val="accent5">
                      <a:lumMod val="50000"/>
                      <a:alpha val="40000"/>
                    </a:schemeClr>
                  </a:outerShdw>
                </a:effectLst>
                <a:latin typeface="方正粗圆简体" panose="02010601030101010101" pitchFamily="2" charset="-122"/>
                <a:ea typeface="方正粗圆简体" panose="02010601030101010101" pitchFamily="2" charset="-122"/>
              </a:rPr>
              <a:t>1</a:t>
            </a:r>
            <a:endParaRPr lang="zh-CN" altLang="en-US" sz="3200" dirty="0">
              <a:solidFill>
                <a:schemeClr val="bg1"/>
              </a:solidFill>
              <a:effectLst>
                <a:outerShdw blurRad="50800" dist="38100" dir="2700000" algn="tl" rotWithShape="0">
                  <a:schemeClr val="accent5">
                    <a:lumMod val="50000"/>
                    <a:alpha val="40000"/>
                  </a:schemeClr>
                </a:outerShdw>
              </a:effectLst>
              <a:latin typeface="方正粗圆简体" panose="02010601030101010101" pitchFamily="2" charset="-122"/>
              <a:ea typeface="方正粗圆简体" panose="02010601030101010101" pitchFamily="2" charset="-122"/>
            </a:endParaRPr>
          </a:p>
        </p:txBody>
      </p:sp>
      <p:sp>
        <p:nvSpPr>
          <p:cNvPr id="91" name="文本框 90">
            <a:extLst>
              <a:ext uri="{FF2B5EF4-FFF2-40B4-BE49-F238E27FC236}">
                <a16:creationId xmlns:a16="http://schemas.microsoft.com/office/drawing/2014/main" xmlns="" id="{0D748689-A0F7-4D12-9689-9618CE01FF9C}"/>
              </a:ext>
            </a:extLst>
          </p:cNvPr>
          <p:cNvSpPr txBox="1"/>
          <p:nvPr/>
        </p:nvSpPr>
        <p:spPr>
          <a:xfrm>
            <a:off x="5039913" y="2809663"/>
            <a:ext cx="2360173" cy="923330"/>
          </a:xfrm>
          <a:prstGeom prst="rect">
            <a:avLst/>
          </a:prstGeom>
          <a:noFill/>
          <a:effectLst>
            <a:outerShdw blurRad="254000" dist="254000" dir="8100000" algn="tr" rotWithShape="0">
              <a:srgbClr val="8FB5DA">
                <a:alpha val="40000"/>
              </a:srgbClr>
            </a:outerShdw>
          </a:effectLst>
        </p:spPr>
        <p:txBody>
          <a:bodyPr wrap="square" rtlCol="0">
            <a:spAutoFit/>
          </a:bodyPr>
          <a:lstStyle/>
          <a:p>
            <a:pPr algn="ctr" defTabSz="548640"/>
            <a:r>
              <a:rPr lang="zh-CN" altLang="en-US" sz="5400" dirty="0">
                <a:solidFill>
                  <a:schemeClr val="bg1"/>
                </a:solidFill>
                <a:effectLst>
                  <a:outerShdw blurRad="254000" dist="127000" dir="8100000" algn="tr" rotWithShape="0">
                    <a:srgbClr val="90B6DB">
                      <a:alpha val="40000"/>
                    </a:srgbClr>
                  </a:outerShdw>
                </a:effectLst>
                <a:latin typeface="方正粗圆简体" panose="02010601030101010101" pitchFamily="2" charset="-122"/>
                <a:ea typeface="方正粗圆简体" panose="02010601030101010101" pitchFamily="2" charset="-122"/>
              </a:rPr>
              <a:t>销售部</a:t>
            </a:r>
          </a:p>
        </p:txBody>
      </p:sp>
      <p:sp>
        <p:nvSpPr>
          <p:cNvPr id="92" name="MH_Text_1">
            <a:extLst>
              <a:ext uri="{FF2B5EF4-FFF2-40B4-BE49-F238E27FC236}">
                <a16:creationId xmlns:a16="http://schemas.microsoft.com/office/drawing/2014/main" xmlns="" id="{AEB99720-38CA-432F-9C1F-9EAFE74CC8C9}"/>
              </a:ext>
            </a:extLst>
          </p:cNvPr>
          <p:cNvSpPr txBox="1">
            <a:spLocks noChangeArrowheads="1"/>
          </p:cNvSpPr>
          <p:nvPr>
            <p:custDataLst>
              <p:tags r:id="rId1"/>
            </p:custDataLst>
          </p:nvPr>
        </p:nvSpPr>
        <p:spPr bwMode="auto">
          <a:xfrm>
            <a:off x="5039913" y="3803875"/>
            <a:ext cx="2360173" cy="665254"/>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lIns="0" tIns="0" rIns="0" bIns="0">
            <a:noAutofit/>
          </a:bodyPr>
          <a:lstStyle>
            <a:defPPr>
              <a:defRPr lang="en-US"/>
            </a:defPPr>
            <a:lvl1pPr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1pPr>
            <a:lvl2pPr marL="4572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2pPr>
            <a:lvl3pPr marL="9144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3pPr>
            <a:lvl4pPr marL="13716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4pPr>
            <a:lvl5pPr marL="18288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9pPr>
          </a:lstStyle>
          <a:p>
            <a:pPr algn="ctr">
              <a:lnSpc>
                <a:spcPts val="1600"/>
              </a:lnSpc>
            </a:pPr>
            <a:r>
              <a:rPr lang="zh-CN" altLang="en-US" sz="1200" dirty="0">
                <a:solidFill>
                  <a:schemeClr val="bg1"/>
                </a:solidFill>
                <a:latin typeface="微软雅黑" panose="020B0503020204020204" pitchFamily="34" charset="-122"/>
                <a:ea typeface="微软雅黑" panose="020B0503020204020204" pitchFamily="34" charset="-122"/>
                <a:sym typeface="+mn-lt"/>
              </a:rPr>
              <a:t>您</a:t>
            </a:r>
            <a:r>
              <a:rPr lang="zh-CN" altLang="en-US" sz="1200" dirty="0">
                <a:solidFill>
                  <a:schemeClr val="bg1"/>
                </a:solidFill>
                <a:latin typeface="微软雅黑" panose="020B0503020204020204" pitchFamily="34" charset="-122"/>
                <a:ea typeface="微软雅黑" panose="020B0503020204020204" pitchFamily="34" charset="-122"/>
              </a:rPr>
              <a:t>点击输入您的文字内容，或复制粘贴具体文本，</a:t>
            </a:r>
            <a:endParaRPr lang="en-US" altLang="zh-CN" sz="1200" dirty="0">
              <a:solidFill>
                <a:schemeClr val="bg1"/>
              </a:solidFill>
              <a:latin typeface="微软雅黑" panose="020B0503020204020204" pitchFamily="34" charset="-122"/>
              <a:ea typeface="微软雅黑" panose="020B0503020204020204" pitchFamily="34" charset="-122"/>
            </a:endParaRPr>
          </a:p>
        </p:txBody>
      </p:sp>
      <p:sp>
        <p:nvSpPr>
          <p:cNvPr id="93" name="文本框 92">
            <a:extLst>
              <a:ext uri="{FF2B5EF4-FFF2-40B4-BE49-F238E27FC236}">
                <a16:creationId xmlns:a16="http://schemas.microsoft.com/office/drawing/2014/main" xmlns="" id="{4E400100-9B4B-4D9E-904B-24146E475920}"/>
              </a:ext>
            </a:extLst>
          </p:cNvPr>
          <p:cNvSpPr txBox="1"/>
          <p:nvPr/>
        </p:nvSpPr>
        <p:spPr>
          <a:xfrm>
            <a:off x="3596682" y="1822592"/>
            <a:ext cx="3399182" cy="1200329"/>
          </a:xfrm>
          <a:prstGeom prst="rect">
            <a:avLst/>
          </a:prstGeom>
          <a:noFill/>
        </p:spPr>
        <p:txBody>
          <a:bodyPr wrap="square" rtlCol="0">
            <a:spAutoFit/>
          </a:bodyPr>
          <a:lstStyle/>
          <a:p>
            <a:pPr algn="ctr" fontAlgn="auto">
              <a:lnSpc>
                <a:spcPct val="100000"/>
              </a:lnSpc>
            </a:pPr>
            <a:r>
              <a:rPr lang="en-US" altLang="zh-CN" sz="7200" spc="300" dirty="0">
                <a:solidFill>
                  <a:schemeClr val="bg1"/>
                </a:solidFill>
                <a:effectLst/>
                <a:latin typeface="French Script MT" panose="03020402040607040605" pitchFamily="66" charset="0"/>
                <a:ea typeface="思源黑体 CN ExtraLight" panose="020B0200000000000000" pitchFamily="34" charset="-122"/>
                <a:sym typeface="+mn-ea"/>
              </a:rPr>
              <a:t>About us</a:t>
            </a:r>
          </a:p>
        </p:txBody>
      </p:sp>
      <p:grpSp>
        <p:nvGrpSpPr>
          <p:cNvPr id="90" name="组合 89">
            <a:extLst>
              <a:ext uri="{FF2B5EF4-FFF2-40B4-BE49-F238E27FC236}">
                <a16:creationId xmlns:a16="http://schemas.microsoft.com/office/drawing/2014/main" xmlns="" id="{A3AF34FD-9746-44D7-877A-3A0752063ABD}"/>
              </a:ext>
            </a:extLst>
          </p:cNvPr>
          <p:cNvGrpSpPr/>
          <p:nvPr/>
        </p:nvGrpSpPr>
        <p:grpSpPr>
          <a:xfrm>
            <a:off x="9106416" y="2389682"/>
            <a:ext cx="3153561" cy="871399"/>
            <a:chOff x="7777275" y="2044272"/>
            <a:chExt cx="3153561" cy="871399"/>
          </a:xfrm>
        </p:grpSpPr>
        <p:sp>
          <p:nvSpPr>
            <p:cNvPr id="97" name="Rectangle 42">
              <a:extLst>
                <a:ext uri="{FF2B5EF4-FFF2-40B4-BE49-F238E27FC236}">
                  <a16:creationId xmlns:a16="http://schemas.microsoft.com/office/drawing/2014/main" xmlns="" id="{E9A2C06C-9A00-4989-AD2A-7BE20E12005F}"/>
                </a:ext>
              </a:extLst>
            </p:cNvPr>
            <p:cNvSpPr>
              <a:spLocks noChangeArrowheads="1"/>
            </p:cNvSpPr>
            <p:nvPr/>
          </p:nvSpPr>
          <p:spPr bwMode="auto">
            <a:xfrm>
              <a:off x="7777275" y="2044272"/>
              <a:ext cx="315356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defTabSz="912813">
                <a:lnSpc>
                  <a:spcPct val="90000"/>
                </a:lnSpc>
                <a:spcBef>
                  <a:spcPts val="1000"/>
                </a:spcBef>
                <a:buFont typeface="Arial" panose="020B0604020202020204" pitchFamily="34" charset="0"/>
                <a:buChar char="•"/>
                <a:defRPr sz="2800">
                  <a:solidFill>
                    <a:srgbClr val="595959"/>
                  </a:solidFill>
                  <a:latin typeface="Calibri Light" panose="020F0302020204030204" pitchFamily="34" charset="0"/>
                  <a:cs typeface="Roboto Light" pitchFamily="2" charset="0"/>
                </a:defRPr>
              </a:lvl1pPr>
              <a:lvl2pPr marL="742950" indent="-285750" defTabSz="912813">
                <a:lnSpc>
                  <a:spcPct val="90000"/>
                </a:lnSpc>
                <a:spcBef>
                  <a:spcPts val="500"/>
                </a:spcBef>
                <a:buFont typeface="Arial" panose="020B0604020202020204" pitchFamily="34" charset="0"/>
                <a:buChar char="•"/>
                <a:defRPr sz="2400">
                  <a:solidFill>
                    <a:srgbClr val="595959"/>
                  </a:solidFill>
                  <a:latin typeface="Calibri Light" panose="020F0302020204030204" pitchFamily="34" charset="0"/>
                  <a:cs typeface="Roboto Light" pitchFamily="2" charset="0"/>
                </a:defRPr>
              </a:lvl2pPr>
              <a:lvl3pPr marL="1143000" indent="-228600" defTabSz="912813">
                <a:lnSpc>
                  <a:spcPct val="90000"/>
                </a:lnSpc>
                <a:spcBef>
                  <a:spcPts val="500"/>
                </a:spcBef>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3pPr>
              <a:lvl4pPr marL="1600200" indent="-228600" defTabSz="912813">
                <a:lnSpc>
                  <a:spcPct val="90000"/>
                </a:lnSpc>
                <a:spcBef>
                  <a:spcPts val="500"/>
                </a:spcBef>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4pPr>
              <a:lvl5pPr marL="2057400" indent="-228600" defTabSz="912813">
                <a:lnSpc>
                  <a:spcPct val="90000"/>
                </a:lnSpc>
                <a:spcBef>
                  <a:spcPts val="500"/>
                </a:spcBef>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5pPr>
              <a:lvl6pPr marL="2514600" indent="-228600" defTabSz="912813" eaLnBrk="0" fontAlgn="base" hangingPunct="0">
                <a:lnSpc>
                  <a:spcPct val="90000"/>
                </a:lnSpc>
                <a:spcBef>
                  <a:spcPts val="500"/>
                </a:spcBef>
                <a:spcAft>
                  <a:spcPct val="0"/>
                </a:spcAft>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6pPr>
              <a:lvl7pPr marL="2971800" indent="-228600" defTabSz="912813" eaLnBrk="0" fontAlgn="base" hangingPunct="0">
                <a:lnSpc>
                  <a:spcPct val="90000"/>
                </a:lnSpc>
                <a:spcBef>
                  <a:spcPts val="500"/>
                </a:spcBef>
                <a:spcAft>
                  <a:spcPct val="0"/>
                </a:spcAft>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7pPr>
              <a:lvl8pPr marL="3429000" indent="-228600" defTabSz="912813" eaLnBrk="0" fontAlgn="base" hangingPunct="0">
                <a:lnSpc>
                  <a:spcPct val="90000"/>
                </a:lnSpc>
                <a:spcBef>
                  <a:spcPts val="500"/>
                </a:spcBef>
                <a:spcAft>
                  <a:spcPct val="0"/>
                </a:spcAft>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8pPr>
              <a:lvl9pPr marL="3886200" indent="-228600" defTabSz="912813" eaLnBrk="0" fontAlgn="base" hangingPunct="0">
                <a:lnSpc>
                  <a:spcPct val="90000"/>
                </a:lnSpc>
                <a:spcBef>
                  <a:spcPts val="500"/>
                </a:spcBef>
                <a:spcAft>
                  <a:spcPct val="0"/>
                </a:spcAft>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9pPr>
            </a:lstStyle>
            <a:p>
              <a:pPr eaLnBrk="1" hangingPunct="1">
                <a:lnSpc>
                  <a:spcPct val="100000"/>
                </a:lnSpc>
                <a:spcBef>
                  <a:spcPct val="0"/>
                </a:spcBef>
                <a:buFontTx/>
                <a:buNone/>
              </a:pPr>
              <a:r>
                <a:rPr lang="en-US" altLang="zh-CN" sz="1600" b="1" noProof="1">
                  <a:solidFill>
                    <a:schemeClr val="tx1"/>
                  </a:solidFill>
                  <a:latin typeface="Open Sans" panose="020B0606030504020204" pitchFamily="34" charset="0"/>
                  <a:ea typeface="Open Sans" panose="020B0606030504020204" pitchFamily="34" charset="0"/>
                  <a:cs typeface="Open Sans" panose="020B0606030504020204" pitchFamily="34" charset="0"/>
                </a:rPr>
                <a:t>IDEA</a:t>
              </a:r>
            </a:p>
          </p:txBody>
        </p:sp>
        <p:sp>
          <p:nvSpPr>
            <p:cNvPr id="98" name="Rectangle 43">
              <a:extLst>
                <a:ext uri="{FF2B5EF4-FFF2-40B4-BE49-F238E27FC236}">
                  <a16:creationId xmlns:a16="http://schemas.microsoft.com/office/drawing/2014/main" xmlns="" id="{D4D488A8-C77B-4B70-8267-30B280683478}"/>
                </a:ext>
              </a:extLst>
            </p:cNvPr>
            <p:cNvSpPr/>
            <p:nvPr/>
          </p:nvSpPr>
          <p:spPr>
            <a:xfrm>
              <a:off x="7777278" y="2361673"/>
              <a:ext cx="2493818" cy="553998"/>
            </a:xfrm>
            <a:prstGeom prst="rect">
              <a:avLst/>
            </a:prstGeom>
          </p:spPr>
          <p:txBody>
            <a:bodyPr wrap="square">
              <a:spAutoFit/>
            </a:bodyPr>
            <a:lstStyle/>
            <a:p>
              <a:pPr algn="just" eaLnBrk="1" fontAlgn="auto" hangingPunct="1">
                <a:spcBef>
                  <a:spcPts val="0"/>
                </a:spcBef>
                <a:spcAft>
                  <a:spcPts val="0"/>
                </a:spcAft>
                <a:defRPr/>
              </a:pPr>
              <a:r>
                <a:rPr lang="en-US" sz="1000" noProof="1">
                  <a:solidFill>
                    <a:schemeClr val="tx1">
                      <a:lumMod val="75000"/>
                      <a:lumOff val="25000"/>
                    </a:schemeClr>
                  </a:solidFill>
                  <a:latin typeface="+mn-ea"/>
                </a:rPr>
                <a:t>Lorem ipsum dolor sit amet, consectetur adipiscing elit. Nulla imperdiet volutpat dui at fermentum..</a:t>
              </a:r>
            </a:p>
          </p:txBody>
        </p:sp>
      </p:grpSp>
      <p:grpSp>
        <p:nvGrpSpPr>
          <p:cNvPr id="99" name="组合 98">
            <a:extLst>
              <a:ext uri="{FF2B5EF4-FFF2-40B4-BE49-F238E27FC236}">
                <a16:creationId xmlns:a16="http://schemas.microsoft.com/office/drawing/2014/main" xmlns="" id="{81671A9C-F4A2-4C6F-91EE-C24636D7E6BA}"/>
              </a:ext>
            </a:extLst>
          </p:cNvPr>
          <p:cNvGrpSpPr/>
          <p:nvPr/>
        </p:nvGrpSpPr>
        <p:grpSpPr>
          <a:xfrm>
            <a:off x="8794989" y="4879781"/>
            <a:ext cx="2493820" cy="872986"/>
            <a:chOff x="7777275" y="4037377"/>
            <a:chExt cx="2493820" cy="872986"/>
          </a:xfrm>
        </p:grpSpPr>
        <p:sp>
          <p:nvSpPr>
            <p:cNvPr id="100" name="Rectangle 70">
              <a:extLst>
                <a:ext uri="{FF2B5EF4-FFF2-40B4-BE49-F238E27FC236}">
                  <a16:creationId xmlns:a16="http://schemas.microsoft.com/office/drawing/2014/main" xmlns="" id="{254AA50C-8BA1-4C9F-92C1-14761B49CF3C}"/>
                </a:ext>
              </a:extLst>
            </p:cNvPr>
            <p:cNvSpPr>
              <a:spLocks noChangeArrowheads="1"/>
            </p:cNvSpPr>
            <p:nvPr/>
          </p:nvSpPr>
          <p:spPr bwMode="auto">
            <a:xfrm>
              <a:off x="7777275" y="4037377"/>
              <a:ext cx="249381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defTabSz="912813">
                <a:lnSpc>
                  <a:spcPct val="90000"/>
                </a:lnSpc>
                <a:spcBef>
                  <a:spcPts val="1000"/>
                </a:spcBef>
                <a:buFont typeface="Arial" panose="020B0604020202020204" pitchFamily="34" charset="0"/>
                <a:buChar char="•"/>
                <a:defRPr sz="2800">
                  <a:solidFill>
                    <a:srgbClr val="595959"/>
                  </a:solidFill>
                  <a:latin typeface="Calibri Light" panose="020F0302020204030204" pitchFamily="34" charset="0"/>
                  <a:cs typeface="Roboto Light" pitchFamily="2" charset="0"/>
                </a:defRPr>
              </a:lvl1pPr>
              <a:lvl2pPr marL="742950" indent="-285750" defTabSz="912813">
                <a:lnSpc>
                  <a:spcPct val="90000"/>
                </a:lnSpc>
                <a:spcBef>
                  <a:spcPts val="500"/>
                </a:spcBef>
                <a:buFont typeface="Arial" panose="020B0604020202020204" pitchFamily="34" charset="0"/>
                <a:buChar char="•"/>
                <a:defRPr sz="2400">
                  <a:solidFill>
                    <a:srgbClr val="595959"/>
                  </a:solidFill>
                  <a:latin typeface="Calibri Light" panose="020F0302020204030204" pitchFamily="34" charset="0"/>
                  <a:cs typeface="Roboto Light" pitchFamily="2" charset="0"/>
                </a:defRPr>
              </a:lvl2pPr>
              <a:lvl3pPr marL="1143000" indent="-228600" defTabSz="912813">
                <a:lnSpc>
                  <a:spcPct val="90000"/>
                </a:lnSpc>
                <a:spcBef>
                  <a:spcPts val="500"/>
                </a:spcBef>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3pPr>
              <a:lvl4pPr marL="1600200" indent="-228600" defTabSz="912813">
                <a:lnSpc>
                  <a:spcPct val="90000"/>
                </a:lnSpc>
                <a:spcBef>
                  <a:spcPts val="500"/>
                </a:spcBef>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4pPr>
              <a:lvl5pPr marL="2057400" indent="-228600" defTabSz="912813">
                <a:lnSpc>
                  <a:spcPct val="90000"/>
                </a:lnSpc>
                <a:spcBef>
                  <a:spcPts val="500"/>
                </a:spcBef>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5pPr>
              <a:lvl6pPr marL="2514600" indent="-228600" defTabSz="912813" eaLnBrk="0" fontAlgn="base" hangingPunct="0">
                <a:lnSpc>
                  <a:spcPct val="90000"/>
                </a:lnSpc>
                <a:spcBef>
                  <a:spcPts val="500"/>
                </a:spcBef>
                <a:spcAft>
                  <a:spcPct val="0"/>
                </a:spcAft>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6pPr>
              <a:lvl7pPr marL="2971800" indent="-228600" defTabSz="912813" eaLnBrk="0" fontAlgn="base" hangingPunct="0">
                <a:lnSpc>
                  <a:spcPct val="90000"/>
                </a:lnSpc>
                <a:spcBef>
                  <a:spcPts val="500"/>
                </a:spcBef>
                <a:spcAft>
                  <a:spcPct val="0"/>
                </a:spcAft>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7pPr>
              <a:lvl8pPr marL="3429000" indent="-228600" defTabSz="912813" eaLnBrk="0" fontAlgn="base" hangingPunct="0">
                <a:lnSpc>
                  <a:spcPct val="90000"/>
                </a:lnSpc>
                <a:spcBef>
                  <a:spcPts val="500"/>
                </a:spcBef>
                <a:spcAft>
                  <a:spcPct val="0"/>
                </a:spcAft>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8pPr>
              <a:lvl9pPr marL="3886200" indent="-228600" defTabSz="912813" eaLnBrk="0" fontAlgn="base" hangingPunct="0">
                <a:lnSpc>
                  <a:spcPct val="90000"/>
                </a:lnSpc>
                <a:spcBef>
                  <a:spcPts val="500"/>
                </a:spcBef>
                <a:spcAft>
                  <a:spcPct val="0"/>
                </a:spcAft>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9pPr>
            </a:lstStyle>
            <a:p>
              <a:pPr eaLnBrk="1" hangingPunct="1">
                <a:lnSpc>
                  <a:spcPct val="100000"/>
                </a:lnSpc>
                <a:spcBef>
                  <a:spcPct val="0"/>
                </a:spcBef>
                <a:buFontTx/>
                <a:buNone/>
              </a:pPr>
              <a:r>
                <a:rPr lang="en-US" altLang="zh-CN" sz="1600" b="1" noProof="1">
                  <a:solidFill>
                    <a:schemeClr val="tx1"/>
                  </a:solidFill>
                  <a:latin typeface="Open Sans" panose="020B0606030504020204" pitchFamily="34" charset="0"/>
                  <a:ea typeface="Open Sans" panose="020B0606030504020204" pitchFamily="34" charset="0"/>
                  <a:cs typeface="Open Sans" panose="020B0606030504020204" pitchFamily="34" charset="0"/>
                </a:rPr>
                <a:t>PROMOTION</a:t>
              </a:r>
            </a:p>
          </p:txBody>
        </p:sp>
        <p:sp>
          <p:nvSpPr>
            <p:cNvPr id="101" name="Rectangle 23">
              <a:extLst>
                <a:ext uri="{FF2B5EF4-FFF2-40B4-BE49-F238E27FC236}">
                  <a16:creationId xmlns:a16="http://schemas.microsoft.com/office/drawing/2014/main" xmlns="" id="{53D19500-1123-4B5E-890D-858E80A725B7}"/>
                </a:ext>
              </a:extLst>
            </p:cNvPr>
            <p:cNvSpPr/>
            <p:nvPr/>
          </p:nvSpPr>
          <p:spPr>
            <a:xfrm>
              <a:off x="7777277" y="4356365"/>
              <a:ext cx="2493818" cy="553998"/>
            </a:xfrm>
            <a:prstGeom prst="rect">
              <a:avLst/>
            </a:prstGeom>
          </p:spPr>
          <p:txBody>
            <a:bodyPr wrap="square">
              <a:spAutoFit/>
            </a:bodyPr>
            <a:lstStyle/>
            <a:p>
              <a:pPr algn="just" eaLnBrk="1" fontAlgn="auto" hangingPunct="1">
                <a:spcBef>
                  <a:spcPts val="0"/>
                </a:spcBef>
                <a:spcAft>
                  <a:spcPts val="0"/>
                </a:spcAft>
                <a:defRPr/>
              </a:pPr>
              <a:r>
                <a:rPr lang="en-US" sz="1000" noProof="1">
                  <a:solidFill>
                    <a:schemeClr val="tx1">
                      <a:lumMod val="75000"/>
                      <a:lumOff val="25000"/>
                    </a:schemeClr>
                  </a:solidFill>
                  <a:latin typeface="+mn-ea"/>
                </a:rPr>
                <a:t>Lorem ipsum dolor sit amet, consectetur adipiscing elit. Nulla imperdiet volutpat dui at fermentum..</a:t>
              </a:r>
            </a:p>
          </p:txBody>
        </p:sp>
      </p:grpSp>
      <p:grpSp>
        <p:nvGrpSpPr>
          <p:cNvPr id="102" name="组合 101">
            <a:extLst>
              <a:ext uri="{FF2B5EF4-FFF2-40B4-BE49-F238E27FC236}">
                <a16:creationId xmlns:a16="http://schemas.microsoft.com/office/drawing/2014/main" xmlns="" id="{4D3A3306-5A86-468F-8DAC-C8746516AD9F}"/>
              </a:ext>
            </a:extLst>
          </p:cNvPr>
          <p:cNvGrpSpPr/>
          <p:nvPr/>
        </p:nvGrpSpPr>
        <p:grpSpPr>
          <a:xfrm>
            <a:off x="585392" y="2389682"/>
            <a:ext cx="2493818" cy="879916"/>
            <a:chOff x="1700185" y="2035219"/>
            <a:chExt cx="2493818" cy="879916"/>
          </a:xfrm>
        </p:grpSpPr>
        <p:sp>
          <p:nvSpPr>
            <p:cNvPr id="103" name="Rectangle 44">
              <a:extLst>
                <a:ext uri="{FF2B5EF4-FFF2-40B4-BE49-F238E27FC236}">
                  <a16:creationId xmlns:a16="http://schemas.microsoft.com/office/drawing/2014/main" xmlns="" id="{A57D09DD-0A5C-4F2F-889E-D633CC28ADBB}"/>
                </a:ext>
              </a:extLst>
            </p:cNvPr>
            <p:cNvSpPr>
              <a:spLocks noChangeArrowheads="1"/>
            </p:cNvSpPr>
            <p:nvPr/>
          </p:nvSpPr>
          <p:spPr bwMode="auto">
            <a:xfrm>
              <a:off x="1796133" y="2035219"/>
              <a:ext cx="239556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defTabSz="912813">
                <a:lnSpc>
                  <a:spcPct val="90000"/>
                </a:lnSpc>
                <a:spcBef>
                  <a:spcPts val="1000"/>
                </a:spcBef>
                <a:buFont typeface="Arial" panose="020B0604020202020204" pitchFamily="34" charset="0"/>
                <a:buChar char="•"/>
                <a:defRPr sz="2800">
                  <a:solidFill>
                    <a:srgbClr val="595959"/>
                  </a:solidFill>
                  <a:latin typeface="Calibri Light" panose="020F0302020204030204" pitchFamily="34" charset="0"/>
                  <a:cs typeface="Roboto Light" pitchFamily="2" charset="0"/>
                </a:defRPr>
              </a:lvl1pPr>
              <a:lvl2pPr marL="742950" indent="-285750" defTabSz="912813">
                <a:lnSpc>
                  <a:spcPct val="90000"/>
                </a:lnSpc>
                <a:spcBef>
                  <a:spcPts val="500"/>
                </a:spcBef>
                <a:buFont typeface="Arial" panose="020B0604020202020204" pitchFamily="34" charset="0"/>
                <a:buChar char="•"/>
                <a:defRPr sz="2400">
                  <a:solidFill>
                    <a:srgbClr val="595959"/>
                  </a:solidFill>
                  <a:latin typeface="Calibri Light" panose="020F0302020204030204" pitchFamily="34" charset="0"/>
                  <a:cs typeface="Roboto Light" pitchFamily="2" charset="0"/>
                </a:defRPr>
              </a:lvl2pPr>
              <a:lvl3pPr marL="1143000" indent="-228600" defTabSz="912813">
                <a:lnSpc>
                  <a:spcPct val="90000"/>
                </a:lnSpc>
                <a:spcBef>
                  <a:spcPts val="500"/>
                </a:spcBef>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3pPr>
              <a:lvl4pPr marL="1600200" indent="-228600" defTabSz="912813">
                <a:lnSpc>
                  <a:spcPct val="90000"/>
                </a:lnSpc>
                <a:spcBef>
                  <a:spcPts val="500"/>
                </a:spcBef>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4pPr>
              <a:lvl5pPr marL="2057400" indent="-228600" defTabSz="912813">
                <a:lnSpc>
                  <a:spcPct val="90000"/>
                </a:lnSpc>
                <a:spcBef>
                  <a:spcPts val="500"/>
                </a:spcBef>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5pPr>
              <a:lvl6pPr marL="2514600" indent="-228600" defTabSz="912813" eaLnBrk="0" fontAlgn="base" hangingPunct="0">
                <a:lnSpc>
                  <a:spcPct val="90000"/>
                </a:lnSpc>
                <a:spcBef>
                  <a:spcPts val="500"/>
                </a:spcBef>
                <a:spcAft>
                  <a:spcPct val="0"/>
                </a:spcAft>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6pPr>
              <a:lvl7pPr marL="2971800" indent="-228600" defTabSz="912813" eaLnBrk="0" fontAlgn="base" hangingPunct="0">
                <a:lnSpc>
                  <a:spcPct val="90000"/>
                </a:lnSpc>
                <a:spcBef>
                  <a:spcPts val="500"/>
                </a:spcBef>
                <a:spcAft>
                  <a:spcPct val="0"/>
                </a:spcAft>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7pPr>
              <a:lvl8pPr marL="3429000" indent="-228600" defTabSz="912813" eaLnBrk="0" fontAlgn="base" hangingPunct="0">
                <a:lnSpc>
                  <a:spcPct val="90000"/>
                </a:lnSpc>
                <a:spcBef>
                  <a:spcPts val="500"/>
                </a:spcBef>
                <a:spcAft>
                  <a:spcPct val="0"/>
                </a:spcAft>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8pPr>
              <a:lvl9pPr marL="3886200" indent="-228600" defTabSz="912813" eaLnBrk="0" fontAlgn="base" hangingPunct="0">
                <a:lnSpc>
                  <a:spcPct val="90000"/>
                </a:lnSpc>
                <a:spcBef>
                  <a:spcPts val="500"/>
                </a:spcBef>
                <a:spcAft>
                  <a:spcPct val="0"/>
                </a:spcAft>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9pPr>
            </a:lstStyle>
            <a:p>
              <a:pPr algn="r" eaLnBrk="1" hangingPunct="1">
                <a:lnSpc>
                  <a:spcPct val="100000"/>
                </a:lnSpc>
                <a:spcBef>
                  <a:spcPct val="0"/>
                </a:spcBef>
                <a:buFontTx/>
                <a:buNone/>
              </a:pPr>
              <a:r>
                <a:rPr lang="en-US" altLang="zh-CN" sz="1600" b="1" noProof="1">
                  <a:solidFill>
                    <a:schemeClr val="tx1"/>
                  </a:solidFill>
                  <a:latin typeface="Open Sans" panose="020B0606030504020204" pitchFamily="34" charset="0"/>
                  <a:ea typeface="Open Sans" panose="020B0606030504020204" pitchFamily="34" charset="0"/>
                  <a:cs typeface="Open Sans" panose="020B0606030504020204" pitchFamily="34" charset="0"/>
                </a:rPr>
                <a:t>MEDIA</a:t>
              </a:r>
            </a:p>
          </p:txBody>
        </p:sp>
        <p:sp>
          <p:nvSpPr>
            <p:cNvPr id="104" name="Rectangle 45">
              <a:extLst>
                <a:ext uri="{FF2B5EF4-FFF2-40B4-BE49-F238E27FC236}">
                  <a16:creationId xmlns:a16="http://schemas.microsoft.com/office/drawing/2014/main" xmlns="" id="{2EC4B2A8-AA04-43F7-9F20-D276C550A65C}"/>
                </a:ext>
              </a:extLst>
            </p:cNvPr>
            <p:cNvSpPr/>
            <p:nvPr/>
          </p:nvSpPr>
          <p:spPr>
            <a:xfrm>
              <a:off x="1700185" y="2361137"/>
              <a:ext cx="2493818" cy="553998"/>
            </a:xfrm>
            <a:prstGeom prst="rect">
              <a:avLst/>
            </a:prstGeom>
          </p:spPr>
          <p:txBody>
            <a:bodyPr wrap="square">
              <a:spAutoFit/>
            </a:bodyPr>
            <a:lstStyle/>
            <a:p>
              <a:pPr algn="r" eaLnBrk="1" fontAlgn="auto" hangingPunct="1">
                <a:spcBef>
                  <a:spcPts val="0"/>
                </a:spcBef>
                <a:spcAft>
                  <a:spcPts val="0"/>
                </a:spcAft>
                <a:defRPr/>
              </a:pPr>
              <a:r>
                <a:rPr lang="en-US" sz="1000" noProof="1">
                  <a:solidFill>
                    <a:schemeClr val="tx1">
                      <a:lumMod val="75000"/>
                      <a:lumOff val="25000"/>
                    </a:schemeClr>
                  </a:solidFill>
                  <a:latin typeface="+mn-ea"/>
                </a:rPr>
                <a:t>Lorem ipsum dolor sit amet, consectetur adipiscing elit. Nulla imperdiet volutpat dui at fermentum..</a:t>
              </a:r>
            </a:p>
          </p:txBody>
        </p:sp>
      </p:grpSp>
      <p:grpSp>
        <p:nvGrpSpPr>
          <p:cNvPr id="105" name="组合 104">
            <a:extLst>
              <a:ext uri="{FF2B5EF4-FFF2-40B4-BE49-F238E27FC236}">
                <a16:creationId xmlns:a16="http://schemas.microsoft.com/office/drawing/2014/main" xmlns="" id="{D28E15A9-34D1-4924-9786-24EE76F52FBD}"/>
              </a:ext>
            </a:extLst>
          </p:cNvPr>
          <p:cNvGrpSpPr/>
          <p:nvPr/>
        </p:nvGrpSpPr>
        <p:grpSpPr>
          <a:xfrm>
            <a:off x="988015" y="4977720"/>
            <a:ext cx="2502496" cy="842781"/>
            <a:chOff x="1697883" y="4037377"/>
            <a:chExt cx="2502496" cy="842781"/>
          </a:xfrm>
        </p:grpSpPr>
        <p:sp>
          <p:nvSpPr>
            <p:cNvPr id="106" name="Rectangle 46">
              <a:extLst>
                <a:ext uri="{FF2B5EF4-FFF2-40B4-BE49-F238E27FC236}">
                  <a16:creationId xmlns:a16="http://schemas.microsoft.com/office/drawing/2014/main" xmlns="" id="{E5CAAF18-139D-470C-B67B-57E4A76186A4}"/>
                </a:ext>
              </a:extLst>
            </p:cNvPr>
            <p:cNvSpPr>
              <a:spLocks noChangeArrowheads="1"/>
            </p:cNvSpPr>
            <p:nvPr/>
          </p:nvSpPr>
          <p:spPr bwMode="auto">
            <a:xfrm>
              <a:off x="1802508" y="4037377"/>
              <a:ext cx="239787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defTabSz="912813">
                <a:lnSpc>
                  <a:spcPct val="90000"/>
                </a:lnSpc>
                <a:spcBef>
                  <a:spcPts val="1000"/>
                </a:spcBef>
                <a:buFont typeface="Arial" panose="020B0604020202020204" pitchFamily="34" charset="0"/>
                <a:buChar char="•"/>
                <a:defRPr sz="2800">
                  <a:solidFill>
                    <a:srgbClr val="595959"/>
                  </a:solidFill>
                  <a:latin typeface="Calibri Light" panose="020F0302020204030204" pitchFamily="34" charset="0"/>
                  <a:cs typeface="Roboto Light" pitchFamily="2" charset="0"/>
                </a:defRPr>
              </a:lvl1pPr>
              <a:lvl2pPr marL="742950" indent="-285750" defTabSz="912813">
                <a:lnSpc>
                  <a:spcPct val="90000"/>
                </a:lnSpc>
                <a:spcBef>
                  <a:spcPts val="500"/>
                </a:spcBef>
                <a:buFont typeface="Arial" panose="020B0604020202020204" pitchFamily="34" charset="0"/>
                <a:buChar char="•"/>
                <a:defRPr sz="2400">
                  <a:solidFill>
                    <a:srgbClr val="595959"/>
                  </a:solidFill>
                  <a:latin typeface="Calibri Light" panose="020F0302020204030204" pitchFamily="34" charset="0"/>
                  <a:cs typeface="Roboto Light" pitchFamily="2" charset="0"/>
                </a:defRPr>
              </a:lvl2pPr>
              <a:lvl3pPr marL="1143000" indent="-228600" defTabSz="912813">
                <a:lnSpc>
                  <a:spcPct val="90000"/>
                </a:lnSpc>
                <a:spcBef>
                  <a:spcPts val="500"/>
                </a:spcBef>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3pPr>
              <a:lvl4pPr marL="1600200" indent="-228600" defTabSz="912813">
                <a:lnSpc>
                  <a:spcPct val="90000"/>
                </a:lnSpc>
                <a:spcBef>
                  <a:spcPts val="500"/>
                </a:spcBef>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4pPr>
              <a:lvl5pPr marL="2057400" indent="-228600" defTabSz="912813">
                <a:lnSpc>
                  <a:spcPct val="90000"/>
                </a:lnSpc>
                <a:spcBef>
                  <a:spcPts val="500"/>
                </a:spcBef>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5pPr>
              <a:lvl6pPr marL="2514600" indent="-228600" defTabSz="912813" eaLnBrk="0" fontAlgn="base" hangingPunct="0">
                <a:lnSpc>
                  <a:spcPct val="90000"/>
                </a:lnSpc>
                <a:spcBef>
                  <a:spcPts val="500"/>
                </a:spcBef>
                <a:spcAft>
                  <a:spcPct val="0"/>
                </a:spcAft>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6pPr>
              <a:lvl7pPr marL="2971800" indent="-228600" defTabSz="912813" eaLnBrk="0" fontAlgn="base" hangingPunct="0">
                <a:lnSpc>
                  <a:spcPct val="90000"/>
                </a:lnSpc>
                <a:spcBef>
                  <a:spcPts val="500"/>
                </a:spcBef>
                <a:spcAft>
                  <a:spcPct val="0"/>
                </a:spcAft>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7pPr>
              <a:lvl8pPr marL="3429000" indent="-228600" defTabSz="912813" eaLnBrk="0" fontAlgn="base" hangingPunct="0">
                <a:lnSpc>
                  <a:spcPct val="90000"/>
                </a:lnSpc>
                <a:spcBef>
                  <a:spcPts val="500"/>
                </a:spcBef>
                <a:spcAft>
                  <a:spcPct val="0"/>
                </a:spcAft>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8pPr>
              <a:lvl9pPr marL="3886200" indent="-228600" defTabSz="912813" eaLnBrk="0" fontAlgn="base" hangingPunct="0">
                <a:lnSpc>
                  <a:spcPct val="90000"/>
                </a:lnSpc>
                <a:spcBef>
                  <a:spcPts val="500"/>
                </a:spcBef>
                <a:spcAft>
                  <a:spcPct val="0"/>
                </a:spcAft>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9pPr>
            </a:lstStyle>
            <a:p>
              <a:pPr algn="r" eaLnBrk="1" hangingPunct="1">
                <a:lnSpc>
                  <a:spcPct val="100000"/>
                </a:lnSpc>
                <a:spcBef>
                  <a:spcPct val="0"/>
                </a:spcBef>
                <a:buFontTx/>
                <a:buNone/>
              </a:pPr>
              <a:r>
                <a:rPr lang="en-US" altLang="zh-CN" sz="1600" b="1" noProof="1">
                  <a:solidFill>
                    <a:schemeClr val="tx1"/>
                  </a:solidFill>
                  <a:latin typeface="Open Sans" panose="020B0606030504020204" pitchFamily="34" charset="0"/>
                  <a:ea typeface="Open Sans" panose="020B0606030504020204" pitchFamily="34" charset="0"/>
                  <a:cs typeface="Open Sans" panose="020B0606030504020204" pitchFamily="34" charset="0"/>
                </a:rPr>
                <a:t>COMMUNICATION</a:t>
              </a:r>
            </a:p>
          </p:txBody>
        </p:sp>
        <p:sp>
          <p:nvSpPr>
            <p:cNvPr id="107" name="Rectangle 47">
              <a:extLst>
                <a:ext uri="{FF2B5EF4-FFF2-40B4-BE49-F238E27FC236}">
                  <a16:creationId xmlns:a16="http://schemas.microsoft.com/office/drawing/2014/main" xmlns="" id="{1330375F-4546-41E3-894D-1B9CFA8E289D}"/>
                </a:ext>
              </a:extLst>
            </p:cNvPr>
            <p:cNvSpPr/>
            <p:nvPr/>
          </p:nvSpPr>
          <p:spPr>
            <a:xfrm>
              <a:off x="1697883" y="4326160"/>
              <a:ext cx="2493818" cy="553998"/>
            </a:xfrm>
            <a:prstGeom prst="rect">
              <a:avLst/>
            </a:prstGeom>
          </p:spPr>
          <p:txBody>
            <a:bodyPr wrap="square">
              <a:spAutoFit/>
            </a:bodyPr>
            <a:lstStyle/>
            <a:p>
              <a:pPr algn="r" eaLnBrk="1" fontAlgn="auto" hangingPunct="1">
                <a:spcBef>
                  <a:spcPts val="0"/>
                </a:spcBef>
                <a:spcAft>
                  <a:spcPts val="0"/>
                </a:spcAft>
                <a:defRPr/>
              </a:pPr>
              <a:r>
                <a:rPr lang="en-US" sz="1000" noProof="1">
                  <a:solidFill>
                    <a:schemeClr val="tx1">
                      <a:lumMod val="75000"/>
                      <a:lumOff val="25000"/>
                    </a:schemeClr>
                  </a:solidFill>
                  <a:latin typeface="+mn-ea"/>
                </a:rPr>
                <a:t>Lorem ipsum dolor sit amet, consectetur adipiscing elit. Nulla imperdiet volutpat dui at fermentum..</a:t>
              </a:r>
            </a:p>
          </p:txBody>
        </p:sp>
      </p:grpSp>
    </p:spTree>
    <p:extLst>
      <p:ext uri="{BB962C8B-B14F-4D97-AF65-F5344CB8AC3E}">
        <p14:creationId xmlns:p14="http://schemas.microsoft.com/office/powerpoint/2010/main" val="915656598"/>
      </p:ext>
    </p:extLst>
  </p:cSld>
  <p:clrMapOvr>
    <a:masterClrMapping/>
  </p:clrMapOvr>
  <p:transition spd="slow" advTm="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1500" fill="hold"/>
                                        <p:tgtEl>
                                          <p:spTgt spid="6"/>
                                        </p:tgtEl>
                                        <p:attrNameLst>
                                          <p:attrName>ppt_x</p:attrName>
                                        </p:attrNameLst>
                                      </p:cBhvr>
                                      <p:tavLst>
                                        <p:tav tm="0">
                                          <p:val>
                                            <p:strVal val="0-#ppt_w/2"/>
                                          </p:val>
                                        </p:tav>
                                        <p:tav tm="100000">
                                          <p:val>
                                            <p:strVal val="#ppt_x"/>
                                          </p:val>
                                        </p:tav>
                                      </p:tavLst>
                                    </p:anim>
                                    <p:anim calcmode="lin" valueType="num">
                                      <p:cBhvr additive="base">
                                        <p:cTn id="8" dur="1500" fill="hold"/>
                                        <p:tgtEl>
                                          <p:spTgt spid="6"/>
                                        </p:tgtEl>
                                        <p:attrNameLst>
                                          <p:attrName>ppt_y</p:attrName>
                                        </p:attrNameLst>
                                      </p:cBhvr>
                                      <p:tavLst>
                                        <p:tav tm="0">
                                          <p:val>
                                            <p:strVal val="#ppt_y"/>
                                          </p:val>
                                        </p:tav>
                                        <p:tav tm="100000">
                                          <p:val>
                                            <p:strVal val="#ppt_y"/>
                                          </p:val>
                                        </p:tav>
                                      </p:tavLst>
                                    </p:anim>
                                  </p:childTnLst>
                                </p:cTn>
                              </p:par>
                              <p:par>
                                <p:cTn id="9" presetID="2" presetClass="entr" presetSubtype="8" decel="100000" fill="hold" grpId="0" nodeType="withEffect">
                                  <p:stCondLst>
                                    <p:cond delay="300"/>
                                  </p:stCondLst>
                                  <p:childTnLst>
                                    <p:set>
                                      <p:cBhvr>
                                        <p:cTn id="10" dur="1" fill="hold">
                                          <p:stCondLst>
                                            <p:cond delay="0"/>
                                          </p:stCondLst>
                                        </p:cTn>
                                        <p:tgtEl>
                                          <p:spTgt spid="8"/>
                                        </p:tgtEl>
                                        <p:attrNameLst>
                                          <p:attrName>style.visibility</p:attrName>
                                        </p:attrNameLst>
                                      </p:cBhvr>
                                      <p:to>
                                        <p:strVal val="visible"/>
                                      </p:to>
                                    </p:set>
                                    <p:anim calcmode="lin" valueType="num">
                                      <p:cBhvr additive="base">
                                        <p:cTn id="11" dur="1500" fill="hold"/>
                                        <p:tgtEl>
                                          <p:spTgt spid="8"/>
                                        </p:tgtEl>
                                        <p:attrNameLst>
                                          <p:attrName>ppt_x</p:attrName>
                                        </p:attrNameLst>
                                      </p:cBhvr>
                                      <p:tavLst>
                                        <p:tav tm="0">
                                          <p:val>
                                            <p:strVal val="0-#ppt_w/2"/>
                                          </p:val>
                                        </p:tav>
                                        <p:tav tm="100000">
                                          <p:val>
                                            <p:strVal val="#ppt_x"/>
                                          </p:val>
                                        </p:tav>
                                      </p:tavLst>
                                    </p:anim>
                                    <p:anim calcmode="lin" valueType="num">
                                      <p:cBhvr additive="base">
                                        <p:cTn id="12" dur="1500" fill="hold"/>
                                        <p:tgtEl>
                                          <p:spTgt spid="8"/>
                                        </p:tgtEl>
                                        <p:attrNameLst>
                                          <p:attrName>ppt_y</p:attrName>
                                        </p:attrNameLst>
                                      </p:cBhvr>
                                      <p:tavLst>
                                        <p:tav tm="0">
                                          <p:val>
                                            <p:strVal val="#ppt_y"/>
                                          </p:val>
                                        </p:tav>
                                        <p:tav tm="100000">
                                          <p:val>
                                            <p:strVal val="#ppt_y"/>
                                          </p:val>
                                        </p:tav>
                                      </p:tavLst>
                                    </p:anim>
                                  </p:childTnLst>
                                </p:cTn>
                              </p:par>
                              <p:par>
                                <p:cTn id="13" presetID="2" presetClass="entr" presetSubtype="8" decel="100000" fill="hold" grpId="0" nodeType="withEffect">
                                  <p:stCondLst>
                                    <p:cond delay="500"/>
                                  </p:stCondLst>
                                  <p:childTnLst>
                                    <p:set>
                                      <p:cBhvr>
                                        <p:cTn id="14" dur="1" fill="hold">
                                          <p:stCondLst>
                                            <p:cond delay="0"/>
                                          </p:stCondLst>
                                        </p:cTn>
                                        <p:tgtEl>
                                          <p:spTgt spid="7"/>
                                        </p:tgtEl>
                                        <p:attrNameLst>
                                          <p:attrName>style.visibility</p:attrName>
                                        </p:attrNameLst>
                                      </p:cBhvr>
                                      <p:to>
                                        <p:strVal val="visible"/>
                                      </p:to>
                                    </p:set>
                                    <p:anim calcmode="lin" valueType="num">
                                      <p:cBhvr additive="base">
                                        <p:cTn id="15" dur="1500" fill="hold"/>
                                        <p:tgtEl>
                                          <p:spTgt spid="7"/>
                                        </p:tgtEl>
                                        <p:attrNameLst>
                                          <p:attrName>ppt_x</p:attrName>
                                        </p:attrNameLst>
                                      </p:cBhvr>
                                      <p:tavLst>
                                        <p:tav tm="0">
                                          <p:val>
                                            <p:strVal val="0-#ppt_w/2"/>
                                          </p:val>
                                        </p:tav>
                                        <p:tav tm="100000">
                                          <p:val>
                                            <p:strVal val="#ppt_x"/>
                                          </p:val>
                                        </p:tav>
                                      </p:tavLst>
                                    </p:anim>
                                    <p:anim calcmode="lin" valueType="num">
                                      <p:cBhvr additive="base">
                                        <p:cTn id="16" dur="1500" fill="hold"/>
                                        <p:tgtEl>
                                          <p:spTgt spid="7"/>
                                        </p:tgtEl>
                                        <p:attrNameLst>
                                          <p:attrName>ppt_y</p:attrName>
                                        </p:attrNameLst>
                                      </p:cBhvr>
                                      <p:tavLst>
                                        <p:tav tm="0">
                                          <p:val>
                                            <p:strVal val="#ppt_y"/>
                                          </p:val>
                                        </p:tav>
                                        <p:tav tm="100000">
                                          <p:val>
                                            <p:strVal val="#ppt_y"/>
                                          </p:val>
                                        </p:tav>
                                      </p:tavLst>
                                    </p:anim>
                                  </p:childTnLst>
                                </p:cTn>
                              </p:par>
                            </p:childTnLst>
                          </p:cTn>
                        </p:par>
                        <p:par>
                          <p:cTn id="17" fill="hold">
                            <p:stCondLst>
                              <p:cond delay="2000"/>
                            </p:stCondLst>
                            <p:childTnLst>
                              <p:par>
                                <p:cTn id="18" presetID="49" presetClass="entr" presetSubtype="0" decel="100000" fill="hold" nodeType="afterEffect">
                                  <p:stCondLst>
                                    <p:cond delay="0"/>
                                  </p:stCondLst>
                                  <p:childTnLst>
                                    <p:set>
                                      <p:cBhvr>
                                        <p:cTn id="19" dur="1" fill="hold">
                                          <p:stCondLst>
                                            <p:cond delay="0"/>
                                          </p:stCondLst>
                                        </p:cTn>
                                        <p:tgtEl>
                                          <p:spTgt spid="9"/>
                                        </p:tgtEl>
                                        <p:attrNameLst>
                                          <p:attrName>style.visibility</p:attrName>
                                        </p:attrNameLst>
                                      </p:cBhvr>
                                      <p:to>
                                        <p:strVal val="visible"/>
                                      </p:to>
                                    </p:set>
                                    <p:anim calcmode="lin" valueType="num">
                                      <p:cBhvr>
                                        <p:cTn id="20" dur="500" fill="hold"/>
                                        <p:tgtEl>
                                          <p:spTgt spid="9"/>
                                        </p:tgtEl>
                                        <p:attrNameLst>
                                          <p:attrName>ppt_w</p:attrName>
                                        </p:attrNameLst>
                                      </p:cBhvr>
                                      <p:tavLst>
                                        <p:tav tm="0">
                                          <p:val>
                                            <p:fltVal val="0"/>
                                          </p:val>
                                        </p:tav>
                                        <p:tav tm="100000">
                                          <p:val>
                                            <p:strVal val="#ppt_w"/>
                                          </p:val>
                                        </p:tav>
                                      </p:tavLst>
                                    </p:anim>
                                    <p:anim calcmode="lin" valueType="num">
                                      <p:cBhvr>
                                        <p:cTn id="21" dur="500" fill="hold"/>
                                        <p:tgtEl>
                                          <p:spTgt spid="9"/>
                                        </p:tgtEl>
                                        <p:attrNameLst>
                                          <p:attrName>ppt_h</p:attrName>
                                        </p:attrNameLst>
                                      </p:cBhvr>
                                      <p:tavLst>
                                        <p:tav tm="0">
                                          <p:val>
                                            <p:fltVal val="0"/>
                                          </p:val>
                                        </p:tav>
                                        <p:tav tm="100000">
                                          <p:val>
                                            <p:strVal val="#ppt_h"/>
                                          </p:val>
                                        </p:tav>
                                      </p:tavLst>
                                    </p:anim>
                                    <p:anim calcmode="lin" valueType="num">
                                      <p:cBhvr>
                                        <p:cTn id="22" dur="500" fill="hold"/>
                                        <p:tgtEl>
                                          <p:spTgt spid="9"/>
                                        </p:tgtEl>
                                        <p:attrNameLst>
                                          <p:attrName>style.rotation</p:attrName>
                                        </p:attrNameLst>
                                      </p:cBhvr>
                                      <p:tavLst>
                                        <p:tav tm="0">
                                          <p:val>
                                            <p:fltVal val="360"/>
                                          </p:val>
                                        </p:tav>
                                        <p:tav tm="100000">
                                          <p:val>
                                            <p:fltVal val="0"/>
                                          </p:val>
                                        </p:tav>
                                      </p:tavLst>
                                    </p:anim>
                                    <p:animEffect transition="in" filter="fade">
                                      <p:cBhvr>
                                        <p:cTn id="23" dur="500"/>
                                        <p:tgtEl>
                                          <p:spTgt spid="9"/>
                                        </p:tgtEl>
                                      </p:cBhvr>
                                    </p:animEffect>
                                  </p:childTnLst>
                                </p:cTn>
                              </p:par>
                              <p:par>
                                <p:cTn id="24" presetID="2" presetClass="entr" presetSubtype="8" decel="100000" fill="hold" grpId="0" nodeType="withEffect">
                                  <p:stCondLst>
                                    <p:cond delay="500"/>
                                  </p:stCondLst>
                                  <p:childTnLst>
                                    <p:set>
                                      <p:cBhvr>
                                        <p:cTn id="25" dur="1" fill="hold">
                                          <p:stCondLst>
                                            <p:cond delay="0"/>
                                          </p:stCondLst>
                                        </p:cTn>
                                        <p:tgtEl>
                                          <p:spTgt spid="91"/>
                                        </p:tgtEl>
                                        <p:attrNameLst>
                                          <p:attrName>style.visibility</p:attrName>
                                        </p:attrNameLst>
                                      </p:cBhvr>
                                      <p:to>
                                        <p:strVal val="visible"/>
                                      </p:to>
                                    </p:set>
                                    <p:anim calcmode="lin" valueType="num">
                                      <p:cBhvr additive="base">
                                        <p:cTn id="26" dur="1500" fill="hold"/>
                                        <p:tgtEl>
                                          <p:spTgt spid="91"/>
                                        </p:tgtEl>
                                        <p:attrNameLst>
                                          <p:attrName>ppt_x</p:attrName>
                                        </p:attrNameLst>
                                      </p:cBhvr>
                                      <p:tavLst>
                                        <p:tav tm="0">
                                          <p:val>
                                            <p:strVal val="0-#ppt_w/2"/>
                                          </p:val>
                                        </p:tav>
                                        <p:tav tm="100000">
                                          <p:val>
                                            <p:strVal val="#ppt_x"/>
                                          </p:val>
                                        </p:tav>
                                      </p:tavLst>
                                    </p:anim>
                                    <p:anim calcmode="lin" valueType="num">
                                      <p:cBhvr additive="base">
                                        <p:cTn id="27" dur="1500" fill="hold"/>
                                        <p:tgtEl>
                                          <p:spTgt spid="91"/>
                                        </p:tgtEl>
                                        <p:attrNameLst>
                                          <p:attrName>ppt_y</p:attrName>
                                        </p:attrNameLst>
                                      </p:cBhvr>
                                      <p:tavLst>
                                        <p:tav tm="0">
                                          <p:val>
                                            <p:strVal val="#ppt_y"/>
                                          </p:val>
                                        </p:tav>
                                        <p:tav tm="100000">
                                          <p:val>
                                            <p:strVal val="#ppt_y"/>
                                          </p:val>
                                        </p:tav>
                                      </p:tavLst>
                                    </p:anim>
                                  </p:childTnLst>
                                </p:cTn>
                              </p:par>
                            </p:childTnLst>
                          </p:cTn>
                        </p:par>
                        <p:par>
                          <p:cTn id="28" fill="hold">
                            <p:stCondLst>
                              <p:cond delay="4000"/>
                            </p:stCondLst>
                            <p:childTnLst>
                              <p:par>
                                <p:cTn id="29" presetID="41" presetClass="entr" presetSubtype="0" fill="hold" grpId="0" nodeType="afterEffect">
                                  <p:stCondLst>
                                    <p:cond delay="0"/>
                                  </p:stCondLst>
                                  <p:iterate type="lt">
                                    <p:tmPct val="10000"/>
                                  </p:iterate>
                                  <p:childTnLst>
                                    <p:set>
                                      <p:cBhvr>
                                        <p:cTn id="30" dur="1" fill="hold">
                                          <p:stCondLst>
                                            <p:cond delay="0"/>
                                          </p:stCondLst>
                                        </p:cTn>
                                        <p:tgtEl>
                                          <p:spTgt spid="92"/>
                                        </p:tgtEl>
                                        <p:attrNameLst>
                                          <p:attrName>style.visibility</p:attrName>
                                        </p:attrNameLst>
                                      </p:cBhvr>
                                      <p:to>
                                        <p:strVal val="visible"/>
                                      </p:to>
                                    </p:set>
                                    <p:anim calcmode="lin" valueType="num">
                                      <p:cBhvr>
                                        <p:cTn id="31" dur="250" fill="hold"/>
                                        <p:tgtEl>
                                          <p:spTgt spid="92"/>
                                        </p:tgtEl>
                                        <p:attrNameLst>
                                          <p:attrName>ppt_x</p:attrName>
                                        </p:attrNameLst>
                                      </p:cBhvr>
                                      <p:tavLst>
                                        <p:tav tm="0">
                                          <p:val>
                                            <p:strVal val="#ppt_x"/>
                                          </p:val>
                                        </p:tav>
                                        <p:tav tm="50000">
                                          <p:val>
                                            <p:strVal val="#ppt_x+.1"/>
                                          </p:val>
                                        </p:tav>
                                        <p:tav tm="100000">
                                          <p:val>
                                            <p:strVal val="#ppt_x"/>
                                          </p:val>
                                        </p:tav>
                                      </p:tavLst>
                                    </p:anim>
                                    <p:anim calcmode="lin" valueType="num">
                                      <p:cBhvr>
                                        <p:cTn id="32" dur="250" fill="hold"/>
                                        <p:tgtEl>
                                          <p:spTgt spid="92"/>
                                        </p:tgtEl>
                                        <p:attrNameLst>
                                          <p:attrName>ppt_y</p:attrName>
                                        </p:attrNameLst>
                                      </p:cBhvr>
                                      <p:tavLst>
                                        <p:tav tm="0">
                                          <p:val>
                                            <p:strVal val="#ppt_y"/>
                                          </p:val>
                                        </p:tav>
                                        <p:tav tm="100000">
                                          <p:val>
                                            <p:strVal val="#ppt_y"/>
                                          </p:val>
                                        </p:tav>
                                      </p:tavLst>
                                    </p:anim>
                                    <p:anim calcmode="lin" valueType="num">
                                      <p:cBhvr>
                                        <p:cTn id="33" dur="250" fill="hold"/>
                                        <p:tgtEl>
                                          <p:spTgt spid="92"/>
                                        </p:tgtEl>
                                        <p:attrNameLst>
                                          <p:attrName>ppt_h</p:attrName>
                                        </p:attrNameLst>
                                      </p:cBhvr>
                                      <p:tavLst>
                                        <p:tav tm="0">
                                          <p:val>
                                            <p:strVal val="#ppt_h/10"/>
                                          </p:val>
                                        </p:tav>
                                        <p:tav tm="50000">
                                          <p:val>
                                            <p:strVal val="#ppt_h+.01"/>
                                          </p:val>
                                        </p:tav>
                                        <p:tav tm="100000">
                                          <p:val>
                                            <p:strVal val="#ppt_h"/>
                                          </p:val>
                                        </p:tav>
                                      </p:tavLst>
                                    </p:anim>
                                    <p:anim calcmode="lin" valueType="num">
                                      <p:cBhvr>
                                        <p:cTn id="34" dur="250" fill="hold"/>
                                        <p:tgtEl>
                                          <p:spTgt spid="92"/>
                                        </p:tgtEl>
                                        <p:attrNameLst>
                                          <p:attrName>ppt_w</p:attrName>
                                        </p:attrNameLst>
                                      </p:cBhvr>
                                      <p:tavLst>
                                        <p:tav tm="0">
                                          <p:val>
                                            <p:strVal val="#ppt_w/10"/>
                                          </p:val>
                                        </p:tav>
                                        <p:tav tm="50000">
                                          <p:val>
                                            <p:strVal val="#ppt_w+.01"/>
                                          </p:val>
                                        </p:tav>
                                        <p:tav tm="100000">
                                          <p:val>
                                            <p:strVal val="#ppt_w"/>
                                          </p:val>
                                        </p:tav>
                                      </p:tavLst>
                                    </p:anim>
                                    <p:animEffect transition="in" filter="fade">
                                      <p:cBhvr>
                                        <p:cTn id="35" dur="250" tmFilter="0,0; .5, 1; 1, 1"/>
                                        <p:tgtEl>
                                          <p:spTgt spid="92"/>
                                        </p:tgtEl>
                                      </p:cBhvr>
                                    </p:animEffect>
                                  </p:childTnLst>
                                </p:cTn>
                              </p:par>
                              <p:par>
                                <p:cTn id="36" presetID="2" presetClass="entr" presetSubtype="2" decel="100000" fill="hold" grpId="0" nodeType="withEffect">
                                  <p:stCondLst>
                                    <p:cond delay="700"/>
                                  </p:stCondLst>
                                  <p:childTnLst>
                                    <p:set>
                                      <p:cBhvr>
                                        <p:cTn id="37" dur="1" fill="hold">
                                          <p:stCondLst>
                                            <p:cond delay="0"/>
                                          </p:stCondLst>
                                        </p:cTn>
                                        <p:tgtEl>
                                          <p:spTgt spid="93"/>
                                        </p:tgtEl>
                                        <p:attrNameLst>
                                          <p:attrName>style.visibility</p:attrName>
                                        </p:attrNameLst>
                                      </p:cBhvr>
                                      <p:to>
                                        <p:strVal val="visible"/>
                                      </p:to>
                                    </p:set>
                                    <p:anim calcmode="lin" valueType="num">
                                      <p:cBhvr additive="base">
                                        <p:cTn id="38" dur="1500" fill="hold"/>
                                        <p:tgtEl>
                                          <p:spTgt spid="93"/>
                                        </p:tgtEl>
                                        <p:attrNameLst>
                                          <p:attrName>ppt_x</p:attrName>
                                        </p:attrNameLst>
                                      </p:cBhvr>
                                      <p:tavLst>
                                        <p:tav tm="0">
                                          <p:val>
                                            <p:strVal val="1+#ppt_w/2"/>
                                          </p:val>
                                        </p:tav>
                                        <p:tav tm="100000">
                                          <p:val>
                                            <p:strVal val="#ppt_x"/>
                                          </p:val>
                                        </p:tav>
                                      </p:tavLst>
                                    </p:anim>
                                    <p:anim calcmode="lin" valueType="num">
                                      <p:cBhvr additive="base">
                                        <p:cTn id="39" dur="1500" fill="hold"/>
                                        <p:tgtEl>
                                          <p:spTgt spid="93"/>
                                        </p:tgtEl>
                                        <p:attrNameLst>
                                          <p:attrName>ppt_y</p:attrName>
                                        </p:attrNameLst>
                                      </p:cBhvr>
                                      <p:tavLst>
                                        <p:tav tm="0">
                                          <p:val>
                                            <p:strVal val="#ppt_y"/>
                                          </p:val>
                                        </p:tav>
                                        <p:tav tm="100000">
                                          <p:val>
                                            <p:strVal val="#ppt_y"/>
                                          </p:val>
                                        </p:tav>
                                      </p:tavLst>
                                    </p:anim>
                                  </p:childTnLst>
                                </p:cTn>
                              </p:par>
                              <p:par>
                                <p:cTn id="40" presetID="2" presetClass="entr" presetSubtype="1" fill="hold" nodeType="withEffect">
                                  <p:stCondLst>
                                    <p:cond delay="250"/>
                                  </p:stCondLst>
                                  <p:childTnLst>
                                    <p:set>
                                      <p:cBhvr>
                                        <p:cTn id="41" dur="1" fill="hold">
                                          <p:stCondLst>
                                            <p:cond delay="0"/>
                                          </p:stCondLst>
                                        </p:cTn>
                                        <p:tgtEl>
                                          <p:spTgt spid="94"/>
                                        </p:tgtEl>
                                        <p:attrNameLst>
                                          <p:attrName>style.visibility</p:attrName>
                                        </p:attrNameLst>
                                      </p:cBhvr>
                                      <p:to>
                                        <p:strVal val="visible"/>
                                      </p:to>
                                    </p:set>
                                    <p:anim calcmode="lin" valueType="num">
                                      <p:cBhvr additive="base">
                                        <p:cTn id="42" dur="500" fill="hold"/>
                                        <p:tgtEl>
                                          <p:spTgt spid="94"/>
                                        </p:tgtEl>
                                        <p:attrNameLst>
                                          <p:attrName>ppt_x</p:attrName>
                                        </p:attrNameLst>
                                      </p:cBhvr>
                                      <p:tavLst>
                                        <p:tav tm="0">
                                          <p:val>
                                            <p:strVal val="#ppt_x"/>
                                          </p:val>
                                        </p:tav>
                                        <p:tav tm="100000">
                                          <p:val>
                                            <p:strVal val="#ppt_x"/>
                                          </p:val>
                                        </p:tav>
                                      </p:tavLst>
                                    </p:anim>
                                    <p:anim calcmode="lin" valueType="num">
                                      <p:cBhvr additive="base">
                                        <p:cTn id="43" dur="500" fill="hold"/>
                                        <p:tgtEl>
                                          <p:spTgt spid="94"/>
                                        </p:tgtEl>
                                        <p:attrNameLst>
                                          <p:attrName>ppt_y</p:attrName>
                                        </p:attrNameLst>
                                      </p:cBhvr>
                                      <p:tavLst>
                                        <p:tav tm="0">
                                          <p:val>
                                            <p:strVal val="0-#ppt_h/2"/>
                                          </p:val>
                                        </p:tav>
                                        <p:tav tm="100000">
                                          <p:val>
                                            <p:strVal val="#ppt_y"/>
                                          </p:val>
                                        </p:tav>
                                      </p:tavLst>
                                    </p:anim>
                                  </p:childTnLst>
                                </p:cTn>
                              </p:par>
                              <p:par>
                                <p:cTn id="44" presetID="2" presetClass="entr" presetSubtype="1" fill="hold" nodeType="withEffect">
                                  <p:stCondLst>
                                    <p:cond delay="500"/>
                                  </p:stCondLst>
                                  <p:childTnLst>
                                    <p:set>
                                      <p:cBhvr>
                                        <p:cTn id="45" dur="1" fill="hold">
                                          <p:stCondLst>
                                            <p:cond delay="0"/>
                                          </p:stCondLst>
                                        </p:cTn>
                                        <p:tgtEl>
                                          <p:spTgt spid="95"/>
                                        </p:tgtEl>
                                        <p:attrNameLst>
                                          <p:attrName>style.visibility</p:attrName>
                                        </p:attrNameLst>
                                      </p:cBhvr>
                                      <p:to>
                                        <p:strVal val="visible"/>
                                      </p:to>
                                    </p:set>
                                    <p:anim calcmode="lin" valueType="num">
                                      <p:cBhvr additive="base">
                                        <p:cTn id="46" dur="500" fill="hold"/>
                                        <p:tgtEl>
                                          <p:spTgt spid="95"/>
                                        </p:tgtEl>
                                        <p:attrNameLst>
                                          <p:attrName>ppt_x</p:attrName>
                                        </p:attrNameLst>
                                      </p:cBhvr>
                                      <p:tavLst>
                                        <p:tav tm="0">
                                          <p:val>
                                            <p:strVal val="#ppt_x"/>
                                          </p:val>
                                        </p:tav>
                                        <p:tav tm="100000">
                                          <p:val>
                                            <p:strVal val="#ppt_x"/>
                                          </p:val>
                                        </p:tav>
                                      </p:tavLst>
                                    </p:anim>
                                    <p:anim calcmode="lin" valueType="num">
                                      <p:cBhvr additive="base">
                                        <p:cTn id="47" dur="500" fill="hold"/>
                                        <p:tgtEl>
                                          <p:spTgt spid="95"/>
                                        </p:tgtEl>
                                        <p:attrNameLst>
                                          <p:attrName>ppt_y</p:attrName>
                                        </p:attrNameLst>
                                      </p:cBhvr>
                                      <p:tavLst>
                                        <p:tav tm="0">
                                          <p:val>
                                            <p:strVal val="0-#ppt_h/2"/>
                                          </p:val>
                                        </p:tav>
                                        <p:tav tm="100000">
                                          <p:val>
                                            <p:strVal val="#ppt_y"/>
                                          </p:val>
                                        </p:tav>
                                      </p:tavLst>
                                    </p:anim>
                                  </p:childTnLst>
                                </p:cTn>
                              </p:par>
                              <p:par>
                                <p:cTn id="48" presetID="2" presetClass="entr" presetSubtype="1" fill="hold" nodeType="withEffect">
                                  <p:stCondLst>
                                    <p:cond delay="750"/>
                                  </p:stCondLst>
                                  <p:childTnLst>
                                    <p:set>
                                      <p:cBhvr>
                                        <p:cTn id="49" dur="1" fill="hold">
                                          <p:stCondLst>
                                            <p:cond delay="0"/>
                                          </p:stCondLst>
                                        </p:cTn>
                                        <p:tgtEl>
                                          <p:spTgt spid="96"/>
                                        </p:tgtEl>
                                        <p:attrNameLst>
                                          <p:attrName>style.visibility</p:attrName>
                                        </p:attrNameLst>
                                      </p:cBhvr>
                                      <p:to>
                                        <p:strVal val="visible"/>
                                      </p:to>
                                    </p:set>
                                    <p:anim calcmode="lin" valueType="num">
                                      <p:cBhvr additive="base">
                                        <p:cTn id="50" dur="500" fill="hold"/>
                                        <p:tgtEl>
                                          <p:spTgt spid="96"/>
                                        </p:tgtEl>
                                        <p:attrNameLst>
                                          <p:attrName>ppt_x</p:attrName>
                                        </p:attrNameLst>
                                      </p:cBhvr>
                                      <p:tavLst>
                                        <p:tav tm="0">
                                          <p:val>
                                            <p:strVal val="#ppt_x"/>
                                          </p:val>
                                        </p:tav>
                                        <p:tav tm="100000">
                                          <p:val>
                                            <p:strVal val="#ppt_x"/>
                                          </p:val>
                                        </p:tav>
                                      </p:tavLst>
                                    </p:anim>
                                    <p:anim calcmode="lin" valueType="num">
                                      <p:cBhvr additive="base">
                                        <p:cTn id="51" dur="500" fill="hold"/>
                                        <p:tgtEl>
                                          <p:spTgt spid="96"/>
                                        </p:tgtEl>
                                        <p:attrNameLst>
                                          <p:attrName>ppt_y</p:attrName>
                                        </p:attrNameLst>
                                      </p:cBhvr>
                                      <p:tavLst>
                                        <p:tav tm="0">
                                          <p:val>
                                            <p:strVal val="0-#ppt_h/2"/>
                                          </p:val>
                                        </p:tav>
                                        <p:tav tm="100000">
                                          <p:val>
                                            <p:strVal val="#ppt_y"/>
                                          </p:val>
                                        </p:tav>
                                      </p:tavLst>
                                    </p:anim>
                                  </p:childTnLst>
                                </p:cTn>
                              </p:par>
                            </p:childTnLst>
                          </p:cTn>
                        </p:par>
                        <p:par>
                          <p:cTn id="52" fill="hold">
                            <p:stCondLst>
                              <p:cond delay="6200"/>
                            </p:stCondLst>
                            <p:childTnLst>
                              <p:par>
                                <p:cTn id="53" presetID="42" presetClass="entr" presetSubtype="0" fill="hold" nodeType="afterEffect">
                                  <p:stCondLst>
                                    <p:cond delay="0"/>
                                  </p:stCondLst>
                                  <p:childTnLst>
                                    <p:set>
                                      <p:cBhvr>
                                        <p:cTn id="54" dur="1" fill="hold">
                                          <p:stCondLst>
                                            <p:cond delay="0"/>
                                          </p:stCondLst>
                                        </p:cTn>
                                        <p:tgtEl>
                                          <p:spTgt spid="102"/>
                                        </p:tgtEl>
                                        <p:attrNameLst>
                                          <p:attrName>style.visibility</p:attrName>
                                        </p:attrNameLst>
                                      </p:cBhvr>
                                      <p:to>
                                        <p:strVal val="visible"/>
                                      </p:to>
                                    </p:set>
                                    <p:animEffect transition="in" filter="fade">
                                      <p:cBhvr>
                                        <p:cTn id="55" dur="1000"/>
                                        <p:tgtEl>
                                          <p:spTgt spid="102"/>
                                        </p:tgtEl>
                                      </p:cBhvr>
                                    </p:animEffect>
                                    <p:anim calcmode="lin" valueType="num">
                                      <p:cBhvr>
                                        <p:cTn id="56" dur="1000" fill="hold"/>
                                        <p:tgtEl>
                                          <p:spTgt spid="102"/>
                                        </p:tgtEl>
                                        <p:attrNameLst>
                                          <p:attrName>ppt_x</p:attrName>
                                        </p:attrNameLst>
                                      </p:cBhvr>
                                      <p:tavLst>
                                        <p:tav tm="0">
                                          <p:val>
                                            <p:strVal val="#ppt_x"/>
                                          </p:val>
                                        </p:tav>
                                        <p:tav tm="100000">
                                          <p:val>
                                            <p:strVal val="#ppt_x"/>
                                          </p:val>
                                        </p:tav>
                                      </p:tavLst>
                                    </p:anim>
                                    <p:anim calcmode="lin" valueType="num">
                                      <p:cBhvr>
                                        <p:cTn id="57" dur="1000" fill="hold"/>
                                        <p:tgtEl>
                                          <p:spTgt spid="102"/>
                                        </p:tgtEl>
                                        <p:attrNameLst>
                                          <p:attrName>ppt_y</p:attrName>
                                        </p:attrNameLst>
                                      </p:cBhvr>
                                      <p:tavLst>
                                        <p:tav tm="0">
                                          <p:val>
                                            <p:strVal val="#ppt_y+.1"/>
                                          </p:val>
                                        </p:tav>
                                        <p:tav tm="100000">
                                          <p:val>
                                            <p:strVal val="#ppt_y"/>
                                          </p:val>
                                        </p:tav>
                                      </p:tavLst>
                                    </p:anim>
                                  </p:childTnLst>
                                </p:cTn>
                              </p:par>
                            </p:childTnLst>
                          </p:cTn>
                        </p:par>
                        <p:par>
                          <p:cTn id="58" fill="hold">
                            <p:stCondLst>
                              <p:cond delay="7200"/>
                            </p:stCondLst>
                            <p:childTnLst>
                              <p:par>
                                <p:cTn id="59" presetID="42" presetClass="entr" presetSubtype="0" fill="hold" nodeType="afterEffect">
                                  <p:stCondLst>
                                    <p:cond delay="0"/>
                                  </p:stCondLst>
                                  <p:childTnLst>
                                    <p:set>
                                      <p:cBhvr>
                                        <p:cTn id="60" dur="1" fill="hold">
                                          <p:stCondLst>
                                            <p:cond delay="0"/>
                                          </p:stCondLst>
                                        </p:cTn>
                                        <p:tgtEl>
                                          <p:spTgt spid="105"/>
                                        </p:tgtEl>
                                        <p:attrNameLst>
                                          <p:attrName>style.visibility</p:attrName>
                                        </p:attrNameLst>
                                      </p:cBhvr>
                                      <p:to>
                                        <p:strVal val="visible"/>
                                      </p:to>
                                    </p:set>
                                    <p:animEffect transition="in" filter="fade">
                                      <p:cBhvr>
                                        <p:cTn id="61" dur="1000"/>
                                        <p:tgtEl>
                                          <p:spTgt spid="105"/>
                                        </p:tgtEl>
                                      </p:cBhvr>
                                    </p:animEffect>
                                    <p:anim calcmode="lin" valueType="num">
                                      <p:cBhvr>
                                        <p:cTn id="62" dur="1000" fill="hold"/>
                                        <p:tgtEl>
                                          <p:spTgt spid="105"/>
                                        </p:tgtEl>
                                        <p:attrNameLst>
                                          <p:attrName>ppt_x</p:attrName>
                                        </p:attrNameLst>
                                      </p:cBhvr>
                                      <p:tavLst>
                                        <p:tav tm="0">
                                          <p:val>
                                            <p:strVal val="#ppt_x"/>
                                          </p:val>
                                        </p:tav>
                                        <p:tav tm="100000">
                                          <p:val>
                                            <p:strVal val="#ppt_x"/>
                                          </p:val>
                                        </p:tav>
                                      </p:tavLst>
                                    </p:anim>
                                    <p:anim calcmode="lin" valueType="num">
                                      <p:cBhvr>
                                        <p:cTn id="63" dur="1000" fill="hold"/>
                                        <p:tgtEl>
                                          <p:spTgt spid="105"/>
                                        </p:tgtEl>
                                        <p:attrNameLst>
                                          <p:attrName>ppt_y</p:attrName>
                                        </p:attrNameLst>
                                      </p:cBhvr>
                                      <p:tavLst>
                                        <p:tav tm="0">
                                          <p:val>
                                            <p:strVal val="#ppt_y+.1"/>
                                          </p:val>
                                        </p:tav>
                                        <p:tav tm="100000">
                                          <p:val>
                                            <p:strVal val="#ppt_y"/>
                                          </p:val>
                                        </p:tav>
                                      </p:tavLst>
                                    </p:anim>
                                  </p:childTnLst>
                                </p:cTn>
                              </p:par>
                            </p:childTnLst>
                          </p:cTn>
                        </p:par>
                        <p:par>
                          <p:cTn id="64" fill="hold">
                            <p:stCondLst>
                              <p:cond delay="8200"/>
                            </p:stCondLst>
                            <p:childTnLst>
                              <p:par>
                                <p:cTn id="65" presetID="42" presetClass="entr" presetSubtype="0" fill="hold" nodeType="afterEffect">
                                  <p:stCondLst>
                                    <p:cond delay="0"/>
                                  </p:stCondLst>
                                  <p:childTnLst>
                                    <p:set>
                                      <p:cBhvr>
                                        <p:cTn id="66" dur="1" fill="hold">
                                          <p:stCondLst>
                                            <p:cond delay="0"/>
                                          </p:stCondLst>
                                        </p:cTn>
                                        <p:tgtEl>
                                          <p:spTgt spid="90"/>
                                        </p:tgtEl>
                                        <p:attrNameLst>
                                          <p:attrName>style.visibility</p:attrName>
                                        </p:attrNameLst>
                                      </p:cBhvr>
                                      <p:to>
                                        <p:strVal val="visible"/>
                                      </p:to>
                                    </p:set>
                                    <p:animEffect transition="in" filter="fade">
                                      <p:cBhvr>
                                        <p:cTn id="67" dur="1000"/>
                                        <p:tgtEl>
                                          <p:spTgt spid="90"/>
                                        </p:tgtEl>
                                      </p:cBhvr>
                                    </p:animEffect>
                                    <p:anim calcmode="lin" valueType="num">
                                      <p:cBhvr>
                                        <p:cTn id="68" dur="1000" fill="hold"/>
                                        <p:tgtEl>
                                          <p:spTgt spid="90"/>
                                        </p:tgtEl>
                                        <p:attrNameLst>
                                          <p:attrName>ppt_x</p:attrName>
                                        </p:attrNameLst>
                                      </p:cBhvr>
                                      <p:tavLst>
                                        <p:tav tm="0">
                                          <p:val>
                                            <p:strVal val="#ppt_x"/>
                                          </p:val>
                                        </p:tav>
                                        <p:tav tm="100000">
                                          <p:val>
                                            <p:strVal val="#ppt_x"/>
                                          </p:val>
                                        </p:tav>
                                      </p:tavLst>
                                    </p:anim>
                                    <p:anim calcmode="lin" valueType="num">
                                      <p:cBhvr>
                                        <p:cTn id="69" dur="1000" fill="hold"/>
                                        <p:tgtEl>
                                          <p:spTgt spid="90"/>
                                        </p:tgtEl>
                                        <p:attrNameLst>
                                          <p:attrName>ppt_y</p:attrName>
                                        </p:attrNameLst>
                                      </p:cBhvr>
                                      <p:tavLst>
                                        <p:tav tm="0">
                                          <p:val>
                                            <p:strVal val="#ppt_y+.1"/>
                                          </p:val>
                                        </p:tav>
                                        <p:tav tm="100000">
                                          <p:val>
                                            <p:strVal val="#ppt_y"/>
                                          </p:val>
                                        </p:tav>
                                      </p:tavLst>
                                    </p:anim>
                                  </p:childTnLst>
                                </p:cTn>
                              </p:par>
                            </p:childTnLst>
                          </p:cTn>
                        </p:par>
                        <p:par>
                          <p:cTn id="70" fill="hold">
                            <p:stCondLst>
                              <p:cond delay="9200"/>
                            </p:stCondLst>
                            <p:childTnLst>
                              <p:par>
                                <p:cTn id="71" presetID="42" presetClass="entr" presetSubtype="0" fill="hold" nodeType="afterEffect">
                                  <p:stCondLst>
                                    <p:cond delay="0"/>
                                  </p:stCondLst>
                                  <p:childTnLst>
                                    <p:set>
                                      <p:cBhvr>
                                        <p:cTn id="72" dur="1" fill="hold">
                                          <p:stCondLst>
                                            <p:cond delay="0"/>
                                          </p:stCondLst>
                                        </p:cTn>
                                        <p:tgtEl>
                                          <p:spTgt spid="99"/>
                                        </p:tgtEl>
                                        <p:attrNameLst>
                                          <p:attrName>style.visibility</p:attrName>
                                        </p:attrNameLst>
                                      </p:cBhvr>
                                      <p:to>
                                        <p:strVal val="visible"/>
                                      </p:to>
                                    </p:set>
                                    <p:animEffect transition="in" filter="fade">
                                      <p:cBhvr>
                                        <p:cTn id="73" dur="1000"/>
                                        <p:tgtEl>
                                          <p:spTgt spid="99"/>
                                        </p:tgtEl>
                                      </p:cBhvr>
                                    </p:animEffect>
                                    <p:anim calcmode="lin" valueType="num">
                                      <p:cBhvr>
                                        <p:cTn id="74" dur="1000" fill="hold"/>
                                        <p:tgtEl>
                                          <p:spTgt spid="99"/>
                                        </p:tgtEl>
                                        <p:attrNameLst>
                                          <p:attrName>ppt_x</p:attrName>
                                        </p:attrNameLst>
                                      </p:cBhvr>
                                      <p:tavLst>
                                        <p:tav tm="0">
                                          <p:val>
                                            <p:strVal val="#ppt_x"/>
                                          </p:val>
                                        </p:tav>
                                        <p:tav tm="100000">
                                          <p:val>
                                            <p:strVal val="#ppt_x"/>
                                          </p:val>
                                        </p:tav>
                                      </p:tavLst>
                                    </p:anim>
                                    <p:anim calcmode="lin" valueType="num">
                                      <p:cBhvr>
                                        <p:cTn id="75" dur="1000" fill="hold"/>
                                        <p:tgtEl>
                                          <p:spTgt spid="9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91" grpId="0"/>
      <p:bldP spid="92" grpId="0"/>
      <p:bldP spid="93"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8" name="图片 237">
            <a:extLst>
              <a:ext uri="{FF2B5EF4-FFF2-40B4-BE49-F238E27FC236}">
                <a16:creationId xmlns:a16="http://schemas.microsoft.com/office/drawing/2014/main" xmlns="" id="{43CCD0BE-9CE8-4B31-900D-11E05107CD2E}"/>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282" r="51178"/>
          <a:stretch/>
        </p:blipFill>
        <p:spPr>
          <a:xfrm flipH="1">
            <a:off x="8622940" y="0"/>
            <a:ext cx="3588440" cy="6858000"/>
          </a:xfrm>
          <a:prstGeom prst="rect">
            <a:avLst/>
          </a:prstGeom>
        </p:spPr>
      </p:pic>
      <p:pic>
        <p:nvPicPr>
          <p:cNvPr id="234" name="图片 233">
            <a:extLst>
              <a:ext uri="{FF2B5EF4-FFF2-40B4-BE49-F238E27FC236}">
                <a16:creationId xmlns:a16="http://schemas.microsoft.com/office/drawing/2014/main" xmlns="" id="{B9FAD70F-F096-4610-B945-D64DE919434E}"/>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b="10532"/>
          <a:stretch/>
        </p:blipFill>
        <p:spPr>
          <a:xfrm>
            <a:off x="4606995" y="589722"/>
            <a:ext cx="6858000" cy="6135757"/>
          </a:xfrm>
          <a:prstGeom prst="rect">
            <a:avLst/>
          </a:prstGeom>
        </p:spPr>
      </p:pic>
      <p:pic>
        <p:nvPicPr>
          <p:cNvPr id="6" name="图片 5">
            <a:extLst>
              <a:ext uri="{FF2B5EF4-FFF2-40B4-BE49-F238E27FC236}">
                <a16:creationId xmlns:a16="http://schemas.microsoft.com/office/drawing/2014/main" xmlns="" id="{AB5F6130-BA82-4742-8D1B-E1AB44A86EE8}"/>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92482" y="200164"/>
            <a:ext cx="1372857" cy="1250949"/>
          </a:xfrm>
          <a:prstGeom prst="rect">
            <a:avLst/>
          </a:prstGeom>
        </p:spPr>
      </p:pic>
      <p:sp>
        <p:nvSpPr>
          <p:cNvPr id="7" name="文本框 10">
            <a:extLst>
              <a:ext uri="{FF2B5EF4-FFF2-40B4-BE49-F238E27FC236}">
                <a16:creationId xmlns:a16="http://schemas.microsoft.com/office/drawing/2014/main" xmlns="" id="{730DFF8E-67D8-4DE3-82F6-F20CC8EA3555}"/>
              </a:ext>
            </a:extLst>
          </p:cNvPr>
          <p:cNvSpPr txBox="1"/>
          <p:nvPr/>
        </p:nvSpPr>
        <p:spPr>
          <a:xfrm>
            <a:off x="1329324" y="495712"/>
            <a:ext cx="2901009" cy="584775"/>
          </a:xfrm>
          <a:prstGeom prst="rect">
            <a:avLst/>
          </a:prstGeom>
          <a:noFill/>
          <a:ln w="9525">
            <a:noFill/>
          </a:ln>
        </p:spPr>
        <p:txBody>
          <a:bodyPr wrap="square" anchor="t">
            <a:spAutoFit/>
          </a:bodyPr>
          <a:lstStyle/>
          <a:p>
            <a:pPr>
              <a:spcBef>
                <a:spcPct val="50000"/>
              </a:spcBef>
            </a:pPr>
            <a:r>
              <a:rPr lang="zh-CN" altLang="en-US" sz="3200" dirty="0">
                <a:solidFill>
                  <a:schemeClr val="bg1"/>
                </a:solidFill>
                <a:latin typeface="方正粗圆简体" panose="02010601030101010101" pitchFamily="2" charset="-122"/>
                <a:ea typeface="方正粗圆简体" panose="02010601030101010101" pitchFamily="2" charset="-122"/>
              </a:rPr>
              <a:t>岗位需求</a:t>
            </a:r>
          </a:p>
        </p:txBody>
      </p:sp>
      <p:sp>
        <p:nvSpPr>
          <p:cNvPr id="8" name="文本框 10">
            <a:extLst>
              <a:ext uri="{FF2B5EF4-FFF2-40B4-BE49-F238E27FC236}">
                <a16:creationId xmlns:a16="http://schemas.microsoft.com/office/drawing/2014/main" xmlns="" id="{0AD22D58-EB38-4D99-B5F3-3E58C6F9B9E2}"/>
              </a:ext>
            </a:extLst>
          </p:cNvPr>
          <p:cNvSpPr txBox="1"/>
          <p:nvPr/>
        </p:nvSpPr>
        <p:spPr>
          <a:xfrm>
            <a:off x="612653" y="495713"/>
            <a:ext cx="420613" cy="584775"/>
          </a:xfrm>
          <a:prstGeom prst="rect">
            <a:avLst/>
          </a:prstGeom>
          <a:noFill/>
          <a:ln w="9525">
            <a:noFill/>
          </a:ln>
        </p:spPr>
        <p:txBody>
          <a:bodyPr wrap="square" anchor="t">
            <a:spAutoFit/>
          </a:bodyPr>
          <a:lstStyle/>
          <a:p>
            <a:pPr algn="ctr">
              <a:spcBef>
                <a:spcPct val="50000"/>
              </a:spcBef>
            </a:pPr>
            <a:r>
              <a:rPr lang="en-US" altLang="zh-CN" sz="3200" dirty="0">
                <a:solidFill>
                  <a:schemeClr val="bg1"/>
                </a:solidFill>
                <a:effectLst>
                  <a:outerShdw blurRad="50800" dist="38100" dir="2700000" algn="tl" rotWithShape="0">
                    <a:schemeClr val="accent5">
                      <a:lumMod val="50000"/>
                      <a:alpha val="40000"/>
                    </a:schemeClr>
                  </a:outerShdw>
                </a:effectLst>
                <a:latin typeface="方正粗圆简体" panose="02010601030101010101" pitchFamily="2" charset="-122"/>
                <a:ea typeface="方正粗圆简体" panose="02010601030101010101" pitchFamily="2" charset="-122"/>
              </a:rPr>
              <a:t>2</a:t>
            </a:r>
            <a:endParaRPr lang="zh-CN" altLang="en-US" sz="3200" dirty="0">
              <a:solidFill>
                <a:schemeClr val="bg1"/>
              </a:solidFill>
              <a:effectLst>
                <a:outerShdw blurRad="50800" dist="38100" dir="2700000" algn="tl" rotWithShape="0">
                  <a:schemeClr val="accent5">
                    <a:lumMod val="50000"/>
                    <a:alpha val="40000"/>
                  </a:schemeClr>
                </a:outerShdw>
              </a:effectLst>
              <a:latin typeface="方正粗圆简体" panose="02010601030101010101" pitchFamily="2" charset="-122"/>
              <a:ea typeface="方正粗圆简体" panose="02010601030101010101" pitchFamily="2" charset="-122"/>
            </a:endParaRPr>
          </a:p>
        </p:txBody>
      </p:sp>
      <p:grpSp>
        <p:nvGrpSpPr>
          <p:cNvPr id="222" name="组合 221">
            <a:extLst>
              <a:ext uri="{FF2B5EF4-FFF2-40B4-BE49-F238E27FC236}">
                <a16:creationId xmlns:a16="http://schemas.microsoft.com/office/drawing/2014/main" xmlns="" id="{BE85B059-4AC4-4EA1-AD91-9ED1B6B27D39}"/>
              </a:ext>
            </a:extLst>
          </p:cNvPr>
          <p:cNvGrpSpPr/>
          <p:nvPr/>
        </p:nvGrpSpPr>
        <p:grpSpPr>
          <a:xfrm>
            <a:off x="1560129" y="3101406"/>
            <a:ext cx="4149687" cy="400110"/>
            <a:chOff x="1878251" y="3677876"/>
            <a:chExt cx="4149687" cy="400110"/>
          </a:xfrm>
        </p:grpSpPr>
        <p:sp>
          <p:nvSpPr>
            <p:cNvPr id="223" name="Shape 2645">
              <a:extLst>
                <a:ext uri="{FF2B5EF4-FFF2-40B4-BE49-F238E27FC236}">
                  <a16:creationId xmlns:a16="http://schemas.microsoft.com/office/drawing/2014/main" xmlns="" id="{E4449A1B-D17A-4883-A046-F55CD2CB9788}"/>
                </a:ext>
              </a:extLst>
            </p:cNvPr>
            <p:cNvSpPr/>
            <p:nvPr/>
          </p:nvSpPr>
          <p:spPr>
            <a:xfrm>
              <a:off x="1878251" y="3749936"/>
              <a:ext cx="386387" cy="255991"/>
            </a:xfrm>
            <a:custGeom>
              <a:avLst/>
              <a:gdLst/>
              <a:ahLst/>
              <a:cxnLst>
                <a:cxn ang="0">
                  <a:pos x="wd2" y="hd2"/>
                </a:cxn>
                <a:cxn ang="5400000">
                  <a:pos x="wd2" y="hd2"/>
                </a:cxn>
                <a:cxn ang="10800000">
                  <a:pos x="wd2" y="hd2"/>
                </a:cxn>
                <a:cxn ang="16200000">
                  <a:pos x="wd2" y="hd2"/>
                </a:cxn>
              </a:cxnLst>
              <a:rect l="0" t="0" r="r" b="b"/>
              <a:pathLst>
                <a:path w="21600" h="21600" extrusionOk="0">
                  <a:moveTo>
                    <a:pt x="1408" y="20250"/>
                  </a:moveTo>
                  <a:lnTo>
                    <a:pt x="2740" y="17504"/>
                  </a:lnTo>
                  <a:cubicBezTo>
                    <a:pt x="2807" y="17526"/>
                    <a:pt x="2874" y="17550"/>
                    <a:pt x="2945" y="17550"/>
                  </a:cubicBezTo>
                  <a:lnTo>
                    <a:pt x="18655" y="17550"/>
                  </a:lnTo>
                  <a:cubicBezTo>
                    <a:pt x="18726" y="17550"/>
                    <a:pt x="18793" y="17526"/>
                    <a:pt x="18860" y="17504"/>
                  </a:cubicBezTo>
                  <a:lnTo>
                    <a:pt x="20192" y="20250"/>
                  </a:lnTo>
                  <a:cubicBezTo>
                    <a:pt x="20192" y="20250"/>
                    <a:pt x="1408" y="20250"/>
                    <a:pt x="1408" y="20250"/>
                  </a:cubicBezTo>
                  <a:close/>
                  <a:moveTo>
                    <a:pt x="2945" y="1350"/>
                  </a:moveTo>
                  <a:lnTo>
                    <a:pt x="18655" y="1350"/>
                  </a:lnTo>
                  <a:lnTo>
                    <a:pt x="18655" y="16200"/>
                  </a:lnTo>
                  <a:lnTo>
                    <a:pt x="2945" y="16200"/>
                  </a:lnTo>
                  <a:cubicBezTo>
                    <a:pt x="2945" y="16200"/>
                    <a:pt x="2945" y="1350"/>
                    <a:pt x="2945" y="1350"/>
                  </a:cubicBezTo>
                  <a:close/>
                  <a:moveTo>
                    <a:pt x="21510" y="20558"/>
                  </a:moveTo>
                  <a:lnTo>
                    <a:pt x="21518" y="20551"/>
                  </a:lnTo>
                  <a:lnTo>
                    <a:pt x="19591" y="16577"/>
                  </a:lnTo>
                  <a:cubicBezTo>
                    <a:pt x="19617" y="16457"/>
                    <a:pt x="19636" y="16332"/>
                    <a:pt x="19636" y="16200"/>
                  </a:cubicBezTo>
                  <a:lnTo>
                    <a:pt x="19636" y="1350"/>
                  </a:lnTo>
                  <a:cubicBezTo>
                    <a:pt x="19636" y="605"/>
                    <a:pt x="19197" y="0"/>
                    <a:pt x="18655" y="0"/>
                  </a:cubicBezTo>
                  <a:lnTo>
                    <a:pt x="2945" y="0"/>
                  </a:lnTo>
                  <a:cubicBezTo>
                    <a:pt x="2403" y="0"/>
                    <a:pt x="1964" y="605"/>
                    <a:pt x="1964" y="1350"/>
                  </a:cubicBezTo>
                  <a:lnTo>
                    <a:pt x="1964" y="16200"/>
                  </a:lnTo>
                  <a:cubicBezTo>
                    <a:pt x="1964" y="16332"/>
                    <a:pt x="1983" y="16457"/>
                    <a:pt x="2009" y="16577"/>
                  </a:cubicBezTo>
                  <a:lnTo>
                    <a:pt x="82" y="20551"/>
                  </a:lnTo>
                  <a:lnTo>
                    <a:pt x="90" y="20558"/>
                  </a:lnTo>
                  <a:cubicBezTo>
                    <a:pt x="38" y="20665"/>
                    <a:pt x="0" y="20787"/>
                    <a:pt x="0" y="20925"/>
                  </a:cubicBezTo>
                  <a:cubicBezTo>
                    <a:pt x="0" y="21298"/>
                    <a:pt x="220" y="21600"/>
                    <a:pt x="491" y="21600"/>
                  </a:cubicBezTo>
                  <a:lnTo>
                    <a:pt x="21109" y="21600"/>
                  </a:lnTo>
                  <a:cubicBezTo>
                    <a:pt x="21380" y="21600"/>
                    <a:pt x="21600" y="21298"/>
                    <a:pt x="21600" y="20925"/>
                  </a:cubicBezTo>
                  <a:cubicBezTo>
                    <a:pt x="21600" y="20787"/>
                    <a:pt x="21562" y="20665"/>
                    <a:pt x="21510" y="20558"/>
                  </a:cubicBezTo>
                </a:path>
              </a:pathLst>
            </a:custGeom>
            <a:solidFill>
              <a:schemeClr val="tx1">
                <a:lumMod val="85000"/>
                <a:lumOff val="15000"/>
              </a:schemeClr>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solidFill>
                  <a:schemeClr val="tx1">
                    <a:lumMod val="75000"/>
                    <a:lumOff val="25000"/>
                  </a:schemeClr>
                </a:solidFill>
              </a:endParaRPr>
            </a:p>
          </p:txBody>
        </p:sp>
        <p:sp>
          <p:nvSpPr>
            <p:cNvPr id="224" name="Rectangle 23">
              <a:extLst>
                <a:ext uri="{FF2B5EF4-FFF2-40B4-BE49-F238E27FC236}">
                  <a16:creationId xmlns:a16="http://schemas.microsoft.com/office/drawing/2014/main" xmlns="" id="{62180A9A-FFD5-4046-8585-DC4AF3D50C78}"/>
                </a:ext>
              </a:extLst>
            </p:cNvPr>
            <p:cNvSpPr/>
            <p:nvPr/>
          </p:nvSpPr>
          <p:spPr>
            <a:xfrm>
              <a:off x="2337331" y="3677876"/>
              <a:ext cx="3690607" cy="400110"/>
            </a:xfrm>
            <a:prstGeom prst="rect">
              <a:avLst/>
            </a:prstGeom>
          </p:spPr>
          <p:txBody>
            <a:bodyPr wrap="square">
              <a:spAutoFit/>
            </a:bodyPr>
            <a:lstStyle/>
            <a:p>
              <a:pPr algn="just" eaLnBrk="1" fontAlgn="auto" hangingPunct="1">
                <a:spcBef>
                  <a:spcPts val="0"/>
                </a:spcBef>
                <a:spcAft>
                  <a:spcPts val="0"/>
                </a:spcAft>
                <a:defRPr/>
              </a:pPr>
              <a:r>
                <a:rPr lang="en-US" sz="1000" noProof="1">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Lorem ipsum dolor sit amet, consectetur adipiscing elit. Nulla imperdiet volutpat dui at fermentum..</a:t>
              </a:r>
            </a:p>
          </p:txBody>
        </p:sp>
      </p:grpSp>
      <p:grpSp>
        <p:nvGrpSpPr>
          <p:cNvPr id="225" name="组合 224">
            <a:extLst>
              <a:ext uri="{FF2B5EF4-FFF2-40B4-BE49-F238E27FC236}">
                <a16:creationId xmlns:a16="http://schemas.microsoft.com/office/drawing/2014/main" xmlns="" id="{0FEE9EF4-5CB4-468E-AAF8-723F42E639C9}"/>
              </a:ext>
            </a:extLst>
          </p:cNvPr>
          <p:cNvGrpSpPr/>
          <p:nvPr/>
        </p:nvGrpSpPr>
        <p:grpSpPr>
          <a:xfrm>
            <a:off x="1560129" y="3991356"/>
            <a:ext cx="4149687" cy="400110"/>
            <a:chOff x="1878251" y="4567826"/>
            <a:chExt cx="4149687" cy="400110"/>
          </a:xfrm>
        </p:grpSpPr>
        <p:sp>
          <p:nvSpPr>
            <p:cNvPr id="226" name="Shape 2687">
              <a:extLst>
                <a:ext uri="{FF2B5EF4-FFF2-40B4-BE49-F238E27FC236}">
                  <a16:creationId xmlns:a16="http://schemas.microsoft.com/office/drawing/2014/main" xmlns="" id="{2573DD5E-94FF-4DB6-A4AC-29D69A1EEB2D}"/>
                </a:ext>
              </a:extLst>
            </p:cNvPr>
            <p:cNvSpPr/>
            <p:nvPr/>
          </p:nvSpPr>
          <p:spPr>
            <a:xfrm>
              <a:off x="1878251" y="4567826"/>
              <a:ext cx="386387" cy="351987"/>
            </a:xfrm>
            <a:custGeom>
              <a:avLst/>
              <a:gdLst/>
              <a:ahLst/>
              <a:cxnLst>
                <a:cxn ang="0">
                  <a:pos x="wd2" y="hd2"/>
                </a:cxn>
                <a:cxn ang="5400000">
                  <a:pos x="wd2" y="hd2"/>
                </a:cxn>
                <a:cxn ang="10800000">
                  <a:pos x="wd2" y="hd2"/>
                </a:cxn>
                <a:cxn ang="16200000">
                  <a:pos x="wd2" y="hd2"/>
                </a:cxn>
              </a:cxnLst>
              <a:rect l="0" t="0" r="r" b="b"/>
              <a:pathLst>
                <a:path w="21600" h="21600" extrusionOk="0">
                  <a:moveTo>
                    <a:pt x="18655" y="16200"/>
                  </a:moveTo>
                  <a:lnTo>
                    <a:pt x="15709" y="16200"/>
                  </a:lnTo>
                  <a:lnTo>
                    <a:pt x="15709" y="14727"/>
                  </a:lnTo>
                  <a:lnTo>
                    <a:pt x="18655" y="14727"/>
                  </a:lnTo>
                  <a:cubicBezTo>
                    <a:pt x="18655" y="14727"/>
                    <a:pt x="18655" y="16200"/>
                    <a:pt x="18655" y="16200"/>
                  </a:cubicBezTo>
                  <a:close/>
                  <a:moveTo>
                    <a:pt x="18655" y="18655"/>
                  </a:moveTo>
                  <a:lnTo>
                    <a:pt x="15709" y="18655"/>
                  </a:lnTo>
                  <a:lnTo>
                    <a:pt x="15709" y="17182"/>
                  </a:lnTo>
                  <a:lnTo>
                    <a:pt x="18655" y="17182"/>
                  </a:lnTo>
                  <a:cubicBezTo>
                    <a:pt x="18655" y="17182"/>
                    <a:pt x="18655" y="18655"/>
                    <a:pt x="18655" y="18655"/>
                  </a:cubicBezTo>
                  <a:close/>
                  <a:moveTo>
                    <a:pt x="17182" y="20618"/>
                  </a:moveTo>
                  <a:cubicBezTo>
                    <a:pt x="16542" y="20618"/>
                    <a:pt x="16002" y="20207"/>
                    <a:pt x="15799" y="19636"/>
                  </a:cubicBezTo>
                  <a:lnTo>
                    <a:pt x="18564" y="19636"/>
                  </a:lnTo>
                  <a:cubicBezTo>
                    <a:pt x="18361" y="20207"/>
                    <a:pt x="17822" y="20618"/>
                    <a:pt x="17182" y="20618"/>
                  </a:cubicBezTo>
                  <a:moveTo>
                    <a:pt x="17182" y="12764"/>
                  </a:moveTo>
                  <a:cubicBezTo>
                    <a:pt x="17822" y="12764"/>
                    <a:pt x="18361" y="13175"/>
                    <a:pt x="18564" y="13745"/>
                  </a:cubicBezTo>
                  <a:lnTo>
                    <a:pt x="15799" y="13745"/>
                  </a:lnTo>
                  <a:cubicBezTo>
                    <a:pt x="16002" y="13175"/>
                    <a:pt x="16542" y="12764"/>
                    <a:pt x="17182" y="12764"/>
                  </a:cubicBezTo>
                  <a:moveTo>
                    <a:pt x="5891" y="16200"/>
                  </a:moveTo>
                  <a:lnTo>
                    <a:pt x="2945" y="16200"/>
                  </a:lnTo>
                  <a:lnTo>
                    <a:pt x="2945" y="14727"/>
                  </a:lnTo>
                  <a:lnTo>
                    <a:pt x="5891" y="14727"/>
                  </a:lnTo>
                  <a:cubicBezTo>
                    <a:pt x="5891" y="14727"/>
                    <a:pt x="5891" y="16200"/>
                    <a:pt x="5891" y="16200"/>
                  </a:cubicBezTo>
                  <a:close/>
                  <a:moveTo>
                    <a:pt x="4418" y="12764"/>
                  </a:moveTo>
                  <a:cubicBezTo>
                    <a:pt x="5058" y="12764"/>
                    <a:pt x="5598" y="13175"/>
                    <a:pt x="5801" y="13745"/>
                  </a:cubicBezTo>
                  <a:lnTo>
                    <a:pt x="3036" y="13745"/>
                  </a:lnTo>
                  <a:cubicBezTo>
                    <a:pt x="3239" y="13175"/>
                    <a:pt x="3778" y="12764"/>
                    <a:pt x="4418" y="12764"/>
                  </a:cubicBezTo>
                  <a:moveTo>
                    <a:pt x="5891" y="18655"/>
                  </a:moveTo>
                  <a:lnTo>
                    <a:pt x="2945" y="18655"/>
                  </a:lnTo>
                  <a:lnTo>
                    <a:pt x="2945" y="17182"/>
                  </a:lnTo>
                  <a:lnTo>
                    <a:pt x="5891" y="17182"/>
                  </a:lnTo>
                  <a:cubicBezTo>
                    <a:pt x="5891" y="17182"/>
                    <a:pt x="5891" y="18655"/>
                    <a:pt x="5891" y="18655"/>
                  </a:cubicBezTo>
                  <a:close/>
                  <a:moveTo>
                    <a:pt x="4418" y="20618"/>
                  </a:moveTo>
                  <a:cubicBezTo>
                    <a:pt x="3778" y="20618"/>
                    <a:pt x="3239" y="20207"/>
                    <a:pt x="3036" y="19636"/>
                  </a:cubicBezTo>
                  <a:lnTo>
                    <a:pt x="5801" y="19636"/>
                  </a:lnTo>
                  <a:cubicBezTo>
                    <a:pt x="5598" y="20207"/>
                    <a:pt x="5058" y="20618"/>
                    <a:pt x="4418" y="20618"/>
                  </a:cubicBezTo>
                  <a:moveTo>
                    <a:pt x="19636" y="13745"/>
                  </a:moveTo>
                  <a:lnTo>
                    <a:pt x="19636" y="8836"/>
                  </a:lnTo>
                  <a:cubicBezTo>
                    <a:pt x="19636" y="3956"/>
                    <a:pt x="15680" y="0"/>
                    <a:pt x="10800" y="0"/>
                  </a:cubicBezTo>
                  <a:cubicBezTo>
                    <a:pt x="5920" y="0"/>
                    <a:pt x="1964" y="3956"/>
                    <a:pt x="1964" y="8836"/>
                  </a:cubicBezTo>
                  <a:lnTo>
                    <a:pt x="1964" y="13745"/>
                  </a:lnTo>
                  <a:cubicBezTo>
                    <a:pt x="879" y="13745"/>
                    <a:pt x="0" y="14625"/>
                    <a:pt x="0" y="15709"/>
                  </a:cubicBezTo>
                  <a:lnTo>
                    <a:pt x="0" y="17673"/>
                  </a:lnTo>
                  <a:cubicBezTo>
                    <a:pt x="0" y="18757"/>
                    <a:pt x="879" y="19636"/>
                    <a:pt x="1964" y="19636"/>
                  </a:cubicBezTo>
                  <a:lnTo>
                    <a:pt x="2013" y="19636"/>
                  </a:lnTo>
                  <a:cubicBezTo>
                    <a:pt x="2241" y="20757"/>
                    <a:pt x="3231" y="21600"/>
                    <a:pt x="4418" y="21600"/>
                  </a:cubicBezTo>
                  <a:cubicBezTo>
                    <a:pt x="5774" y="21600"/>
                    <a:pt x="6873" y="20501"/>
                    <a:pt x="6873" y="19145"/>
                  </a:cubicBezTo>
                  <a:lnTo>
                    <a:pt x="6873" y="14236"/>
                  </a:lnTo>
                  <a:cubicBezTo>
                    <a:pt x="6873" y="12881"/>
                    <a:pt x="5774" y="11782"/>
                    <a:pt x="4418" y="11782"/>
                  </a:cubicBezTo>
                  <a:cubicBezTo>
                    <a:pt x="3864" y="11782"/>
                    <a:pt x="3356" y="11971"/>
                    <a:pt x="2945" y="12282"/>
                  </a:cubicBezTo>
                  <a:lnTo>
                    <a:pt x="2945" y="8836"/>
                  </a:lnTo>
                  <a:cubicBezTo>
                    <a:pt x="2945" y="4499"/>
                    <a:pt x="6462" y="982"/>
                    <a:pt x="10800" y="982"/>
                  </a:cubicBezTo>
                  <a:cubicBezTo>
                    <a:pt x="15138" y="982"/>
                    <a:pt x="18655" y="4499"/>
                    <a:pt x="18655" y="8836"/>
                  </a:cubicBezTo>
                  <a:lnTo>
                    <a:pt x="18655" y="12282"/>
                  </a:lnTo>
                  <a:cubicBezTo>
                    <a:pt x="18244" y="11971"/>
                    <a:pt x="17736" y="11782"/>
                    <a:pt x="17182" y="11782"/>
                  </a:cubicBezTo>
                  <a:cubicBezTo>
                    <a:pt x="15826" y="11782"/>
                    <a:pt x="14727" y="12881"/>
                    <a:pt x="14727" y="14236"/>
                  </a:cubicBezTo>
                  <a:lnTo>
                    <a:pt x="14727" y="19145"/>
                  </a:lnTo>
                  <a:cubicBezTo>
                    <a:pt x="14727" y="20501"/>
                    <a:pt x="15826" y="21600"/>
                    <a:pt x="17182" y="21600"/>
                  </a:cubicBezTo>
                  <a:cubicBezTo>
                    <a:pt x="18369" y="21600"/>
                    <a:pt x="19360" y="20757"/>
                    <a:pt x="19587" y="19636"/>
                  </a:cubicBezTo>
                  <a:lnTo>
                    <a:pt x="19636" y="19636"/>
                  </a:lnTo>
                  <a:cubicBezTo>
                    <a:pt x="20721" y="19636"/>
                    <a:pt x="21600" y="18757"/>
                    <a:pt x="21600" y="17673"/>
                  </a:cubicBezTo>
                  <a:lnTo>
                    <a:pt x="21600" y="15709"/>
                  </a:lnTo>
                  <a:cubicBezTo>
                    <a:pt x="21600" y="14625"/>
                    <a:pt x="20721" y="13745"/>
                    <a:pt x="19636" y="13745"/>
                  </a:cubicBezTo>
                </a:path>
              </a:pathLst>
            </a:custGeom>
            <a:solidFill>
              <a:schemeClr val="tx1">
                <a:lumMod val="85000"/>
                <a:lumOff val="15000"/>
              </a:schemeClr>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solidFill>
                  <a:schemeClr val="tx1">
                    <a:lumMod val="75000"/>
                    <a:lumOff val="25000"/>
                  </a:schemeClr>
                </a:solidFill>
              </a:endParaRPr>
            </a:p>
          </p:txBody>
        </p:sp>
        <p:sp>
          <p:nvSpPr>
            <p:cNvPr id="227" name="Rectangle 23">
              <a:extLst>
                <a:ext uri="{FF2B5EF4-FFF2-40B4-BE49-F238E27FC236}">
                  <a16:creationId xmlns:a16="http://schemas.microsoft.com/office/drawing/2014/main" xmlns="" id="{8AA03D6E-32E4-4BCC-920F-50E3DF8BA0CC}"/>
                </a:ext>
              </a:extLst>
            </p:cNvPr>
            <p:cNvSpPr/>
            <p:nvPr/>
          </p:nvSpPr>
          <p:spPr>
            <a:xfrm>
              <a:off x="2337331" y="4567826"/>
              <a:ext cx="3690607" cy="400110"/>
            </a:xfrm>
            <a:prstGeom prst="rect">
              <a:avLst/>
            </a:prstGeom>
          </p:spPr>
          <p:txBody>
            <a:bodyPr wrap="square">
              <a:spAutoFit/>
            </a:bodyPr>
            <a:lstStyle/>
            <a:p>
              <a:pPr algn="just" eaLnBrk="1" fontAlgn="auto" hangingPunct="1">
                <a:spcBef>
                  <a:spcPts val="0"/>
                </a:spcBef>
                <a:spcAft>
                  <a:spcPts val="0"/>
                </a:spcAft>
                <a:defRPr/>
              </a:pPr>
              <a:r>
                <a:rPr lang="en-US" sz="1000" noProof="1">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Lorem ipsum dolor sit amet, consectetur adipiscing elit. Nulla imperdiet volutpat dui at fermentum..</a:t>
              </a:r>
            </a:p>
          </p:txBody>
        </p:sp>
      </p:grpSp>
      <p:grpSp>
        <p:nvGrpSpPr>
          <p:cNvPr id="228" name="组合 227">
            <a:extLst>
              <a:ext uri="{FF2B5EF4-FFF2-40B4-BE49-F238E27FC236}">
                <a16:creationId xmlns:a16="http://schemas.microsoft.com/office/drawing/2014/main" xmlns="" id="{12DBD60B-2D27-428D-9D7A-782DA9DE96E2}"/>
              </a:ext>
            </a:extLst>
          </p:cNvPr>
          <p:cNvGrpSpPr/>
          <p:nvPr/>
        </p:nvGrpSpPr>
        <p:grpSpPr>
          <a:xfrm>
            <a:off x="1560129" y="4889222"/>
            <a:ext cx="4149687" cy="400110"/>
            <a:chOff x="1878251" y="5465692"/>
            <a:chExt cx="4149687" cy="400110"/>
          </a:xfrm>
        </p:grpSpPr>
        <p:sp>
          <p:nvSpPr>
            <p:cNvPr id="229" name="Shape 2562">
              <a:extLst>
                <a:ext uri="{FF2B5EF4-FFF2-40B4-BE49-F238E27FC236}">
                  <a16:creationId xmlns:a16="http://schemas.microsoft.com/office/drawing/2014/main" xmlns="" id="{A4DA3670-E8BF-4130-8774-B966BECA3301}"/>
                </a:ext>
              </a:extLst>
            </p:cNvPr>
            <p:cNvSpPr>
              <a:spLocks noChangeAspect="1"/>
            </p:cNvSpPr>
            <p:nvPr/>
          </p:nvSpPr>
          <p:spPr>
            <a:xfrm>
              <a:off x="1878251" y="5507311"/>
              <a:ext cx="327716" cy="298540"/>
            </a:xfrm>
            <a:custGeom>
              <a:avLst/>
              <a:gdLst/>
              <a:ahLst/>
              <a:cxnLst>
                <a:cxn ang="0">
                  <a:pos x="wd2" y="hd2"/>
                </a:cxn>
                <a:cxn ang="5400000">
                  <a:pos x="wd2" y="hd2"/>
                </a:cxn>
                <a:cxn ang="10800000">
                  <a:pos x="wd2" y="hd2"/>
                </a:cxn>
                <a:cxn ang="16200000">
                  <a:pos x="wd2" y="hd2"/>
                </a:cxn>
              </a:cxnLst>
              <a:rect l="0" t="0" r="r" b="b"/>
              <a:pathLst>
                <a:path w="21600" h="21600" extrusionOk="0">
                  <a:moveTo>
                    <a:pt x="20618" y="19636"/>
                  </a:moveTo>
                  <a:cubicBezTo>
                    <a:pt x="20618" y="20179"/>
                    <a:pt x="20178" y="20619"/>
                    <a:pt x="19636" y="20619"/>
                  </a:cubicBezTo>
                  <a:lnTo>
                    <a:pt x="1964" y="20619"/>
                  </a:lnTo>
                  <a:cubicBezTo>
                    <a:pt x="1421" y="20619"/>
                    <a:pt x="982" y="20179"/>
                    <a:pt x="982" y="19636"/>
                  </a:cubicBezTo>
                  <a:lnTo>
                    <a:pt x="982" y="1964"/>
                  </a:lnTo>
                  <a:cubicBezTo>
                    <a:pt x="982" y="1422"/>
                    <a:pt x="1421" y="982"/>
                    <a:pt x="1964" y="982"/>
                  </a:cubicBezTo>
                  <a:lnTo>
                    <a:pt x="19636" y="982"/>
                  </a:lnTo>
                  <a:cubicBezTo>
                    <a:pt x="20178" y="982"/>
                    <a:pt x="20618" y="1422"/>
                    <a:pt x="20618" y="1964"/>
                  </a:cubicBezTo>
                  <a:cubicBezTo>
                    <a:pt x="20618" y="1964"/>
                    <a:pt x="20618" y="19636"/>
                    <a:pt x="20618" y="19636"/>
                  </a:cubicBezTo>
                  <a:close/>
                  <a:moveTo>
                    <a:pt x="19636" y="0"/>
                  </a:moveTo>
                  <a:lnTo>
                    <a:pt x="1964" y="0"/>
                  </a:lnTo>
                  <a:cubicBezTo>
                    <a:pt x="879" y="0"/>
                    <a:pt x="0" y="879"/>
                    <a:pt x="0" y="1964"/>
                  </a:cubicBezTo>
                  <a:lnTo>
                    <a:pt x="0" y="19636"/>
                  </a:lnTo>
                  <a:cubicBezTo>
                    <a:pt x="0" y="20721"/>
                    <a:pt x="879" y="21600"/>
                    <a:pt x="1964" y="21600"/>
                  </a:cubicBezTo>
                  <a:lnTo>
                    <a:pt x="19636" y="21600"/>
                  </a:lnTo>
                  <a:cubicBezTo>
                    <a:pt x="20721" y="21600"/>
                    <a:pt x="21600" y="20721"/>
                    <a:pt x="21600" y="19636"/>
                  </a:cubicBezTo>
                  <a:lnTo>
                    <a:pt x="21600" y="1964"/>
                  </a:lnTo>
                  <a:cubicBezTo>
                    <a:pt x="21600" y="879"/>
                    <a:pt x="20721" y="0"/>
                    <a:pt x="19636" y="0"/>
                  </a:cubicBezTo>
                  <a:moveTo>
                    <a:pt x="4294" y="17673"/>
                  </a:moveTo>
                  <a:lnTo>
                    <a:pt x="8376" y="10732"/>
                  </a:lnTo>
                  <a:lnTo>
                    <a:pt x="10838" y="14425"/>
                  </a:lnTo>
                  <a:cubicBezTo>
                    <a:pt x="10862" y="14484"/>
                    <a:pt x="10898" y="14536"/>
                    <a:pt x="10942" y="14581"/>
                  </a:cubicBezTo>
                  <a:lnTo>
                    <a:pt x="10944" y="14583"/>
                  </a:lnTo>
                  <a:cubicBezTo>
                    <a:pt x="11033" y="14673"/>
                    <a:pt x="11155" y="14727"/>
                    <a:pt x="11291" y="14727"/>
                  </a:cubicBezTo>
                  <a:cubicBezTo>
                    <a:pt x="11427" y="14727"/>
                    <a:pt x="11549" y="14673"/>
                    <a:pt x="11638" y="14583"/>
                  </a:cubicBezTo>
                  <a:lnTo>
                    <a:pt x="13686" y="12536"/>
                  </a:lnTo>
                  <a:lnTo>
                    <a:pt x="17242" y="17673"/>
                  </a:lnTo>
                  <a:cubicBezTo>
                    <a:pt x="17242" y="17673"/>
                    <a:pt x="4294" y="17673"/>
                    <a:pt x="4294" y="17673"/>
                  </a:cubicBezTo>
                  <a:close/>
                  <a:moveTo>
                    <a:pt x="18620" y="17982"/>
                  </a:moveTo>
                  <a:lnTo>
                    <a:pt x="18617" y="17978"/>
                  </a:lnTo>
                  <a:cubicBezTo>
                    <a:pt x="18590" y="17913"/>
                    <a:pt x="18551" y="17858"/>
                    <a:pt x="18501" y="17810"/>
                  </a:cubicBezTo>
                  <a:lnTo>
                    <a:pt x="14201" y="11600"/>
                  </a:lnTo>
                  <a:lnTo>
                    <a:pt x="14200" y="11601"/>
                  </a:lnTo>
                  <a:cubicBezTo>
                    <a:pt x="14127" y="11420"/>
                    <a:pt x="13952" y="11291"/>
                    <a:pt x="13745" y="11291"/>
                  </a:cubicBezTo>
                  <a:cubicBezTo>
                    <a:pt x="13610" y="11291"/>
                    <a:pt x="13488" y="11346"/>
                    <a:pt x="13398" y="11435"/>
                  </a:cubicBezTo>
                  <a:lnTo>
                    <a:pt x="11360" y="13473"/>
                  </a:lnTo>
                  <a:lnTo>
                    <a:pt x="8798" y="9630"/>
                  </a:lnTo>
                  <a:cubicBezTo>
                    <a:pt x="8724" y="9453"/>
                    <a:pt x="8550" y="9327"/>
                    <a:pt x="8345" y="9327"/>
                  </a:cubicBezTo>
                  <a:cubicBezTo>
                    <a:pt x="8175" y="9327"/>
                    <a:pt x="8033" y="9420"/>
                    <a:pt x="7945" y="9551"/>
                  </a:cubicBezTo>
                  <a:lnTo>
                    <a:pt x="7937" y="9546"/>
                  </a:lnTo>
                  <a:lnTo>
                    <a:pt x="3028" y="17891"/>
                  </a:lnTo>
                  <a:lnTo>
                    <a:pt x="3036" y="17897"/>
                  </a:lnTo>
                  <a:cubicBezTo>
                    <a:pt x="2983" y="17974"/>
                    <a:pt x="2945" y="18063"/>
                    <a:pt x="2945" y="18164"/>
                  </a:cubicBezTo>
                  <a:cubicBezTo>
                    <a:pt x="2945" y="18435"/>
                    <a:pt x="3165" y="18655"/>
                    <a:pt x="3436" y="18655"/>
                  </a:cubicBezTo>
                  <a:lnTo>
                    <a:pt x="18164" y="18655"/>
                  </a:lnTo>
                  <a:cubicBezTo>
                    <a:pt x="18435" y="18655"/>
                    <a:pt x="18655" y="18435"/>
                    <a:pt x="18655" y="18164"/>
                  </a:cubicBezTo>
                  <a:cubicBezTo>
                    <a:pt x="18655" y="18099"/>
                    <a:pt x="18640" y="18039"/>
                    <a:pt x="18618" y="17983"/>
                  </a:cubicBezTo>
                  <a:cubicBezTo>
                    <a:pt x="18618" y="17983"/>
                    <a:pt x="18620" y="17982"/>
                    <a:pt x="18620" y="17982"/>
                  </a:cubicBezTo>
                  <a:close/>
                  <a:moveTo>
                    <a:pt x="5400" y="3927"/>
                  </a:moveTo>
                  <a:cubicBezTo>
                    <a:pt x="6213" y="3927"/>
                    <a:pt x="6873" y="4587"/>
                    <a:pt x="6873" y="5400"/>
                  </a:cubicBezTo>
                  <a:cubicBezTo>
                    <a:pt x="6873" y="6214"/>
                    <a:pt x="6213" y="6873"/>
                    <a:pt x="5400" y="6873"/>
                  </a:cubicBezTo>
                  <a:cubicBezTo>
                    <a:pt x="4587" y="6873"/>
                    <a:pt x="3927" y="6214"/>
                    <a:pt x="3927" y="5400"/>
                  </a:cubicBezTo>
                  <a:cubicBezTo>
                    <a:pt x="3927" y="4587"/>
                    <a:pt x="4587" y="3927"/>
                    <a:pt x="5400" y="3927"/>
                  </a:cubicBezTo>
                  <a:moveTo>
                    <a:pt x="5400" y="7855"/>
                  </a:moveTo>
                  <a:cubicBezTo>
                    <a:pt x="6756" y="7855"/>
                    <a:pt x="7855" y="6756"/>
                    <a:pt x="7855" y="5400"/>
                  </a:cubicBezTo>
                  <a:cubicBezTo>
                    <a:pt x="7855" y="4045"/>
                    <a:pt x="6756" y="2945"/>
                    <a:pt x="5400" y="2945"/>
                  </a:cubicBezTo>
                  <a:cubicBezTo>
                    <a:pt x="4044" y="2945"/>
                    <a:pt x="2945" y="4045"/>
                    <a:pt x="2945" y="5400"/>
                  </a:cubicBezTo>
                  <a:cubicBezTo>
                    <a:pt x="2945" y="6756"/>
                    <a:pt x="4044" y="7855"/>
                    <a:pt x="5400" y="7855"/>
                  </a:cubicBezTo>
                </a:path>
              </a:pathLst>
            </a:custGeom>
            <a:solidFill>
              <a:schemeClr val="tx1">
                <a:lumMod val="85000"/>
                <a:lumOff val="15000"/>
              </a:schemeClr>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solidFill>
                  <a:schemeClr val="tx1">
                    <a:lumMod val="75000"/>
                    <a:lumOff val="25000"/>
                  </a:schemeClr>
                </a:solidFill>
              </a:endParaRPr>
            </a:p>
          </p:txBody>
        </p:sp>
        <p:sp>
          <p:nvSpPr>
            <p:cNvPr id="230" name="Rectangle 23">
              <a:extLst>
                <a:ext uri="{FF2B5EF4-FFF2-40B4-BE49-F238E27FC236}">
                  <a16:creationId xmlns:a16="http://schemas.microsoft.com/office/drawing/2014/main" xmlns="" id="{A7375140-DA95-450F-A103-B5B49E8A0BD3}"/>
                </a:ext>
              </a:extLst>
            </p:cNvPr>
            <p:cNvSpPr/>
            <p:nvPr/>
          </p:nvSpPr>
          <p:spPr>
            <a:xfrm>
              <a:off x="2337331" y="5465692"/>
              <a:ext cx="3690607" cy="400110"/>
            </a:xfrm>
            <a:prstGeom prst="rect">
              <a:avLst/>
            </a:prstGeom>
          </p:spPr>
          <p:txBody>
            <a:bodyPr wrap="square">
              <a:spAutoFit/>
            </a:bodyPr>
            <a:lstStyle/>
            <a:p>
              <a:pPr algn="just" eaLnBrk="1" fontAlgn="auto" hangingPunct="1">
                <a:spcBef>
                  <a:spcPts val="0"/>
                </a:spcBef>
                <a:spcAft>
                  <a:spcPts val="0"/>
                </a:spcAft>
                <a:defRPr/>
              </a:pPr>
              <a:r>
                <a:rPr lang="en-US" sz="1000" noProof="1">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Lorem ipsum dolor sit amet, consectetur adipiscing elit. Nulla imperdiet volutpat dui at fermentum..</a:t>
              </a:r>
            </a:p>
          </p:txBody>
        </p:sp>
      </p:grpSp>
      <p:grpSp>
        <p:nvGrpSpPr>
          <p:cNvPr id="231" name="组合 230">
            <a:extLst>
              <a:ext uri="{FF2B5EF4-FFF2-40B4-BE49-F238E27FC236}">
                <a16:creationId xmlns:a16="http://schemas.microsoft.com/office/drawing/2014/main" xmlns="" id="{46C02967-390F-4376-831A-D9EFD2E5F6B0}"/>
              </a:ext>
            </a:extLst>
          </p:cNvPr>
          <p:cNvGrpSpPr/>
          <p:nvPr/>
        </p:nvGrpSpPr>
        <p:grpSpPr>
          <a:xfrm>
            <a:off x="1591350" y="2229979"/>
            <a:ext cx="4118465" cy="400110"/>
            <a:chOff x="1909472" y="2806449"/>
            <a:chExt cx="4118465" cy="400110"/>
          </a:xfrm>
        </p:grpSpPr>
        <p:sp>
          <p:nvSpPr>
            <p:cNvPr id="232" name="Shape 2783">
              <a:extLst>
                <a:ext uri="{FF2B5EF4-FFF2-40B4-BE49-F238E27FC236}">
                  <a16:creationId xmlns:a16="http://schemas.microsoft.com/office/drawing/2014/main" xmlns="" id="{307707D4-31E3-4A4D-B340-F052E0DFC4E0}"/>
                </a:ext>
              </a:extLst>
            </p:cNvPr>
            <p:cNvSpPr/>
            <p:nvPr/>
          </p:nvSpPr>
          <p:spPr>
            <a:xfrm>
              <a:off x="1909472" y="2835715"/>
              <a:ext cx="397874" cy="313027"/>
            </a:xfrm>
            <a:custGeom>
              <a:avLst/>
              <a:gdLst/>
              <a:ahLst/>
              <a:cxnLst>
                <a:cxn ang="0">
                  <a:pos x="wd2" y="hd2"/>
                </a:cxn>
                <a:cxn ang="5400000">
                  <a:pos x="wd2" y="hd2"/>
                </a:cxn>
                <a:cxn ang="10800000">
                  <a:pos x="wd2" y="hd2"/>
                </a:cxn>
                <a:cxn ang="16200000">
                  <a:pos x="wd2" y="hd2"/>
                </a:cxn>
              </a:cxnLst>
              <a:rect l="0" t="0" r="r" b="b"/>
              <a:pathLst>
                <a:path w="21600" h="21600" extrusionOk="0">
                  <a:moveTo>
                    <a:pt x="10800" y="15855"/>
                  </a:moveTo>
                  <a:lnTo>
                    <a:pt x="1633" y="10800"/>
                  </a:lnTo>
                  <a:lnTo>
                    <a:pt x="4615" y="9156"/>
                  </a:lnTo>
                  <a:lnTo>
                    <a:pt x="10589" y="12450"/>
                  </a:lnTo>
                  <a:lnTo>
                    <a:pt x="10591" y="12446"/>
                  </a:lnTo>
                  <a:cubicBezTo>
                    <a:pt x="10654" y="12482"/>
                    <a:pt x="10724" y="12505"/>
                    <a:pt x="10800" y="12505"/>
                  </a:cubicBezTo>
                  <a:cubicBezTo>
                    <a:pt x="10876" y="12505"/>
                    <a:pt x="10946" y="12482"/>
                    <a:pt x="11009" y="12446"/>
                  </a:cubicBezTo>
                  <a:lnTo>
                    <a:pt x="11011" y="12450"/>
                  </a:lnTo>
                  <a:lnTo>
                    <a:pt x="16985" y="9156"/>
                  </a:lnTo>
                  <a:lnTo>
                    <a:pt x="19967" y="10800"/>
                  </a:lnTo>
                  <a:cubicBezTo>
                    <a:pt x="19967" y="10800"/>
                    <a:pt x="10800" y="15855"/>
                    <a:pt x="10800" y="15855"/>
                  </a:cubicBezTo>
                  <a:close/>
                  <a:moveTo>
                    <a:pt x="19967" y="15347"/>
                  </a:moveTo>
                  <a:lnTo>
                    <a:pt x="10800" y="20402"/>
                  </a:lnTo>
                  <a:lnTo>
                    <a:pt x="1633" y="15347"/>
                  </a:lnTo>
                  <a:lnTo>
                    <a:pt x="4615" y="13703"/>
                  </a:lnTo>
                  <a:lnTo>
                    <a:pt x="10589" y="16997"/>
                  </a:lnTo>
                  <a:lnTo>
                    <a:pt x="10591" y="16994"/>
                  </a:lnTo>
                  <a:cubicBezTo>
                    <a:pt x="10654" y="17029"/>
                    <a:pt x="10724" y="17053"/>
                    <a:pt x="10800" y="17053"/>
                  </a:cubicBezTo>
                  <a:cubicBezTo>
                    <a:pt x="10876" y="17053"/>
                    <a:pt x="10946" y="17029"/>
                    <a:pt x="11009" y="16994"/>
                  </a:cubicBezTo>
                  <a:lnTo>
                    <a:pt x="11011" y="16997"/>
                  </a:lnTo>
                  <a:lnTo>
                    <a:pt x="16985" y="13703"/>
                  </a:lnTo>
                  <a:cubicBezTo>
                    <a:pt x="16985" y="13703"/>
                    <a:pt x="19967" y="15347"/>
                    <a:pt x="19967" y="15347"/>
                  </a:cubicBezTo>
                  <a:close/>
                  <a:moveTo>
                    <a:pt x="1633" y="6253"/>
                  </a:moveTo>
                  <a:lnTo>
                    <a:pt x="10800" y="1198"/>
                  </a:lnTo>
                  <a:lnTo>
                    <a:pt x="19967" y="6253"/>
                  </a:lnTo>
                  <a:lnTo>
                    <a:pt x="10800" y="11307"/>
                  </a:lnTo>
                  <a:cubicBezTo>
                    <a:pt x="10800" y="11307"/>
                    <a:pt x="1633" y="6253"/>
                    <a:pt x="1633" y="6253"/>
                  </a:cubicBezTo>
                  <a:close/>
                  <a:moveTo>
                    <a:pt x="21600" y="10800"/>
                  </a:moveTo>
                  <a:cubicBezTo>
                    <a:pt x="21600" y="10574"/>
                    <a:pt x="21484" y="10383"/>
                    <a:pt x="21319" y="10290"/>
                  </a:cubicBezTo>
                  <a:lnTo>
                    <a:pt x="21320" y="10287"/>
                  </a:lnTo>
                  <a:lnTo>
                    <a:pt x="18127" y="8526"/>
                  </a:lnTo>
                  <a:lnTo>
                    <a:pt x="21320" y="6766"/>
                  </a:lnTo>
                  <a:lnTo>
                    <a:pt x="21319" y="6762"/>
                  </a:lnTo>
                  <a:cubicBezTo>
                    <a:pt x="21484" y="6671"/>
                    <a:pt x="21600" y="6479"/>
                    <a:pt x="21600" y="6253"/>
                  </a:cubicBezTo>
                  <a:cubicBezTo>
                    <a:pt x="21600" y="6027"/>
                    <a:pt x="21484" y="5835"/>
                    <a:pt x="21319" y="5743"/>
                  </a:cubicBezTo>
                  <a:lnTo>
                    <a:pt x="21320" y="5740"/>
                  </a:lnTo>
                  <a:lnTo>
                    <a:pt x="11011" y="56"/>
                  </a:lnTo>
                  <a:lnTo>
                    <a:pt x="11009" y="59"/>
                  </a:lnTo>
                  <a:cubicBezTo>
                    <a:pt x="10946" y="23"/>
                    <a:pt x="10876" y="0"/>
                    <a:pt x="10800" y="0"/>
                  </a:cubicBezTo>
                  <a:cubicBezTo>
                    <a:pt x="10724" y="0"/>
                    <a:pt x="10654" y="23"/>
                    <a:pt x="10591" y="59"/>
                  </a:cubicBezTo>
                  <a:lnTo>
                    <a:pt x="10589" y="56"/>
                  </a:lnTo>
                  <a:lnTo>
                    <a:pt x="280" y="5740"/>
                  </a:lnTo>
                  <a:lnTo>
                    <a:pt x="281" y="5743"/>
                  </a:lnTo>
                  <a:cubicBezTo>
                    <a:pt x="116" y="5835"/>
                    <a:pt x="0" y="6027"/>
                    <a:pt x="0" y="6253"/>
                  </a:cubicBezTo>
                  <a:cubicBezTo>
                    <a:pt x="0" y="6479"/>
                    <a:pt x="116" y="6671"/>
                    <a:pt x="281" y="6762"/>
                  </a:cubicBezTo>
                  <a:lnTo>
                    <a:pt x="280" y="6766"/>
                  </a:lnTo>
                  <a:lnTo>
                    <a:pt x="3473" y="8526"/>
                  </a:lnTo>
                  <a:lnTo>
                    <a:pt x="280" y="10287"/>
                  </a:lnTo>
                  <a:lnTo>
                    <a:pt x="281" y="10290"/>
                  </a:lnTo>
                  <a:cubicBezTo>
                    <a:pt x="116" y="10383"/>
                    <a:pt x="0" y="10574"/>
                    <a:pt x="0" y="10800"/>
                  </a:cubicBezTo>
                  <a:cubicBezTo>
                    <a:pt x="0" y="11026"/>
                    <a:pt x="116" y="11218"/>
                    <a:pt x="281" y="11310"/>
                  </a:cubicBezTo>
                  <a:lnTo>
                    <a:pt x="280" y="11313"/>
                  </a:lnTo>
                  <a:lnTo>
                    <a:pt x="3473" y="13074"/>
                  </a:lnTo>
                  <a:lnTo>
                    <a:pt x="280" y="14834"/>
                  </a:lnTo>
                  <a:lnTo>
                    <a:pt x="281" y="14838"/>
                  </a:lnTo>
                  <a:cubicBezTo>
                    <a:pt x="116" y="14930"/>
                    <a:pt x="0" y="15121"/>
                    <a:pt x="0" y="15347"/>
                  </a:cubicBezTo>
                  <a:cubicBezTo>
                    <a:pt x="0" y="15574"/>
                    <a:pt x="116" y="15765"/>
                    <a:pt x="281" y="15857"/>
                  </a:cubicBezTo>
                  <a:lnTo>
                    <a:pt x="280" y="15860"/>
                  </a:lnTo>
                  <a:lnTo>
                    <a:pt x="10589" y="21544"/>
                  </a:lnTo>
                  <a:lnTo>
                    <a:pt x="10591" y="21541"/>
                  </a:lnTo>
                  <a:cubicBezTo>
                    <a:pt x="10654" y="21577"/>
                    <a:pt x="10724" y="21600"/>
                    <a:pt x="10800" y="21600"/>
                  </a:cubicBezTo>
                  <a:cubicBezTo>
                    <a:pt x="10876" y="21600"/>
                    <a:pt x="10946" y="21577"/>
                    <a:pt x="11009" y="21541"/>
                  </a:cubicBezTo>
                  <a:lnTo>
                    <a:pt x="11011" y="21544"/>
                  </a:lnTo>
                  <a:lnTo>
                    <a:pt x="21320" y="15860"/>
                  </a:lnTo>
                  <a:lnTo>
                    <a:pt x="21319" y="15857"/>
                  </a:lnTo>
                  <a:cubicBezTo>
                    <a:pt x="21484" y="15765"/>
                    <a:pt x="21600" y="15574"/>
                    <a:pt x="21600" y="15347"/>
                  </a:cubicBezTo>
                  <a:cubicBezTo>
                    <a:pt x="21600" y="15121"/>
                    <a:pt x="21484" y="14930"/>
                    <a:pt x="21319" y="14838"/>
                  </a:cubicBezTo>
                  <a:lnTo>
                    <a:pt x="21320" y="14834"/>
                  </a:lnTo>
                  <a:lnTo>
                    <a:pt x="18127" y="13074"/>
                  </a:lnTo>
                  <a:lnTo>
                    <a:pt x="21320" y="11313"/>
                  </a:lnTo>
                  <a:lnTo>
                    <a:pt x="21319" y="11310"/>
                  </a:lnTo>
                  <a:cubicBezTo>
                    <a:pt x="21484" y="11218"/>
                    <a:pt x="21600" y="11026"/>
                    <a:pt x="21600" y="10800"/>
                  </a:cubicBezTo>
                </a:path>
              </a:pathLst>
            </a:custGeom>
            <a:solidFill>
              <a:schemeClr val="tx1"/>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solidFill>
                  <a:schemeClr val="tx1">
                    <a:lumMod val="75000"/>
                    <a:lumOff val="25000"/>
                  </a:schemeClr>
                </a:solidFill>
              </a:endParaRPr>
            </a:p>
          </p:txBody>
        </p:sp>
        <p:sp>
          <p:nvSpPr>
            <p:cNvPr id="233" name="Rectangle 23">
              <a:extLst>
                <a:ext uri="{FF2B5EF4-FFF2-40B4-BE49-F238E27FC236}">
                  <a16:creationId xmlns:a16="http://schemas.microsoft.com/office/drawing/2014/main" xmlns="" id="{BD5CAC4F-4C4D-4141-AD64-7E86D42702C6}"/>
                </a:ext>
              </a:extLst>
            </p:cNvPr>
            <p:cNvSpPr/>
            <p:nvPr/>
          </p:nvSpPr>
          <p:spPr>
            <a:xfrm>
              <a:off x="2337330" y="2806449"/>
              <a:ext cx="3690607" cy="400110"/>
            </a:xfrm>
            <a:prstGeom prst="rect">
              <a:avLst/>
            </a:prstGeom>
          </p:spPr>
          <p:txBody>
            <a:bodyPr wrap="square">
              <a:spAutoFit/>
            </a:bodyPr>
            <a:lstStyle/>
            <a:p>
              <a:pPr algn="just" eaLnBrk="1" fontAlgn="auto" hangingPunct="1">
                <a:spcBef>
                  <a:spcPts val="0"/>
                </a:spcBef>
                <a:spcAft>
                  <a:spcPts val="0"/>
                </a:spcAft>
                <a:defRPr/>
              </a:pPr>
              <a:r>
                <a:rPr lang="en-US" sz="1000" noProof="1">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Lorem ipsum dolor sit amet, consectetur adipiscing elit. Nulla imperdiet volutpat dui at fermentum..</a:t>
              </a:r>
            </a:p>
          </p:txBody>
        </p:sp>
      </p:grpSp>
      <p:pic>
        <p:nvPicPr>
          <p:cNvPr id="235" name="图片 234">
            <a:extLst>
              <a:ext uri="{FF2B5EF4-FFF2-40B4-BE49-F238E27FC236}">
                <a16:creationId xmlns:a16="http://schemas.microsoft.com/office/drawing/2014/main" xmlns="" id="{98178342-48CB-4373-8C00-EDB1C8F60590}"/>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817216" y="50468"/>
            <a:ext cx="1783434" cy="1783434"/>
          </a:xfrm>
          <a:prstGeom prst="rect">
            <a:avLst/>
          </a:prstGeom>
        </p:spPr>
      </p:pic>
      <p:pic>
        <p:nvPicPr>
          <p:cNvPr id="236" name="图片 235">
            <a:extLst>
              <a:ext uri="{FF2B5EF4-FFF2-40B4-BE49-F238E27FC236}">
                <a16:creationId xmlns:a16="http://schemas.microsoft.com/office/drawing/2014/main" xmlns="" id="{BD557705-57E3-450A-9371-4EF722772BD4}"/>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79064" y="3305843"/>
            <a:ext cx="1783434" cy="1783434"/>
          </a:xfrm>
          <a:prstGeom prst="rect">
            <a:avLst/>
          </a:prstGeom>
        </p:spPr>
      </p:pic>
      <p:pic>
        <p:nvPicPr>
          <p:cNvPr id="237" name="图片 236">
            <a:extLst>
              <a:ext uri="{FF2B5EF4-FFF2-40B4-BE49-F238E27FC236}">
                <a16:creationId xmlns:a16="http://schemas.microsoft.com/office/drawing/2014/main" xmlns="" id="{AACF76AC-1E31-4559-B87A-943A47F9ECA3}"/>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276412" y="5598836"/>
            <a:ext cx="1259164" cy="1259164"/>
          </a:xfrm>
          <a:prstGeom prst="rect">
            <a:avLst/>
          </a:prstGeom>
        </p:spPr>
      </p:pic>
    </p:spTree>
    <p:extLst>
      <p:ext uri="{BB962C8B-B14F-4D97-AF65-F5344CB8AC3E}">
        <p14:creationId xmlns:p14="http://schemas.microsoft.com/office/powerpoint/2010/main" val="569776333"/>
      </p:ext>
    </p:extLst>
  </p:cSld>
  <p:clrMapOvr>
    <a:masterClrMapping/>
  </p:clrMapOvr>
  <mc:AlternateContent xmlns:mc="http://schemas.openxmlformats.org/markup-compatibility/2006" xmlns:p14="http://schemas.microsoft.com/office/powerpoint/2010/main">
    <mc:Choice Requires="p14">
      <p:transition spd="slow" p14:dur="1300" advTm="0">
        <p14:pan dir="u"/>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1500" fill="hold"/>
                                        <p:tgtEl>
                                          <p:spTgt spid="6"/>
                                        </p:tgtEl>
                                        <p:attrNameLst>
                                          <p:attrName>ppt_x</p:attrName>
                                        </p:attrNameLst>
                                      </p:cBhvr>
                                      <p:tavLst>
                                        <p:tav tm="0">
                                          <p:val>
                                            <p:strVal val="0-#ppt_w/2"/>
                                          </p:val>
                                        </p:tav>
                                        <p:tav tm="100000">
                                          <p:val>
                                            <p:strVal val="#ppt_x"/>
                                          </p:val>
                                        </p:tav>
                                      </p:tavLst>
                                    </p:anim>
                                    <p:anim calcmode="lin" valueType="num">
                                      <p:cBhvr additive="base">
                                        <p:cTn id="8" dur="1500" fill="hold"/>
                                        <p:tgtEl>
                                          <p:spTgt spid="6"/>
                                        </p:tgtEl>
                                        <p:attrNameLst>
                                          <p:attrName>ppt_y</p:attrName>
                                        </p:attrNameLst>
                                      </p:cBhvr>
                                      <p:tavLst>
                                        <p:tav tm="0">
                                          <p:val>
                                            <p:strVal val="#ppt_y"/>
                                          </p:val>
                                        </p:tav>
                                        <p:tav tm="100000">
                                          <p:val>
                                            <p:strVal val="#ppt_y"/>
                                          </p:val>
                                        </p:tav>
                                      </p:tavLst>
                                    </p:anim>
                                  </p:childTnLst>
                                </p:cTn>
                              </p:par>
                              <p:par>
                                <p:cTn id="9" presetID="2" presetClass="entr" presetSubtype="8" decel="100000" fill="hold" grpId="0" nodeType="withEffect">
                                  <p:stCondLst>
                                    <p:cond delay="300"/>
                                  </p:stCondLst>
                                  <p:childTnLst>
                                    <p:set>
                                      <p:cBhvr>
                                        <p:cTn id="10" dur="1" fill="hold">
                                          <p:stCondLst>
                                            <p:cond delay="0"/>
                                          </p:stCondLst>
                                        </p:cTn>
                                        <p:tgtEl>
                                          <p:spTgt spid="8"/>
                                        </p:tgtEl>
                                        <p:attrNameLst>
                                          <p:attrName>style.visibility</p:attrName>
                                        </p:attrNameLst>
                                      </p:cBhvr>
                                      <p:to>
                                        <p:strVal val="visible"/>
                                      </p:to>
                                    </p:set>
                                    <p:anim calcmode="lin" valueType="num">
                                      <p:cBhvr additive="base">
                                        <p:cTn id="11" dur="1500" fill="hold"/>
                                        <p:tgtEl>
                                          <p:spTgt spid="8"/>
                                        </p:tgtEl>
                                        <p:attrNameLst>
                                          <p:attrName>ppt_x</p:attrName>
                                        </p:attrNameLst>
                                      </p:cBhvr>
                                      <p:tavLst>
                                        <p:tav tm="0">
                                          <p:val>
                                            <p:strVal val="0-#ppt_w/2"/>
                                          </p:val>
                                        </p:tav>
                                        <p:tav tm="100000">
                                          <p:val>
                                            <p:strVal val="#ppt_x"/>
                                          </p:val>
                                        </p:tav>
                                      </p:tavLst>
                                    </p:anim>
                                    <p:anim calcmode="lin" valueType="num">
                                      <p:cBhvr additive="base">
                                        <p:cTn id="12" dur="1500" fill="hold"/>
                                        <p:tgtEl>
                                          <p:spTgt spid="8"/>
                                        </p:tgtEl>
                                        <p:attrNameLst>
                                          <p:attrName>ppt_y</p:attrName>
                                        </p:attrNameLst>
                                      </p:cBhvr>
                                      <p:tavLst>
                                        <p:tav tm="0">
                                          <p:val>
                                            <p:strVal val="#ppt_y"/>
                                          </p:val>
                                        </p:tav>
                                        <p:tav tm="100000">
                                          <p:val>
                                            <p:strVal val="#ppt_y"/>
                                          </p:val>
                                        </p:tav>
                                      </p:tavLst>
                                    </p:anim>
                                  </p:childTnLst>
                                </p:cTn>
                              </p:par>
                              <p:par>
                                <p:cTn id="13" presetID="2" presetClass="entr" presetSubtype="8" decel="100000" fill="hold" grpId="0" nodeType="withEffect">
                                  <p:stCondLst>
                                    <p:cond delay="500"/>
                                  </p:stCondLst>
                                  <p:childTnLst>
                                    <p:set>
                                      <p:cBhvr>
                                        <p:cTn id="14" dur="1" fill="hold">
                                          <p:stCondLst>
                                            <p:cond delay="0"/>
                                          </p:stCondLst>
                                        </p:cTn>
                                        <p:tgtEl>
                                          <p:spTgt spid="7"/>
                                        </p:tgtEl>
                                        <p:attrNameLst>
                                          <p:attrName>style.visibility</p:attrName>
                                        </p:attrNameLst>
                                      </p:cBhvr>
                                      <p:to>
                                        <p:strVal val="visible"/>
                                      </p:to>
                                    </p:set>
                                    <p:anim calcmode="lin" valueType="num">
                                      <p:cBhvr additive="base">
                                        <p:cTn id="15" dur="1500" fill="hold"/>
                                        <p:tgtEl>
                                          <p:spTgt spid="7"/>
                                        </p:tgtEl>
                                        <p:attrNameLst>
                                          <p:attrName>ppt_x</p:attrName>
                                        </p:attrNameLst>
                                      </p:cBhvr>
                                      <p:tavLst>
                                        <p:tav tm="0">
                                          <p:val>
                                            <p:strVal val="0-#ppt_w/2"/>
                                          </p:val>
                                        </p:tav>
                                        <p:tav tm="100000">
                                          <p:val>
                                            <p:strVal val="#ppt_x"/>
                                          </p:val>
                                        </p:tav>
                                      </p:tavLst>
                                    </p:anim>
                                    <p:anim calcmode="lin" valueType="num">
                                      <p:cBhvr additive="base">
                                        <p:cTn id="16" dur="1500" fill="hold"/>
                                        <p:tgtEl>
                                          <p:spTgt spid="7"/>
                                        </p:tgtEl>
                                        <p:attrNameLst>
                                          <p:attrName>ppt_y</p:attrName>
                                        </p:attrNameLst>
                                      </p:cBhvr>
                                      <p:tavLst>
                                        <p:tav tm="0">
                                          <p:val>
                                            <p:strVal val="#ppt_y"/>
                                          </p:val>
                                        </p:tav>
                                        <p:tav tm="100000">
                                          <p:val>
                                            <p:strVal val="#ppt_y"/>
                                          </p:val>
                                        </p:tav>
                                      </p:tavLst>
                                    </p:anim>
                                  </p:childTnLst>
                                </p:cTn>
                              </p:par>
                            </p:childTnLst>
                          </p:cTn>
                        </p:par>
                        <p:par>
                          <p:cTn id="17" fill="hold">
                            <p:stCondLst>
                              <p:cond delay="2000"/>
                            </p:stCondLst>
                            <p:childTnLst>
                              <p:par>
                                <p:cTn id="18" presetID="2" presetClass="entr" presetSubtype="2" decel="100000" fill="hold" nodeType="afterEffect">
                                  <p:stCondLst>
                                    <p:cond delay="0"/>
                                  </p:stCondLst>
                                  <p:childTnLst>
                                    <p:set>
                                      <p:cBhvr>
                                        <p:cTn id="19" dur="1" fill="hold">
                                          <p:stCondLst>
                                            <p:cond delay="0"/>
                                          </p:stCondLst>
                                        </p:cTn>
                                        <p:tgtEl>
                                          <p:spTgt spid="234"/>
                                        </p:tgtEl>
                                        <p:attrNameLst>
                                          <p:attrName>style.visibility</p:attrName>
                                        </p:attrNameLst>
                                      </p:cBhvr>
                                      <p:to>
                                        <p:strVal val="visible"/>
                                      </p:to>
                                    </p:set>
                                    <p:anim calcmode="lin" valueType="num">
                                      <p:cBhvr additive="base">
                                        <p:cTn id="20" dur="1500" fill="hold"/>
                                        <p:tgtEl>
                                          <p:spTgt spid="234"/>
                                        </p:tgtEl>
                                        <p:attrNameLst>
                                          <p:attrName>ppt_x</p:attrName>
                                        </p:attrNameLst>
                                      </p:cBhvr>
                                      <p:tavLst>
                                        <p:tav tm="0">
                                          <p:val>
                                            <p:strVal val="1+#ppt_w/2"/>
                                          </p:val>
                                        </p:tav>
                                        <p:tav tm="100000">
                                          <p:val>
                                            <p:strVal val="#ppt_x"/>
                                          </p:val>
                                        </p:tav>
                                      </p:tavLst>
                                    </p:anim>
                                    <p:anim calcmode="lin" valueType="num">
                                      <p:cBhvr additive="base">
                                        <p:cTn id="21" dur="1500" fill="hold"/>
                                        <p:tgtEl>
                                          <p:spTgt spid="234"/>
                                        </p:tgtEl>
                                        <p:attrNameLst>
                                          <p:attrName>ppt_y</p:attrName>
                                        </p:attrNameLst>
                                      </p:cBhvr>
                                      <p:tavLst>
                                        <p:tav tm="0">
                                          <p:val>
                                            <p:strVal val="#ppt_y"/>
                                          </p:val>
                                        </p:tav>
                                        <p:tav tm="100000">
                                          <p:val>
                                            <p:strVal val="#ppt_y"/>
                                          </p:val>
                                        </p:tav>
                                      </p:tavLst>
                                    </p:anim>
                                  </p:childTnLst>
                                </p:cTn>
                              </p:par>
                              <p:par>
                                <p:cTn id="22" presetID="2" presetClass="entr" presetSubtype="2" decel="100000" fill="hold" nodeType="withEffect">
                                  <p:stCondLst>
                                    <p:cond delay="500"/>
                                  </p:stCondLst>
                                  <p:childTnLst>
                                    <p:set>
                                      <p:cBhvr>
                                        <p:cTn id="23" dur="1" fill="hold">
                                          <p:stCondLst>
                                            <p:cond delay="0"/>
                                          </p:stCondLst>
                                        </p:cTn>
                                        <p:tgtEl>
                                          <p:spTgt spid="238"/>
                                        </p:tgtEl>
                                        <p:attrNameLst>
                                          <p:attrName>style.visibility</p:attrName>
                                        </p:attrNameLst>
                                      </p:cBhvr>
                                      <p:to>
                                        <p:strVal val="visible"/>
                                      </p:to>
                                    </p:set>
                                    <p:anim calcmode="lin" valueType="num">
                                      <p:cBhvr additive="base">
                                        <p:cTn id="24" dur="1500" fill="hold"/>
                                        <p:tgtEl>
                                          <p:spTgt spid="238"/>
                                        </p:tgtEl>
                                        <p:attrNameLst>
                                          <p:attrName>ppt_x</p:attrName>
                                        </p:attrNameLst>
                                      </p:cBhvr>
                                      <p:tavLst>
                                        <p:tav tm="0">
                                          <p:val>
                                            <p:strVal val="1+#ppt_w/2"/>
                                          </p:val>
                                        </p:tav>
                                        <p:tav tm="100000">
                                          <p:val>
                                            <p:strVal val="#ppt_x"/>
                                          </p:val>
                                        </p:tav>
                                      </p:tavLst>
                                    </p:anim>
                                    <p:anim calcmode="lin" valueType="num">
                                      <p:cBhvr additive="base">
                                        <p:cTn id="25" dur="1500" fill="hold"/>
                                        <p:tgtEl>
                                          <p:spTgt spid="238"/>
                                        </p:tgtEl>
                                        <p:attrNameLst>
                                          <p:attrName>ppt_y</p:attrName>
                                        </p:attrNameLst>
                                      </p:cBhvr>
                                      <p:tavLst>
                                        <p:tav tm="0">
                                          <p:val>
                                            <p:strVal val="#ppt_y"/>
                                          </p:val>
                                        </p:tav>
                                        <p:tav tm="100000">
                                          <p:val>
                                            <p:strVal val="#ppt_y"/>
                                          </p:val>
                                        </p:tav>
                                      </p:tavLst>
                                    </p:anim>
                                  </p:childTnLst>
                                </p:cTn>
                              </p:par>
                            </p:childTnLst>
                          </p:cTn>
                        </p:par>
                        <p:par>
                          <p:cTn id="26" fill="hold">
                            <p:stCondLst>
                              <p:cond delay="4000"/>
                            </p:stCondLst>
                            <p:childTnLst>
                              <p:par>
                                <p:cTn id="27" presetID="42" presetClass="entr" presetSubtype="0" fill="hold" nodeType="afterEffect">
                                  <p:stCondLst>
                                    <p:cond delay="0"/>
                                  </p:stCondLst>
                                  <p:childTnLst>
                                    <p:set>
                                      <p:cBhvr>
                                        <p:cTn id="28" dur="1" fill="hold">
                                          <p:stCondLst>
                                            <p:cond delay="0"/>
                                          </p:stCondLst>
                                        </p:cTn>
                                        <p:tgtEl>
                                          <p:spTgt spid="231"/>
                                        </p:tgtEl>
                                        <p:attrNameLst>
                                          <p:attrName>style.visibility</p:attrName>
                                        </p:attrNameLst>
                                      </p:cBhvr>
                                      <p:to>
                                        <p:strVal val="visible"/>
                                      </p:to>
                                    </p:set>
                                    <p:animEffect transition="in" filter="fade">
                                      <p:cBhvr>
                                        <p:cTn id="29" dur="1000"/>
                                        <p:tgtEl>
                                          <p:spTgt spid="231"/>
                                        </p:tgtEl>
                                      </p:cBhvr>
                                    </p:animEffect>
                                    <p:anim calcmode="lin" valueType="num">
                                      <p:cBhvr>
                                        <p:cTn id="30" dur="1000" fill="hold"/>
                                        <p:tgtEl>
                                          <p:spTgt spid="231"/>
                                        </p:tgtEl>
                                        <p:attrNameLst>
                                          <p:attrName>ppt_x</p:attrName>
                                        </p:attrNameLst>
                                      </p:cBhvr>
                                      <p:tavLst>
                                        <p:tav tm="0">
                                          <p:val>
                                            <p:strVal val="#ppt_x"/>
                                          </p:val>
                                        </p:tav>
                                        <p:tav tm="100000">
                                          <p:val>
                                            <p:strVal val="#ppt_x"/>
                                          </p:val>
                                        </p:tav>
                                      </p:tavLst>
                                    </p:anim>
                                    <p:anim calcmode="lin" valueType="num">
                                      <p:cBhvr>
                                        <p:cTn id="31" dur="1000" fill="hold"/>
                                        <p:tgtEl>
                                          <p:spTgt spid="231"/>
                                        </p:tgtEl>
                                        <p:attrNameLst>
                                          <p:attrName>ppt_y</p:attrName>
                                        </p:attrNameLst>
                                      </p:cBhvr>
                                      <p:tavLst>
                                        <p:tav tm="0">
                                          <p:val>
                                            <p:strVal val="#ppt_y+.1"/>
                                          </p:val>
                                        </p:tav>
                                        <p:tav tm="100000">
                                          <p:val>
                                            <p:strVal val="#ppt_y"/>
                                          </p:val>
                                        </p:tav>
                                      </p:tavLst>
                                    </p:anim>
                                  </p:childTnLst>
                                </p:cTn>
                              </p:par>
                              <p:par>
                                <p:cTn id="32" presetID="42" presetClass="entr" presetSubtype="0" fill="hold" nodeType="withEffect">
                                  <p:stCondLst>
                                    <p:cond delay="500"/>
                                  </p:stCondLst>
                                  <p:childTnLst>
                                    <p:set>
                                      <p:cBhvr>
                                        <p:cTn id="33" dur="1" fill="hold">
                                          <p:stCondLst>
                                            <p:cond delay="0"/>
                                          </p:stCondLst>
                                        </p:cTn>
                                        <p:tgtEl>
                                          <p:spTgt spid="222"/>
                                        </p:tgtEl>
                                        <p:attrNameLst>
                                          <p:attrName>style.visibility</p:attrName>
                                        </p:attrNameLst>
                                      </p:cBhvr>
                                      <p:to>
                                        <p:strVal val="visible"/>
                                      </p:to>
                                    </p:set>
                                    <p:animEffect transition="in" filter="fade">
                                      <p:cBhvr>
                                        <p:cTn id="34" dur="1000"/>
                                        <p:tgtEl>
                                          <p:spTgt spid="222"/>
                                        </p:tgtEl>
                                      </p:cBhvr>
                                    </p:animEffect>
                                    <p:anim calcmode="lin" valueType="num">
                                      <p:cBhvr>
                                        <p:cTn id="35" dur="1000" fill="hold"/>
                                        <p:tgtEl>
                                          <p:spTgt spid="222"/>
                                        </p:tgtEl>
                                        <p:attrNameLst>
                                          <p:attrName>ppt_x</p:attrName>
                                        </p:attrNameLst>
                                      </p:cBhvr>
                                      <p:tavLst>
                                        <p:tav tm="0">
                                          <p:val>
                                            <p:strVal val="#ppt_x"/>
                                          </p:val>
                                        </p:tav>
                                        <p:tav tm="100000">
                                          <p:val>
                                            <p:strVal val="#ppt_x"/>
                                          </p:val>
                                        </p:tav>
                                      </p:tavLst>
                                    </p:anim>
                                    <p:anim calcmode="lin" valueType="num">
                                      <p:cBhvr>
                                        <p:cTn id="36" dur="1000" fill="hold"/>
                                        <p:tgtEl>
                                          <p:spTgt spid="222"/>
                                        </p:tgtEl>
                                        <p:attrNameLst>
                                          <p:attrName>ppt_y</p:attrName>
                                        </p:attrNameLst>
                                      </p:cBhvr>
                                      <p:tavLst>
                                        <p:tav tm="0">
                                          <p:val>
                                            <p:strVal val="#ppt_y+.1"/>
                                          </p:val>
                                        </p:tav>
                                        <p:tav tm="100000">
                                          <p:val>
                                            <p:strVal val="#ppt_y"/>
                                          </p:val>
                                        </p:tav>
                                      </p:tavLst>
                                    </p:anim>
                                  </p:childTnLst>
                                </p:cTn>
                              </p:par>
                              <p:par>
                                <p:cTn id="37" presetID="42" presetClass="entr" presetSubtype="0" fill="hold" nodeType="withEffect">
                                  <p:stCondLst>
                                    <p:cond delay="1000"/>
                                  </p:stCondLst>
                                  <p:childTnLst>
                                    <p:set>
                                      <p:cBhvr>
                                        <p:cTn id="38" dur="1" fill="hold">
                                          <p:stCondLst>
                                            <p:cond delay="0"/>
                                          </p:stCondLst>
                                        </p:cTn>
                                        <p:tgtEl>
                                          <p:spTgt spid="225"/>
                                        </p:tgtEl>
                                        <p:attrNameLst>
                                          <p:attrName>style.visibility</p:attrName>
                                        </p:attrNameLst>
                                      </p:cBhvr>
                                      <p:to>
                                        <p:strVal val="visible"/>
                                      </p:to>
                                    </p:set>
                                    <p:animEffect transition="in" filter="fade">
                                      <p:cBhvr>
                                        <p:cTn id="39" dur="1000"/>
                                        <p:tgtEl>
                                          <p:spTgt spid="225"/>
                                        </p:tgtEl>
                                      </p:cBhvr>
                                    </p:animEffect>
                                    <p:anim calcmode="lin" valueType="num">
                                      <p:cBhvr>
                                        <p:cTn id="40" dur="1000" fill="hold"/>
                                        <p:tgtEl>
                                          <p:spTgt spid="225"/>
                                        </p:tgtEl>
                                        <p:attrNameLst>
                                          <p:attrName>ppt_x</p:attrName>
                                        </p:attrNameLst>
                                      </p:cBhvr>
                                      <p:tavLst>
                                        <p:tav tm="0">
                                          <p:val>
                                            <p:strVal val="#ppt_x"/>
                                          </p:val>
                                        </p:tav>
                                        <p:tav tm="100000">
                                          <p:val>
                                            <p:strVal val="#ppt_x"/>
                                          </p:val>
                                        </p:tav>
                                      </p:tavLst>
                                    </p:anim>
                                    <p:anim calcmode="lin" valueType="num">
                                      <p:cBhvr>
                                        <p:cTn id="41" dur="1000" fill="hold"/>
                                        <p:tgtEl>
                                          <p:spTgt spid="225"/>
                                        </p:tgtEl>
                                        <p:attrNameLst>
                                          <p:attrName>ppt_y</p:attrName>
                                        </p:attrNameLst>
                                      </p:cBhvr>
                                      <p:tavLst>
                                        <p:tav tm="0">
                                          <p:val>
                                            <p:strVal val="#ppt_y+.1"/>
                                          </p:val>
                                        </p:tav>
                                        <p:tav tm="100000">
                                          <p:val>
                                            <p:strVal val="#ppt_y"/>
                                          </p:val>
                                        </p:tav>
                                      </p:tavLst>
                                    </p:anim>
                                  </p:childTnLst>
                                </p:cTn>
                              </p:par>
                              <p:par>
                                <p:cTn id="42" presetID="42" presetClass="entr" presetSubtype="0" fill="hold" nodeType="withEffect">
                                  <p:stCondLst>
                                    <p:cond delay="1500"/>
                                  </p:stCondLst>
                                  <p:childTnLst>
                                    <p:set>
                                      <p:cBhvr>
                                        <p:cTn id="43" dur="1" fill="hold">
                                          <p:stCondLst>
                                            <p:cond delay="0"/>
                                          </p:stCondLst>
                                        </p:cTn>
                                        <p:tgtEl>
                                          <p:spTgt spid="228"/>
                                        </p:tgtEl>
                                        <p:attrNameLst>
                                          <p:attrName>style.visibility</p:attrName>
                                        </p:attrNameLst>
                                      </p:cBhvr>
                                      <p:to>
                                        <p:strVal val="visible"/>
                                      </p:to>
                                    </p:set>
                                    <p:animEffect transition="in" filter="fade">
                                      <p:cBhvr>
                                        <p:cTn id="44" dur="1000"/>
                                        <p:tgtEl>
                                          <p:spTgt spid="228"/>
                                        </p:tgtEl>
                                      </p:cBhvr>
                                    </p:animEffect>
                                    <p:anim calcmode="lin" valueType="num">
                                      <p:cBhvr>
                                        <p:cTn id="45" dur="1000" fill="hold"/>
                                        <p:tgtEl>
                                          <p:spTgt spid="228"/>
                                        </p:tgtEl>
                                        <p:attrNameLst>
                                          <p:attrName>ppt_x</p:attrName>
                                        </p:attrNameLst>
                                      </p:cBhvr>
                                      <p:tavLst>
                                        <p:tav tm="0">
                                          <p:val>
                                            <p:strVal val="#ppt_x"/>
                                          </p:val>
                                        </p:tav>
                                        <p:tav tm="100000">
                                          <p:val>
                                            <p:strVal val="#ppt_x"/>
                                          </p:val>
                                        </p:tav>
                                      </p:tavLst>
                                    </p:anim>
                                    <p:anim calcmode="lin" valueType="num">
                                      <p:cBhvr>
                                        <p:cTn id="46" dur="1000" fill="hold"/>
                                        <p:tgtEl>
                                          <p:spTgt spid="228"/>
                                        </p:tgtEl>
                                        <p:attrNameLst>
                                          <p:attrName>ppt_y</p:attrName>
                                        </p:attrNameLst>
                                      </p:cBhvr>
                                      <p:tavLst>
                                        <p:tav tm="0">
                                          <p:val>
                                            <p:strVal val="#ppt_y+.1"/>
                                          </p:val>
                                        </p:tav>
                                        <p:tav tm="100000">
                                          <p:val>
                                            <p:strVal val="#ppt_y"/>
                                          </p:val>
                                        </p:tav>
                                      </p:tavLst>
                                    </p:anim>
                                  </p:childTnLst>
                                </p:cTn>
                              </p:par>
                              <p:par>
                                <p:cTn id="47" presetID="2" presetClass="entr" presetSubtype="1" fill="hold" nodeType="withEffect">
                                  <p:stCondLst>
                                    <p:cond delay="250"/>
                                  </p:stCondLst>
                                  <p:childTnLst>
                                    <p:set>
                                      <p:cBhvr>
                                        <p:cTn id="48" dur="1" fill="hold">
                                          <p:stCondLst>
                                            <p:cond delay="0"/>
                                          </p:stCondLst>
                                        </p:cTn>
                                        <p:tgtEl>
                                          <p:spTgt spid="235"/>
                                        </p:tgtEl>
                                        <p:attrNameLst>
                                          <p:attrName>style.visibility</p:attrName>
                                        </p:attrNameLst>
                                      </p:cBhvr>
                                      <p:to>
                                        <p:strVal val="visible"/>
                                      </p:to>
                                    </p:set>
                                    <p:anim calcmode="lin" valueType="num">
                                      <p:cBhvr additive="base">
                                        <p:cTn id="49" dur="500" fill="hold"/>
                                        <p:tgtEl>
                                          <p:spTgt spid="235"/>
                                        </p:tgtEl>
                                        <p:attrNameLst>
                                          <p:attrName>ppt_x</p:attrName>
                                        </p:attrNameLst>
                                      </p:cBhvr>
                                      <p:tavLst>
                                        <p:tav tm="0">
                                          <p:val>
                                            <p:strVal val="#ppt_x"/>
                                          </p:val>
                                        </p:tav>
                                        <p:tav tm="100000">
                                          <p:val>
                                            <p:strVal val="#ppt_x"/>
                                          </p:val>
                                        </p:tav>
                                      </p:tavLst>
                                    </p:anim>
                                    <p:anim calcmode="lin" valueType="num">
                                      <p:cBhvr additive="base">
                                        <p:cTn id="50" dur="500" fill="hold"/>
                                        <p:tgtEl>
                                          <p:spTgt spid="235"/>
                                        </p:tgtEl>
                                        <p:attrNameLst>
                                          <p:attrName>ppt_y</p:attrName>
                                        </p:attrNameLst>
                                      </p:cBhvr>
                                      <p:tavLst>
                                        <p:tav tm="0">
                                          <p:val>
                                            <p:strVal val="0-#ppt_h/2"/>
                                          </p:val>
                                        </p:tav>
                                        <p:tav tm="100000">
                                          <p:val>
                                            <p:strVal val="#ppt_y"/>
                                          </p:val>
                                        </p:tav>
                                      </p:tavLst>
                                    </p:anim>
                                  </p:childTnLst>
                                </p:cTn>
                              </p:par>
                              <p:par>
                                <p:cTn id="51" presetID="2" presetClass="entr" presetSubtype="1" fill="hold" nodeType="withEffect">
                                  <p:stCondLst>
                                    <p:cond delay="500"/>
                                  </p:stCondLst>
                                  <p:childTnLst>
                                    <p:set>
                                      <p:cBhvr>
                                        <p:cTn id="52" dur="1" fill="hold">
                                          <p:stCondLst>
                                            <p:cond delay="0"/>
                                          </p:stCondLst>
                                        </p:cTn>
                                        <p:tgtEl>
                                          <p:spTgt spid="236"/>
                                        </p:tgtEl>
                                        <p:attrNameLst>
                                          <p:attrName>style.visibility</p:attrName>
                                        </p:attrNameLst>
                                      </p:cBhvr>
                                      <p:to>
                                        <p:strVal val="visible"/>
                                      </p:to>
                                    </p:set>
                                    <p:anim calcmode="lin" valueType="num">
                                      <p:cBhvr additive="base">
                                        <p:cTn id="53" dur="500" fill="hold"/>
                                        <p:tgtEl>
                                          <p:spTgt spid="236"/>
                                        </p:tgtEl>
                                        <p:attrNameLst>
                                          <p:attrName>ppt_x</p:attrName>
                                        </p:attrNameLst>
                                      </p:cBhvr>
                                      <p:tavLst>
                                        <p:tav tm="0">
                                          <p:val>
                                            <p:strVal val="#ppt_x"/>
                                          </p:val>
                                        </p:tav>
                                        <p:tav tm="100000">
                                          <p:val>
                                            <p:strVal val="#ppt_x"/>
                                          </p:val>
                                        </p:tav>
                                      </p:tavLst>
                                    </p:anim>
                                    <p:anim calcmode="lin" valueType="num">
                                      <p:cBhvr additive="base">
                                        <p:cTn id="54" dur="500" fill="hold"/>
                                        <p:tgtEl>
                                          <p:spTgt spid="236"/>
                                        </p:tgtEl>
                                        <p:attrNameLst>
                                          <p:attrName>ppt_y</p:attrName>
                                        </p:attrNameLst>
                                      </p:cBhvr>
                                      <p:tavLst>
                                        <p:tav tm="0">
                                          <p:val>
                                            <p:strVal val="0-#ppt_h/2"/>
                                          </p:val>
                                        </p:tav>
                                        <p:tav tm="100000">
                                          <p:val>
                                            <p:strVal val="#ppt_y"/>
                                          </p:val>
                                        </p:tav>
                                      </p:tavLst>
                                    </p:anim>
                                  </p:childTnLst>
                                </p:cTn>
                              </p:par>
                              <p:par>
                                <p:cTn id="55" presetID="2" presetClass="entr" presetSubtype="1" fill="hold" nodeType="withEffect">
                                  <p:stCondLst>
                                    <p:cond delay="750"/>
                                  </p:stCondLst>
                                  <p:childTnLst>
                                    <p:set>
                                      <p:cBhvr>
                                        <p:cTn id="56" dur="1" fill="hold">
                                          <p:stCondLst>
                                            <p:cond delay="0"/>
                                          </p:stCondLst>
                                        </p:cTn>
                                        <p:tgtEl>
                                          <p:spTgt spid="237"/>
                                        </p:tgtEl>
                                        <p:attrNameLst>
                                          <p:attrName>style.visibility</p:attrName>
                                        </p:attrNameLst>
                                      </p:cBhvr>
                                      <p:to>
                                        <p:strVal val="visible"/>
                                      </p:to>
                                    </p:set>
                                    <p:anim calcmode="lin" valueType="num">
                                      <p:cBhvr additive="base">
                                        <p:cTn id="57" dur="500" fill="hold"/>
                                        <p:tgtEl>
                                          <p:spTgt spid="237"/>
                                        </p:tgtEl>
                                        <p:attrNameLst>
                                          <p:attrName>ppt_x</p:attrName>
                                        </p:attrNameLst>
                                      </p:cBhvr>
                                      <p:tavLst>
                                        <p:tav tm="0">
                                          <p:val>
                                            <p:strVal val="#ppt_x"/>
                                          </p:val>
                                        </p:tav>
                                        <p:tav tm="100000">
                                          <p:val>
                                            <p:strVal val="#ppt_x"/>
                                          </p:val>
                                        </p:tav>
                                      </p:tavLst>
                                    </p:anim>
                                    <p:anim calcmode="lin" valueType="num">
                                      <p:cBhvr additive="base">
                                        <p:cTn id="58" dur="500" fill="hold"/>
                                        <p:tgtEl>
                                          <p:spTgt spid="237"/>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 name="图片 42">
            <a:extLst>
              <a:ext uri="{FF2B5EF4-FFF2-40B4-BE49-F238E27FC236}">
                <a16:creationId xmlns:a16="http://schemas.microsoft.com/office/drawing/2014/main" xmlns="" id="{802A597F-B710-43EA-885A-E82E186C6AC6}"/>
              </a:ext>
            </a:extLst>
          </p:cNvPr>
          <p:cNvPicPr>
            <a:picLocks noChangeAspect="1"/>
          </p:cNvPicPr>
          <p:nvPr/>
        </p:nvPicPr>
        <p:blipFill rotWithShape="1">
          <a:blip r:embed="rId3">
            <a:extLst>
              <a:ext uri="{28A0092B-C50C-407E-A947-70E740481C1C}">
                <a14:useLocalDpi xmlns:a14="http://schemas.microsoft.com/office/drawing/2010/main" val="0"/>
              </a:ext>
            </a:extLst>
          </a:blip>
          <a:srcRect t="32357" r="17609"/>
          <a:stretch/>
        </p:blipFill>
        <p:spPr>
          <a:xfrm>
            <a:off x="5748100" y="0"/>
            <a:ext cx="6443900" cy="4523595"/>
          </a:xfrm>
          <a:prstGeom prst="rect">
            <a:avLst/>
          </a:prstGeom>
        </p:spPr>
      </p:pic>
      <p:pic>
        <p:nvPicPr>
          <p:cNvPr id="4" name="图片 3">
            <a:extLst>
              <a:ext uri="{FF2B5EF4-FFF2-40B4-BE49-F238E27FC236}">
                <a16:creationId xmlns:a16="http://schemas.microsoft.com/office/drawing/2014/main" xmlns="" id="{D5536CCF-E6BA-401A-87EC-99C2C63A84C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8324895">
            <a:off x="3963660" y="2416140"/>
            <a:ext cx="4548809" cy="4548809"/>
          </a:xfrm>
          <a:prstGeom prst="rect">
            <a:avLst/>
          </a:prstGeom>
        </p:spPr>
      </p:pic>
      <p:pic>
        <p:nvPicPr>
          <p:cNvPr id="6" name="图片 5">
            <a:extLst>
              <a:ext uri="{FF2B5EF4-FFF2-40B4-BE49-F238E27FC236}">
                <a16:creationId xmlns:a16="http://schemas.microsoft.com/office/drawing/2014/main" xmlns="" id="{AB5F6130-BA82-4742-8D1B-E1AB44A86EE8}"/>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92482" y="200164"/>
            <a:ext cx="1372857" cy="1250949"/>
          </a:xfrm>
          <a:prstGeom prst="rect">
            <a:avLst/>
          </a:prstGeom>
        </p:spPr>
      </p:pic>
      <p:sp>
        <p:nvSpPr>
          <p:cNvPr id="7" name="文本框 10">
            <a:extLst>
              <a:ext uri="{FF2B5EF4-FFF2-40B4-BE49-F238E27FC236}">
                <a16:creationId xmlns:a16="http://schemas.microsoft.com/office/drawing/2014/main" xmlns="" id="{730DFF8E-67D8-4DE3-82F6-F20CC8EA3555}"/>
              </a:ext>
            </a:extLst>
          </p:cNvPr>
          <p:cNvSpPr txBox="1"/>
          <p:nvPr/>
        </p:nvSpPr>
        <p:spPr>
          <a:xfrm>
            <a:off x="1329324" y="495712"/>
            <a:ext cx="2901009" cy="584775"/>
          </a:xfrm>
          <a:prstGeom prst="rect">
            <a:avLst/>
          </a:prstGeom>
          <a:noFill/>
          <a:ln w="9525">
            <a:noFill/>
          </a:ln>
        </p:spPr>
        <p:txBody>
          <a:bodyPr wrap="square" anchor="t">
            <a:spAutoFit/>
          </a:bodyPr>
          <a:lstStyle/>
          <a:p>
            <a:pPr>
              <a:spcBef>
                <a:spcPct val="50000"/>
              </a:spcBef>
            </a:pPr>
            <a:r>
              <a:rPr lang="zh-CN" altLang="en-US" sz="3200" dirty="0">
                <a:solidFill>
                  <a:schemeClr val="bg1"/>
                </a:solidFill>
                <a:latin typeface="方正粗圆简体" panose="02010601030101010101" pitchFamily="2" charset="-122"/>
                <a:ea typeface="方正粗圆简体" panose="02010601030101010101" pitchFamily="2" charset="-122"/>
              </a:rPr>
              <a:t>岗位职责</a:t>
            </a:r>
          </a:p>
        </p:txBody>
      </p:sp>
      <p:sp>
        <p:nvSpPr>
          <p:cNvPr id="8" name="文本框 10">
            <a:extLst>
              <a:ext uri="{FF2B5EF4-FFF2-40B4-BE49-F238E27FC236}">
                <a16:creationId xmlns:a16="http://schemas.microsoft.com/office/drawing/2014/main" xmlns="" id="{0AD22D58-EB38-4D99-B5F3-3E58C6F9B9E2}"/>
              </a:ext>
            </a:extLst>
          </p:cNvPr>
          <p:cNvSpPr txBox="1"/>
          <p:nvPr/>
        </p:nvSpPr>
        <p:spPr>
          <a:xfrm>
            <a:off x="612653" y="495713"/>
            <a:ext cx="420613" cy="584775"/>
          </a:xfrm>
          <a:prstGeom prst="rect">
            <a:avLst/>
          </a:prstGeom>
          <a:noFill/>
          <a:ln w="9525">
            <a:noFill/>
          </a:ln>
        </p:spPr>
        <p:txBody>
          <a:bodyPr wrap="square" anchor="t">
            <a:spAutoFit/>
          </a:bodyPr>
          <a:lstStyle/>
          <a:p>
            <a:pPr algn="ctr">
              <a:spcBef>
                <a:spcPct val="50000"/>
              </a:spcBef>
            </a:pPr>
            <a:r>
              <a:rPr lang="en-US" altLang="zh-CN" sz="3200" dirty="0">
                <a:solidFill>
                  <a:schemeClr val="bg1"/>
                </a:solidFill>
                <a:effectLst>
                  <a:outerShdw blurRad="50800" dist="38100" dir="2700000" algn="tl" rotWithShape="0">
                    <a:schemeClr val="accent5">
                      <a:lumMod val="50000"/>
                      <a:alpha val="40000"/>
                    </a:schemeClr>
                  </a:outerShdw>
                </a:effectLst>
                <a:latin typeface="方正粗圆简体" panose="02010601030101010101" pitchFamily="2" charset="-122"/>
                <a:ea typeface="方正粗圆简体" panose="02010601030101010101" pitchFamily="2" charset="-122"/>
              </a:rPr>
              <a:t>3</a:t>
            </a:r>
            <a:endParaRPr lang="zh-CN" altLang="en-US" sz="3200" dirty="0">
              <a:solidFill>
                <a:schemeClr val="bg1"/>
              </a:solidFill>
              <a:effectLst>
                <a:outerShdw blurRad="50800" dist="38100" dir="2700000" algn="tl" rotWithShape="0">
                  <a:schemeClr val="accent5">
                    <a:lumMod val="50000"/>
                    <a:alpha val="40000"/>
                  </a:schemeClr>
                </a:outerShdw>
              </a:effectLst>
              <a:latin typeface="方正粗圆简体" panose="02010601030101010101" pitchFamily="2" charset="-122"/>
              <a:ea typeface="方正粗圆简体" panose="02010601030101010101" pitchFamily="2" charset="-122"/>
            </a:endParaRPr>
          </a:p>
        </p:txBody>
      </p:sp>
      <p:pic>
        <p:nvPicPr>
          <p:cNvPr id="20" name="图片 19">
            <a:extLst>
              <a:ext uri="{FF2B5EF4-FFF2-40B4-BE49-F238E27FC236}">
                <a16:creationId xmlns:a16="http://schemas.microsoft.com/office/drawing/2014/main" xmlns="" id="{3D71B628-1962-4391-B9B1-58643CEDB137}"/>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241667" y="3980997"/>
            <a:ext cx="3224218" cy="3404816"/>
          </a:xfrm>
          <a:prstGeom prst="rect">
            <a:avLst/>
          </a:prstGeom>
        </p:spPr>
      </p:pic>
      <p:sp>
        <p:nvSpPr>
          <p:cNvPr id="21" name="38">
            <a:extLst>
              <a:ext uri="{FF2B5EF4-FFF2-40B4-BE49-F238E27FC236}">
                <a16:creationId xmlns:a16="http://schemas.microsoft.com/office/drawing/2014/main" xmlns="" id="{F766926F-75E8-4199-8E79-7784C9BE146B}"/>
              </a:ext>
            </a:extLst>
          </p:cNvPr>
          <p:cNvSpPr/>
          <p:nvPr/>
        </p:nvSpPr>
        <p:spPr>
          <a:xfrm>
            <a:off x="3328975" y="2153326"/>
            <a:ext cx="5353076" cy="3569180"/>
          </a:xfrm>
          <a:prstGeom prst="rect">
            <a:avLst/>
          </a:prstGeom>
          <a:ln>
            <a:noFill/>
          </a:ln>
        </p:spPr>
      </p:sp>
      <p:grpSp>
        <p:nvGrpSpPr>
          <p:cNvPr id="23" name="组合 22">
            <a:extLst>
              <a:ext uri="{FF2B5EF4-FFF2-40B4-BE49-F238E27FC236}">
                <a16:creationId xmlns:a16="http://schemas.microsoft.com/office/drawing/2014/main" xmlns="" id="{0B5CEA09-497F-47B3-929F-2C160D2674A1}"/>
              </a:ext>
            </a:extLst>
          </p:cNvPr>
          <p:cNvGrpSpPr/>
          <p:nvPr/>
        </p:nvGrpSpPr>
        <p:grpSpPr>
          <a:xfrm>
            <a:off x="9215125" y="3513892"/>
            <a:ext cx="2493818" cy="872986"/>
            <a:chOff x="821138" y="4300045"/>
            <a:chExt cx="2493818" cy="872986"/>
          </a:xfrm>
        </p:grpSpPr>
        <p:sp>
          <p:nvSpPr>
            <p:cNvPr id="24" name="Rectangle 70">
              <a:extLst>
                <a:ext uri="{FF2B5EF4-FFF2-40B4-BE49-F238E27FC236}">
                  <a16:creationId xmlns:a16="http://schemas.microsoft.com/office/drawing/2014/main" xmlns="" id="{DF1ED96A-896C-4FCD-B0EC-0F14751CA571}"/>
                </a:ext>
              </a:extLst>
            </p:cNvPr>
            <p:cNvSpPr>
              <a:spLocks noChangeArrowheads="1"/>
            </p:cNvSpPr>
            <p:nvPr/>
          </p:nvSpPr>
          <p:spPr bwMode="auto">
            <a:xfrm>
              <a:off x="821138" y="4300045"/>
              <a:ext cx="249381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defTabSz="912813">
                <a:lnSpc>
                  <a:spcPct val="90000"/>
                </a:lnSpc>
                <a:spcBef>
                  <a:spcPts val="1000"/>
                </a:spcBef>
                <a:buFont typeface="Arial" panose="020B0604020202020204" pitchFamily="34" charset="0"/>
                <a:buChar char="•"/>
                <a:defRPr sz="2800">
                  <a:solidFill>
                    <a:srgbClr val="595959"/>
                  </a:solidFill>
                  <a:latin typeface="Calibri Light" panose="020F0302020204030204" pitchFamily="34" charset="0"/>
                  <a:cs typeface="Roboto Light" pitchFamily="2" charset="0"/>
                </a:defRPr>
              </a:lvl1pPr>
              <a:lvl2pPr marL="742950" indent="-285750" defTabSz="912813">
                <a:lnSpc>
                  <a:spcPct val="90000"/>
                </a:lnSpc>
                <a:spcBef>
                  <a:spcPts val="500"/>
                </a:spcBef>
                <a:buFont typeface="Arial" panose="020B0604020202020204" pitchFamily="34" charset="0"/>
                <a:buChar char="•"/>
                <a:defRPr sz="2400">
                  <a:solidFill>
                    <a:srgbClr val="595959"/>
                  </a:solidFill>
                  <a:latin typeface="Calibri Light" panose="020F0302020204030204" pitchFamily="34" charset="0"/>
                  <a:cs typeface="Roboto Light" pitchFamily="2" charset="0"/>
                </a:defRPr>
              </a:lvl2pPr>
              <a:lvl3pPr marL="1143000" indent="-228600" defTabSz="912813">
                <a:lnSpc>
                  <a:spcPct val="90000"/>
                </a:lnSpc>
                <a:spcBef>
                  <a:spcPts val="500"/>
                </a:spcBef>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3pPr>
              <a:lvl4pPr marL="1600200" indent="-228600" defTabSz="912813">
                <a:lnSpc>
                  <a:spcPct val="90000"/>
                </a:lnSpc>
                <a:spcBef>
                  <a:spcPts val="500"/>
                </a:spcBef>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4pPr>
              <a:lvl5pPr marL="2057400" indent="-228600" defTabSz="912813">
                <a:lnSpc>
                  <a:spcPct val="90000"/>
                </a:lnSpc>
                <a:spcBef>
                  <a:spcPts val="500"/>
                </a:spcBef>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5pPr>
              <a:lvl6pPr marL="2514600" indent="-228600" defTabSz="912813" eaLnBrk="0" fontAlgn="base" hangingPunct="0">
                <a:lnSpc>
                  <a:spcPct val="90000"/>
                </a:lnSpc>
                <a:spcBef>
                  <a:spcPts val="500"/>
                </a:spcBef>
                <a:spcAft>
                  <a:spcPct val="0"/>
                </a:spcAft>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6pPr>
              <a:lvl7pPr marL="2971800" indent="-228600" defTabSz="912813" eaLnBrk="0" fontAlgn="base" hangingPunct="0">
                <a:lnSpc>
                  <a:spcPct val="90000"/>
                </a:lnSpc>
                <a:spcBef>
                  <a:spcPts val="500"/>
                </a:spcBef>
                <a:spcAft>
                  <a:spcPct val="0"/>
                </a:spcAft>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7pPr>
              <a:lvl8pPr marL="3429000" indent="-228600" defTabSz="912813" eaLnBrk="0" fontAlgn="base" hangingPunct="0">
                <a:lnSpc>
                  <a:spcPct val="90000"/>
                </a:lnSpc>
                <a:spcBef>
                  <a:spcPts val="500"/>
                </a:spcBef>
                <a:spcAft>
                  <a:spcPct val="0"/>
                </a:spcAft>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8pPr>
              <a:lvl9pPr marL="3886200" indent="-228600" defTabSz="912813" eaLnBrk="0" fontAlgn="base" hangingPunct="0">
                <a:lnSpc>
                  <a:spcPct val="90000"/>
                </a:lnSpc>
                <a:spcBef>
                  <a:spcPts val="500"/>
                </a:spcBef>
                <a:spcAft>
                  <a:spcPct val="0"/>
                </a:spcAft>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9pPr>
            </a:lstStyle>
            <a:p>
              <a:pPr eaLnBrk="1" hangingPunct="1">
                <a:lnSpc>
                  <a:spcPct val="100000"/>
                </a:lnSpc>
                <a:spcBef>
                  <a:spcPct val="0"/>
                </a:spcBef>
                <a:buFontTx/>
                <a:buNone/>
              </a:pPr>
              <a:r>
                <a:rPr lang="en-US" altLang="zh-CN" sz="1600" b="1" noProof="1">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ADD TITLE</a:t>
              </a:r>
            </a:p>
          </p:txBody>
        </p:sp>
        <p:sp>
          <p:nvSpPr>
            <p:cNvPr id="25" name="Rectangle 23">
              <a:extLst>
                <a:ext uri="{FF2B5EF4-FFF2-40B4-BE49-F238E27FC236}">
                  <a16:creationId xmlns:a16="http://schemas.microsoft.com/office/drawing/2014/main" xmlns="" id="{CAB3DB24-BE5A-4720-A98E-5870F0B2C50C}"/>
                </a:ext>
              </a:extLst>
            </p:cNvPr>
            <p:cNvSpPr/>
            <p:nvPr/>
          </p:nvSpPr>
          <p:spPr>
            <a:xfrm>
              <a:off x="821139" y="4619033"/>
              <a:ext cx="2493817" cy="553998"/>
            </a:xfrm>
            <a:prstGeom prst="rect">
              <a:avLst/>
            </a:prstGeom>
          </p:spPr>
          <p:txBody>
            <a:bodyPr wrap="square">
              <a:spAutoFit/>
            </a:bodyPr>
            <a:lstStyle/>
            <a:p>
              <a:pPr algn="just" eaLnBrk="1" fontAlgn="auto" hangingPunct="1">
                <a:spcBef>
                  <a:spcPts val="0"/>
                </a:spcBef>
                <a:spcAft>
                  <a:spcPts val="0"/>
                </a:spcAft>
                <a:defRPr/>
              </a:pPr>
              <a:r>
                <a:rPr lang="en-US" sz="1000" noProof="1">
                  <a:solidFill>
                    <a:schemeClr val="tx1">
                      <a:lumMod val="75000"/>
                      <a:lumOff val="25000"/>
                    </a:schemeClr>
                  </a:solidFill>
                  <a:latin typeface="+mn-ea"/>
                </a:rPr>
                <a:t>Lorem ipsum dolor sit amet, consectetur adipiscing elit. Nulla imperdiet volutpat dui at fermentum.</a:t>
              </a:r>
            </a:p>
          </p:txBody>
        </p:sp>
      </p:grpSp>
      <p:grpSp>
        <p:nvGrpSpPr>
          <p:cNvPr id="26" name="组合 25">
            <a:extLst>
              <a:ext uri="{FF2B5EF4-FFF2-40B4-BE49-F238E27FC236}">
                <a16:creationId xmlns:a16="http://schemas.microsoft.com/office/drawing/2014/main" xmlns="" id="{4BF700F9-83E3-46AF-A94A-0C09BB356FB9}"/>
              </a:ext>
            </a:extLst>
          </p:cNvPr>
          <p:cNvGrpSpPr/>
          <p:nvPr/>
        </p:nvGrpSpPr>
        <p:grpSpPr>
          <a:xfrm>
            <a:off x="709128" y="3583781"/>
            <a:ext cx="2493818" cy="872986"/>
            <a:chOff x="821138" y="4300045"/>
            <a:chExt cx="2493818" cy="872986"/>
          </a:xfrm>
        </p:grpSpPr>
        <p:sp>
          <p:nvSpPr>
            <p:cNvPr id="27" name="Rectangle 70">
              <a:extLst>
                <a:ext uri="{FF2B5EF4-FFF2-40B4-BE49-F238E27FC236}">
                  <a16:creationId xmlns:a16="http://schemas.microsoft.com/office/drawing/2014/main" xmlns="" id="{A27A4F0C-113A-4743-B703-4FD82CAC4578}"/>
                </a:ext>
              </a:extLst>
            </p:cNvPr>
            <p:cNvSpPr>
              <a:spLocks noChangeArrowheads="1"/>
            </p:cNvSpPr>
            <p:nvPr/>
          </p:nvSpPr>
          <p:spPr bwMode="auto">
            <a:xfrm>
              <a:off x="821138" y="4300045"/>
              <a:ext cx="249381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defTabSz="912813">
                <a:lnSpc>
                  <a:spcPct val="90000"/>
                </a:lnSpc>
                <a:spcBef>
                  <a:spcPts val="1000"/>
                </a:spcBef>
                <a:buFont typeface="Arial" panose="020B0604020202020204" pitchFamily="34" charset="0"/>
                <a:buChar char="•"/>
                <a:defRPr sz="2800">
                  <a:solidFill>
                    <a:srgbClr val="595959"/>
                  </a:solidFill>
                  <a:latin typeface="Calibri Light" panose="020F0302020204030204" pitchFamily="34" charset="0"/>
                  <a:cs typeface="Roboto Light" pitchFamily="2" charset="0"/>
                </a:defRPr>
              </a:lvl1pPr>
              <a:lvl2pPr marL="742950" indent="-285750" defTabSz="912813">
                <a:lnSpc>
                  <a:spcPct val="90000"/>
                </a:lnSpc>
                <a:spcBef>
                  <a:spcPts val="500"/>
                </a:spcBef>
                <a:buFont typeface="Arial" panose="020B0604020202020204" pitchFamily="34" charset="0"/>
                <a:buChar char="•"/>
                <a:defRPr sz="2400">
                  <a:solidFill>
                    <a:srgbClr val="595959"/>
                  </a:solidFill>
                  <a:latin typeface="Calibri Light" panose="020F0302020204030204" pitchFamily="34" charset="0"/>
                  <a:cs typeface="Roboto Light" pitchFamily="2" charset="0"/>
                </a:defRPr>
              </a:lvl2pPr>
              <a:lvl3pPr marL="1143000" indent="-228600" defTabSz="912813">
                <a:lnSpc>
                  <a:spcPct val="90000"/>
                </a:lnSpc>
                <a:spcBef>
                  <a:spcPts val="500"/>
                </a:spcBef>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3pPr>
              <a:lvl4pPr marL="1600200" indent="-228600" defTabSz="912813">
                <a:lnSpc>
                  <a:spcPct val="90000"/>
                </a:lnSpc>
                <a:spcBef>
                  <a:spcPts val="500"/>
                </a:spcBef>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4pPr>
              <a:lvl5pPr marL="2057400" indent="-228600" defTabSz="912813">
                <a:lnSpc>
                  <a:spcPct val="90000"/>
                </a:lnSpc>
                <a:spcBef>
                  <a:spcPts val="500"/>
                </a:spcBef>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5pPr>
              <a:lvl6pPr marL="2514600" indent="-228600" defTabSz="912813" eaLnBrk="0" fontAlgn="base" hangingPunct="0">
                <a:lnSpc>
                  <a:spcPct val="90000"/>
                </a:lnSpc>
                <a:spcBef>
                  <a:spcPts val="500"/>
                </a:spcBef>
                <a:spcAft>
                  <a:spcPct val="0"/>
                </a:spcAft>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6pPr>
              <a:lvl7pPr marL="2971800" indent="-228600" defTabSz="912813" eaLnBrk="0" fontAlgn="base" hangingPunct="0">
                <a:lnSpc>
                  <a:spcPct val="90000"/>
                </a:lnSpc>
                <a:spcBef>
                  <a:spcPts val="500"/>
                </a:spcBef>
                <a:spcAft>
                  <a:spcPct val="0"/>
                </a:spcAft>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7pPr>
              <a:lvl8pPr marL="3429000" indent="-228600" defTabSz="912813" eaLnBrk="0" fontAlgn="base" hangingPunct="0">
                <a:lnSpc>
                  <a:spcPct val="90000"/>
                </a:lnSpc>
                <a:spcBef>
                  <a:spcPts val="500"/>
                </a:spcBef>
                <a:spcAft>
                  <a:spcPct val="0"/>
                </a:spcAft>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8pPr>
              <a:lvl9pPr marL="3886200" indent="-228600" defTabSz="912813" eaLnBrk="0" fontAlgn="base" hangingPunct="0">
                <a:lnSpc>
                  <a:spcPct val="90000"/>
                </a:lnSpc>
                <a:spcBef>
                  <a:spcPts val="500"/>
                </a:spcBef>
                <a:spcAft>
                  <a:spcPct val="0"/>
                </a:spcAft>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9pPr>
            </a:lstStyle>
            <a:p>
              <a:pPr algn="r" eaLnBrk="1" hangingPunct="1">
                <a:lnSpc>
                  <a:spcPct val="100000"/>
                </a:lnSpc>
                <a:spcBef>
                  <a:spcPct val="0"/>
                </a:spcBef>
                <a:buFontTx/>
                <a:buNone/>
              </a:pPr>
              <a:r>
                <a:rPr lang="en-US" altLang="zh-CN" sz="1600" b="1" noProof="1">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ADD TITLE</a:t>
              </a:r>
            </a:p>
          </p:txBody>
        </p:sp>
        <p:sp>
          <p:nvSpPr>
            <p:cNvPr id="28" name="Rectangle 23">
              <a:extLst>
                <a:ext uri="{FF2B5EF4-FFF2-40B4-BE49-F238E27FC236}">
                  <a16:creationId xmlns:a16="http://schemas.microsoft.com/office/drawing/2014/main" xmlns="" id="{41116B7D-3C97-4E03-9839-A562EB5EEA80}"/>
                </a:ext>
              </a:extLst>
            </p:cNvPr>
            <p:cNvSpPr/>
            <p:nvPr/>
          </p:nvSpPr>
          <p:spPr>
            <a:xfrm>
              <a:off x="821139" y="4619033"/>
              <a:ext cx="2493817" cy="553998"/>
            </a:xfrm>
            <a:prstGeom prst="rect">
              <a:avLst/>
            </a:prstGeom>
          </p:spPr>
          <p:txBody>
            <a:bodyPr wrap="square">
              <a:spAutoFit/>
            </a:bodyPr>
            <a:lstStyle/>
            <a:p>
              <a:pPr algn="r" eaLnBrk="1" fontAlgn="auto" hangingPunct="1">
                <a:spcBef>
                  <a:spcPts val="0"/>
                </a:spcBef>
                <a:spcAft>
                  <a:spcPts val="0"/>
                </a:spcAft>
                <a:defRPr/>
              </a:pPr>
              <a:r>
                <a:rPr lang="en-US" sz="1000" noProof="1">
                  <a:solidFill>
                    <a:schemeClr val="tx1">
                      <a:lumMod val="75000"/>
                      <a:lumOff val="25000"/>
                    </a:schemeClr>
                  </a:solidFill>
                  <a:latin typeface="+mn-ea"/>
                </a:rPr>
                <a:t>Lorem ipsum dolor sit amet, consectetur adipiscing elit. Nulla imperdiet volutpat dui at fermentum.</a:t>
              </a:r>
            </a:p>
          </p:txBody>
        </p:sp>
      </p:grpSp>
      <p:grpSp>
        <p:nvGrpSpPr>
          <p:cNvPr id="29" name="组合 28">
            <a:extLst>
              <a:ext uri="{FF2B5EF4-FFF2-40B4-BE49-F238E27FC236}">
                <a16:creationId xmlns:a16="http://schemas.microsoft.com/office/drawing/2014/main" xmlns="" id="{423DAE7D-6472-45D1-B703-B9CAC195C28C}"/>
              </a:ext>
            </a:extLst>
          </p:cNvPr>
          <p:cNvGrpSpPr/>
          <p:nvPr/>
        </p:nvGrpSpPr>
        <p:grpSpPr>
          <a:xfrm>
            <a:off x="3155868" y="3655643"/>
            <a:ext cx="906541" cy="738664"/>
            <a:chOff x="3964845" y="3689798"/>
            <a:chExt cx="906541" cy="738664"/>
          </a:xfrm>
        </p:grpSpPr>
        <p:sp>
          <p:nvSpPr>
            <p:cNvPr id="30" name="椭圆 29">
              <a:extLst>
                <a:ext uri="{FF2B5EF4-FFF2-40B4-BE49-F238E27FC236}">
                  <a16:creationId xmlns:a16="http://schemas.microsoft.com/office/drawing/2014/main" xmlns="" id="{42F62D28-3516-4CCF-B62A-D65D4B9DF1C0}"/>
                </a:ext>
              </a:extLst>
            </p:cNvPr>
            <p:cNvSpPr/>
            <p:nvPr/>
          </p:nvSpPr>
          <p:spPr>
            <a:xfrm>
              <a:off x="4088174" y="3719500"/>
              <a:ext cx="669859" cy="6698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B5D1EA"/>
                </a:solidFill>
              </a:endParaRPr>
            </a:p>
          </p:txBody>
        </p:sp>
        <p:sp>
          <p:nvSpPr>
            <p:cNvPr id="31" name="59">
              <a:extLst>
                <a:ext uri="{FF2B5EF4-FFF2-40B4-BE49-F238E27FC236}">
                  <a16:creationId xmlns:a16="http://schemas.microsoft.com/office/drawing/2014/main" xmlns="" id="{DD502B0C-9B9D-482E-BB0B-2B21C391F6D6}"/>
                </a:ext>
              </a:extLst>
            </p:cNvPr>
            <p:cNvSpPr/>
            <p:nvPr/>
          </p:nvSpPr>
          <p:spPr>
            <a:xfrm>
              <a:off x="3964845" y="3689798"/>
              <a:ext cx="906541" cy="738664"/>
            </a:xfrm>
            <a:prstGeom prst="rect">
              <a:avLst/>
            </a:prstGeom>
          </p:spPr>
          <p:txBody>
            <a:bodyPr wrap="square" lIns="0" tIns="0" rIns="0" bIns="0">
              <a:spAutoFit/>
            </a:bodyPr>
            <a:lstStyle/>
            <a:p>
              <a:pPr algn="ctr"/>
              <a:r>
                <a:rPr lang="en-US" sz="4800" dirty="0">
                  <a:solidFill>
                    <a:srgbClr val="B5D1EA"/>
                  </a:solidFill>
                  <a:latin typeface="Arial" panose="020B0604020202020204" pitchFamily="34" charset="0"/>
                  <a:cs typeface="Arial" panose="020B0604020202020204" pitchFamily="34" charset="0"/>
                </a:rPr>
                <a:t>1</a:t>
              </a:r>
            </a:p>
          </p:txBody>
        </p:sp>
      </p:grpSp>
      <p:grpSp>
        <p:nvGrpSpPr>
          <p:cNvPr id="32" name="组合 31">
            <a:extLst>
              <a:ext uri="{FF2B5EF4-FFF2-40B4-BE49-F238E27FC236}">
                <a16:creationId xmlns:a16="http://schemas.microsoft.com/office/drawing/2014/main" xmlns="" id="{4602AA49-7471-4A50-9837-C114E1CD7225}"/>
              </a:ext>
            </a:extLst>
          </p:cNvPr>
          <p:cNvGrpSpPr/>
          <p:nvPr/>
        </p:nvGrpSpPr>
        <p:grpSpPr>
          <a:xfrm>
            <a:off x="8370361" y="3583781"/>
            <a:ext cx="906541" cy="738664"/>
            <a:chOff x="7335311" y="3689798"/>
            <a:chExt cx="906541" cy="738664"/>
          </a:xfrm>
        </p:grpSpPr>
        <p:sp>
          <p:nvSpPr>
            <p:cNvPr id="33" name="椭圆 32">
              <a:extLst>
                <a:ext uri="{FF2B5EF4-FFF2-40B4-BE49-F238E27FC236}">
                  <a16:creationId xmlns:a16="http://schemas.microsoft.com/office/drawing/2014/main" xmlns="" id="{942E6D0B-3DC4-40A1-9AF8-5F13918B2494}"/>
                </a:ext>
              </a:extLst>
            </p:cNvPr>
            <p:cNvSpPr/>
            <p:nvPr/>
          </p:nvSpPr>
          <p:spPr>
            <a:xfrm>
              <a:off x="7458640" y="3719500"/>
              <a:ext cx="669859" cy="6698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B5D1EA"/>
                </a:solidFill>
              </a:endParaRPr>
            </a:p>
          </p:txBody>
        </p:sp>
        <p:sp>
          <p:nvSpPr>
            <p:cNvPr id="34" name="59">
              <a:extLst>
                <a:ext uri="{FF2B5EF4-FFF2-40B4-BE49-F238E27FC236}">
                  <a16:creationId xmlns:a16="http://schemas.microsoft.com/office/drawing/2014/main" xmlns="" id="{1B16E4C7-CA45-4F8C-BF53-F0A1D7C6C6E9}"/>
                </a:ext>
              </a:extLst>
            </p:cNvPr>
            <p:cNvSpPr/>
            <p:nvPr/>
          </p:nvSpPr>
          <p:spPr>
            <a:xfrm>
              <a:off x="7335311" y="3689798"/>
              <a:ext cx="906541" cy="738664"/>
            </a:xfrm>
            <a:prstGeom prst="rect">
              <a:avLst/>
            </a:prstGeom>
          </p:spPr>
          <p:txBody>
            <a:bodyPr wrap="square" lIns="0" tIns="0" rIns="0" bIns="0">
              <a:spAutoFit/>
            </a:bodyPr>
            <a:lstStyle/>
            <a:p>
              <a:pPr algn="ctr"/>
              <a:r>
                <a:rPr lang="en-US" altLang="zh-CN" sz="4800" dirty="0">
                  <a:solidFill>
                    <a:srgbClr val="B5D1EA"/>
                  </a:solidFill>
                  <a:latin typeface="Arial" panose="020B0604020202020204" pitchFamily="34" charset="0"/>
                  <a:cs typeface="Arial" panose="020B0604020202020204" pitchFamily="34" charset="0"/>
                </a:rPr>
                <a:t>3</a:t>
              </a:r>
              <a:endParaRPr lang="en-US" sz="4800" dirty="0">
                <a:solidFill>
                  <a:srgbClr val="B5D1EA"/>
                </a:solidFill>
                <a:latin typeface="Arial" panose="020B0604020202020204" pitchFamily="34" charset="0"/>
                <a:cs typeface="Arial" panose="020B0604020202020204" pitchFamily="34" charset="0"/>
              </a:endParaRPr>
            </a:p>
          </p:txBody>
        </p:sp>
      </p:grpSp>
      <p:grpSp>
        <p:nvGrpSpPr>
          <p:cNvPr id="35" name="组合 34">
            <a:extLst>
              <a:ext uri="{FF2B5EF4-FFF2-40B4-BE49-F238E27FC236}">
                <a16:creationId xmlns:a16="http://schemas.microsoft.com/office/drawing/2014/main" xmlns="" id="{8F824B20-D604-4F99-8CC7-AB9F79E8ECB5}"/>
              </a:ext>
            </a:extLst>
          </p:cNvPr>
          <p:cNvGrpSpPr/>
          <p:nvPr/>
        </p:nvGrpSpPr>
        <p:grpSpPr>
          <a:xfrm>
            <a:off x="5876462" y="1599335"/>
            <a:ext cx="906541" cy="738664"/>
            <a:chOff x="5652253" y="2069032"/>
            <a:chExt cx="906541" cy="738664"/>
          </a:xfrm>
        </p:grpSpPr>
        <p:sp>
          <p:nvSpPr>
            <p:cNvPr id="36" name="椭圆 35">
              <a:extLst>
                <a:ext uri="{FF2B5EF4-FFF2-40B4-BE49-F238E27FC236}">
                  <a16:creationId xmlns:a16="http://schemas.microsoft.com/office/drawing/2014/main" xmlns="" id="{A930FA14-C097-4EB0-9DFE-F6C250DD1D52}"/>
                </a:ext>
              </a:extLst>
            </p:cNvPr>
            <p:cNvSpPr/>
            <p:nvPr/>
          </p:nvSpPr>
          <p:spPr>
            <a:xfrm>
              <a:off x="5766058" y="2117967"/>
              <a:ext cx="669859" cy="6698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B5D1EA"/>
                </a:solidFill>
              </a:endParaRPr>
            </a:p>
          </p:txBody>
        </p:sp>
        <p:sp>
          <p:nvSpPr>
            <p:cNvPr id="37" name="59">
              <a:extLst>
                <a:ext uri="{FF2B5EF4-FFF2-40B4-BE49-F238E27FC236}">
                  <a16:creationId xmlns:a16="http://schemas.microsoft.com/office/drawing/2014/main" xmlns="" id="{33684E14-DD7F-4490-84C0-5A8C1A76C0BA}"/>
                </a:ext>
              </a:extLst>
            </p:cNvPr>
            <p:cNvSpPr/>
            <p:nvPr/>
          </p:nvSpPr>
          <p:spPr>
            <a:xfrm>
              <a:off x="5652253" y="2069032"/>
              <a:ext cx="906541" cy="738664"/>
            </a:xfrm>
            <a:prstGeom prst="rect">
              <a:avLst/>
            </a:prstGeom>
          </p:spPr>
          <p:txBody>
            <a:bodyPr wrap="square" lIns="0" tIns="0" rIns="0" bIns="0">
              <a:spAutoFit/>
            </a:bodyPr>
            <a:lstStyle/>
            <a:p>
              <a:pPr algn="ctr"/>
              <a:r>
                <a:rPr lang="en-US" sz="4800" dirty="0">
                  <a:solidFill>
                    <a:srgbClr val="B5D1EA"/>
                  </a:solidFill>
                  <a:latin typeface="Arial" panose="020B0604020202020204" pitchFamily="34" charset="0"/>
                  <a:cs typeface="Arial" panose="020B0604020202020204" pitchFamily="34" charset="0"/>
                </a:rPr>
                <a:t>2</a:t>
              </a:r>
            </a:p>
          </p:txBody>
        </p:sp>
      </p:grpSp>
      <p:grpSp>
        <p:nvGrpSpPr>
          <p:cNvPr id="38" name="组合 37">
            <a:extLst>
              <a:ext uri="{FF2B5EF4-FFF2-40B4-BE49-F238E27FC236}">
                <a16:creationId xmlns:a16="http://schemas.microsoft.com/office/drawing/2014/main" xmlns="" id="{52F34E1E-01B9-4E22-8AF3-CDBB27639E21}"/>
              </a:ext>
            </a:extLst>
          </p:cNvPr>
          <p:cNvGrpSpPr/>
          <p:nvPr/>
        </p:nvGrpSpPr>
        <p:grpSpPr>
          <a:xfrm>
            <a:off x="5073299" y="701531"/>
            <a:ext cx="2493818" cy="867926"/>
            <a:chOff x="821138" y="4300045"/>
            <a:chExt cx="2493818" cy="867926"/>
          </a:xfrm>
        </p:grpSpPr>
        <p:sp>
          <p:nvSpPr>
            <p:cNvPr id="39" name="Rectangle 70">
              <a:extLst>
                <a:ext uri="{FF2B5EF4-FFF2-40B4-BE49-F238E27FC236}">
                  <a16:creationId xmlns:a16="http://schemas.microsoft.com/office/drawing/2014/main" xmlns="" id="{96C2D4FD-691D-4AE4-9C25-985C755D8C97}"/>
                </a:ext>
              </a:extLst>
            </p:cNvPr>
            <p:cNvSpPr>
              <a:spLocks noChangeArrowheads="1"/>
            </p:cNvSpPr>
            <p:nvPr/>
          </p:nvSpPr>
          <p:spPr bwMode="auto">
            <a:xfrm>
              <a:off x="821138" y="4300045"/>
              <a:ext cx="249381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defTabSz="912813">
                <a:lnSpc>
                  <a:spcPct val="90000"/>
                </a:lnSpc>
                <a:spcBef>
                  <a:spcPts val="1000"/>
                </a:spcBef>
                <a:buFont typeface="Arial" panose="020B0604020202020204" pitchFamily="34" charset="0"/>
                <a:buChar char="•"/>
                <a:defRPr sz="2800">
                  <a:solidFill>
                    <a:srgbClr val="595959"/>
                  </a:solidFill>
                  <a:latin typeface="Calibri Light" panose="020F0302020204030204" pitchFamily="34" charset="0"/>
                  <a:cs typeface="Roboto Light" pitchFamily="2" charset="0"/>
                </a:defRPr>
              </a:lvl1pPr>
              <a:lvl2pPr marL="742950" indent="-285750" defTabSz="912813">
                <a:lnSpc>
                  <a:spcPct val="90000"/>
                </a:lnSpc>
                <a:spcBef>
                  <a:spcPts val="500"/>
                </a:spcBef>
                <a:buFont typeface="Arial" panose="020B0604020202020204" pitchFamily="34" charset="0"/>
                <a:buChar char="•"/>
                <a:defRPr sz="2400">
                  <a:solidFill>
                    <a:srgbClr val="595959"/>
                  </a:solidFill>
                  <a:latin typeface="Calibri Light" panose="020F0302020204030204" pitchFamily="34" charset="0"/>
                  <a:cs typeface="Roboto Light" pitchFamily="2" charset="0"/>
                </a:defRPr>
              </a:lvl2pPr>
              <a:lvl3pPr marL="1143000" indent="-228600" defTabSz="912813">
                <a:lnSpc>
                  <a:spcPct val="90000"/>
                </a:lnSpc>
                <a:spcBef>
                  <a:spcPts val="500"/>
                </a:spcBef>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3pPr>
              <a:lvl4pPr marL="1600200" indent="-228600" defTabSz="912813">
                <a:lnSpc>
                  <a:spcPct val="90000"/>
                </a:lnSpc>
                <a:spcBef>
                  <a:spcPts val="500"/>
                </a:spcBef>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4pPr>
              <a:lvl5pPr marL="2057400" indent="-228600" defTabSz="912813">
                <a:lnSpc>
                  <a:spcPct val="90000"/>
                </a:lnSpc>
                <a:spcBef>
                  <a:spcPts val="500"/>
                </a:spcBef>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5pPr>
              <a:lvl6pPr marL="2514600" indent="-228600" defTabSz="912813" eaLnBrk="0" fontAlgn="base" hangingPunct="0">
                <a:lnSpc>
                  <a:spcPct val="90000"/>
                </a:lnSpc>
                <a:spcBef>
                  <a:spcPts val="500"/>
                </a:spcBef>
                <a:spcAft>
                  <a:spcPct val="0"/>
                </a:spcAft>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6pPr>
              <a:lvl7pPr marL="2971800" indent="-228600" defTabSz="912813" eaLnBrk="0" fontAlgn="base" hangingPunct="0">
                <a:lnSpc>
                  <a:spcPct val="90000"/>
                </a:lnSpc>
                <a:spcBef>
                  <a:spcPts val="500"/>
                </a:spcBef>
                <a:spcAft>
                  <a:spcPct val="0"/>
                </a:spcAft>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7pPr>
              <a:lvl8pPr marL="3429000" indent="-228600" defTabSz="912813" eaLnBrk="0" fontAlgn="base" hangingPunct="0">
                <a:lnSpc>
                  <a:spcPct val="90000"/>
                </a:lnSpc>
                <a:spcBef>
                  <a:spcPts val="500"/>
                </a:spcBef>
                <a:spcAft>
                  <a:spcPct val="0"/>
                </a:spcAft>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8pPr>
              <a:lvl9pPr marL="3886200" indent="-228600" defTabSz="912813" eaLnBrk="0" fontAlgn="base" hangingPunct="0">
                <a:lnSpc>
                  <a:spcPct val="90000"/>
                </a:lnSpc>
                <a:spcBef>
                  <a:spcPts val="500"/>
                </a:spcBef>
                <a:spcAft>
                  <a:spcPct val="0"/>
                </a:spcAft>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9pPr>
            </a:lstStyle>
            <a:p>
              <a:pPr algn="ctr" eaLnBrk="1" hangingPunct="1">
                <a:lnSpc>
                  <a:spcPct val="100000"/>
                </a:lnSpc>
                <a:spcBef>
                  <a:spcPct val="0"/>
                </a:spcBef>
                <a:buFontTx/>
                <a:buNone/>
              </a:pPr>
              <a:r>
                <a:rPr lang="en-US" altLang="zh-CN" sz="1600" b="1" noProof="1">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ADD TITLE</a:t>
              </a:r>
            </a:p>
          </p:txBody>
        </p:sp>
        <p:sp>
          <p:nvSpPr>
            <p:cNvPr id="40" name="Rectangle 23">
              <a:extLst>
                <a:ext uri="{FF2B5EF4-FFF2-40B4-BE49-F238E27FC236}">
                  <a16:creationId xmlns:a16="http://schemas.microsoft.com/office/drawing/2014/main" xmlns="" id="{1F1BC388-18E2-4322-AC18-6C396882799F}"/>
                </a:ext>
              </a:extLst>
            </p:cNvPr>
            <p:cNvSpPr/>
            <p:nvPr/>
          </p:nvSpPr>
          <p:spPr>
            <a:xfrm>
              <a:off x="1008543" y="4613973"/>
              <a:ext cx="2119007" cy="553998"/>
            </a:xfrm>
            <a:prstGeom prst="rect">
              <a:avLst/>
            </a:prstGeom>
          </p:spPr>
          <p:txBody>
            <a:bodyPr wrap="square">
              <a:spAutoFit/>
            </a:bodyPr>
            <a:lstStyle/>
            <a:p>
              <a:pPr algn="ctr" eaLnBrk="1" fontAlgn="auto" hangingPunct="1">
                <a:spcBef>
                  <a:spcPts val="0"/>
                </a:spcBef>
                <a:spcAft>
                  <a:spcPts val="0"/>
                </a:spcAft>
                <a:defRPr/>
              </a:pPr>
              <a:r>
                <a:rPr lang="en-US" sz="1000" noProof="1">
                  <a:solidFill>
                    <a:schemeClr val="tx1">
                      <a:lumMod val="75000"/>
                      <a:lumOff val="25000"/>
                    </a:schemeClr>
                  </a:solidFill>
                  <a:latin typeface="+mn-ea"/>
                </a:rPr>
                <a:t>Lorem ipsum dolor sit amet, consectetur adipiscing elit. Nulla imperdiet</a:t>
              </a:r>
            </a:p>
          </p:txBody>
        </p:sp>
      </p:grpSp>
      <p:pic>
        <p:nvPicPr>
          <p:cNvPr id="44" name="图片 43">
            <a:extLst>
              <a:ext uri="{FF2B5EF4-FFF2-40B4-BE49-F238E27FC236}">
                <a16:creationId xmlns:a16="http://schemas.microsoft.com/office/drawing/2014/main" xmlns="" id="{003F5696-5687-4CAF-AA4F-A3A204F306CB}"/>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9398927" y="5112809"/>
            <a:ext cx="1783434" cy="1783434"/>
          </a:xfrm>
          <a:prstGeom prst="rect">
            <a:avLst/>
          </a:prstGeom>
        </p:spPr>
      </p:pic>
      <p:pic>
        <p:nvPicPr>
          <p:cNvPr id="45" name="图片 44">
            <a:extLst>
              <a:ext uri="{FF2B5EF4-FFF2-40B4-BE49-F238E27FC236}">
                <a16:creationId xmlns:a16="http://schemas.microsoft.com/office/drawing/2014/main" xmlns="" id="{A35CE5BD-3F7A-47B9-B49E-274F30D83503}"/>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301965" y="1930997"/>
            <a:ext cx="1971772" cy="1971772"/>
          </a:xfrm>
          <a:prstGeom prst="rect">
            <a:avLst/>
          </a:prstGeom>
        </p:spPr>
      </p:pic>
      <p:pic>
        <p:nvPicPr>
          <p:cNvPr id="46" name="图片 45">
            <a:extLst>
              <a:ext uri="{FF2B5EF4-FFF2-40B4-BE49-F238E27FC236}">
                <a16:creationId xmlns:a16="http://schemas.microsoft.com/office/drawing/2014/main" xmlns="" id="{A797666A-FF51-4C79-A73E-A0EAE953B3B2}"/>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2546316" y="5391048"/>
            <a:ext cx="1439290" cy="1439290"/>
          </a:xfrm>
          <a:prstGeom prst="rect">
            <a:avLst/>
          </a:prstGeom>
        </p:spPr>
      </p:pic>
    </p:spTree>
    <p:extLst>
      <p:ext uri="{BB962C8B-B14F-4D97-AF65-F5344CB8AC3E}">
        <p14:creationId xmlns:p14="http://schemas.microsoft.com/office/powerpoint/2010/main" val="2385635472"/>
      </p:ext>
    </p:extLst>
  </p:cSld>
  <p:clrMapOvr>
    <a:masterClrMapping/>
  </p:clrMapOvr>
  <mc:AlternateContent xmlns:mc="http://schemas.openxmlformats.org/markup-compatibility/2006" xmlns:p14="http://schemas.microsoft.com/office/powerpoint/2010/main">
    <mc:Choice Requires="p14">
      <p:transition spd="slow" p14:dur="1300" advTm="0">
        <p14:pan dir="u"/>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1500" fill="hold"/>
                                        <p:tgtEl>
                                          <p:spTgt spid="6"/>
                                        </p:tgtEl>
                                        <p:attrNameLst>
                                          <p:attrName>ppt_x</p:attrName>
                                        </p:attrNameLst>
                                      </p:cBhvr>
                                      <p:tavLst>
                                        <p:tav tm="0">
                                          <p:val>
                                            <p:strVal val="0-#ppt_w/2"/>
                                          </p:val>
                                        </p:tav>
                                        <p:tav tm="100000">
                                          <p:val>
                                            <p:strVal val="#ppt_x"/>
                                          </p:val>
                                        </p:tav>
                                      </p:tavLst>
                                    </p:anim>
                                    <p:anim calcmode="lin" valueType="num">
                                      <p:cBhvr additive="base">
                                        <p:cTn id="8" dur="1500" fill="hold"/>
                                        <p:tgtEl>
                                          <p:spTgt spid="6"/>
                                        </p:tgtEl>
                                        <p:attrNameLst>
                                          <p:attrName>ppt_y</p:attrName>
                                        </p:attrNameLst>
                                      </p:cBhvr>
                                      <p:tavLst>
                                        <p:tav tm="0">
                                          <p:val>
                                            <p:strVal val="#ppt_y"/>
                                          </p:val>
                                        </p:tav>
                                        <p:tav tm="100000">
                                          <p:val>
                                            <p:strVal val="#ppt_y"/>
                                          </p:val>
                                        </p:tav>
                                      </p:tavLst>
                                    </p:anim>
                                  </p:childTnLst>
                                </p:cTn>
                              </p:par>
                              <p:par>
                                <p:cTn id="9" presetID="2" presetClass="entr" presetSubtype="8" decel="100000" fill="hold" grpId="0" nodeType="withEffect">
                                  <p:stCondLst>
                                    <p:cond delay="300"/>
                                  </p:stCondLst>
                                  <p:childTnLst>
                                    <p:set>
                                      <p:cBhvr>
                                        <p:cTn id="10" dur="1" fill="hold">
                                          <p:stCondLst>
                                            <p:cond delay="0"/>
                                          </p:stCondLst>
                                        </p:cTn>
                                        <p:tgtEl>
                                          <p:spTgt spid="8"/>
                                        </p:tgtEl>
                                        <p:attrNameLst>
                                          <p:attrName>style.visibility</p:attrName>
                                        </p:attrNameLst>
                                      </p:cBhvr>
                                      <p:to>
                                        <p:strVal val="visible"/>
                                      </p:to>
                                    </p:set>
                                    <p:anim calcmode="lin" valueType="num">
                                      <p:cBhvr additive="base">
                                        <p:cTn id="11" dur="1500" fill="hold"/>
                                        <p:tgtEl>
                                          <p:spTgt spid="8"/>
                                        </p:tgtEl>
                                        <p:attrNameLst>
                                          <p:attrName>ppt_x</p:attrName>
                                        </p:attrNameLst>
                                      </p:cBhvr>
                                      <p:tavLst>
                                        <p:tav tm="0">
                                          <p:val>
                                            <p:strVal val="0-#ppt_w/2"/>
                                          </p:val>
                                        </p:tav>
                                        <p:tav tm="100000">
                                          <p:val>
                                            <p:strVal val="#ppt_x"/>
                                          </p:val>
                                        </p:tav>
                                      </p:tavLst>
                                    </p:anim>
                                    <p:anim calcmode="lin" valueType="num">
                                      <p:cBhvr additive="base">
                                        <p:cTn id="12" dur="1500" fill="hold"/>
                                        <p:tgtEl>
                                          <p:spTgt spid="8"/>
                                        </p:tgtEl>
                                        <p:attrNameLst>
                                          <p:attrName>ppt_y</p:attrName>
                                        </p:attrNameLst>
                                      </p:cBhvr>
                                      <p:tavLst>
                                        <p:tav tm="0">
                                          <p:val>
                                            <p:strVal val="#ppt_y"/>
                                          </p:val>
                                        </p:tav>
                                        <p:tav tm="100000">
                                          <p:val>
                                            <p:strVal val="#ppt_y"/>
                                          </p:val>
                                        </p:tav>
                                      </p:tavLst>
                                    </p:anim>
                                  </p:childTnLst>
                                </p:cTn>
                              </p:par>
                              <p:par>
                                <p:cTn id="13" presetID="2" presetClass="entr" presetSubtype="8" decel="100000" fill="hold" grpId="0" nodeType="withEffect">
                                  <p:stCondLst>
                                    <p:cond delay="500"/>
                                  </p:stCondLst>
                                  <p:childTnLst>
                                    <p:set>
                                      <p:cBhvr>
                                        <p:cTn id="14" dur="1" fill="hold">
                                          <p:stCondLst>
                                            <p:cond delay="0"/>
                                          </p:stCondLst>
                                        </p:cTn>
                                        <p:tgtEl>
                                          <p:spTgt spid="7"/>
                                        </p:tgtEl>
                                        <p:attrNameLst>
                                          <p:attrName>style.visibility</p:attrName>
                                        </p:attrNameLst>
                                      </p:cBhvr>
                                      <p:to>
                                        <p:strVal val="visible"/>
                                      </p:to>
                                    </p:set>
                                    <p:anim calcmode="lin" valueType="num">
                                      <p:cBhvr additive="base">
                                        <p:cTn id="15" dur="1500" fill="hold"/>
                                        <p:tgtEl>
                                          <p:spTgt spid="7"/>
                                        </p:tgtEl>
                                        <p:attrNameLst>
                                          <p:attrName>ppt_x</p:attrName>
                                        </p:attrNameLst>
                                      </p:cBhvr>
                                      <p:tavLst>
                                        <p:tav tm="0">
                                          <p:val>
                                            <p:strVal val="0-#ppt_w/2"/>
                                          </p:val>
                                        </p:tav>
                                        <p:tav tm="100000">
                                          <p:val>
                                            <p:strVal val="#ppt_x"/>
                                          </p:val>
                                        </p:tav>
                                      </p:tavLst>
                                    </p:anim>
                                    <p:anim calcmode="lin" valueType="num">
                                      <p:cBhvr additive="base">
                                        <p:cTn id="16" dur="1500" fill="hold"/>
                                        <p:tgtEl>
                                          <p:spTgt spid="7"/>
                                        </p:tgtEl>
                                        <p:attrNameLst>
                                          <p:attrName>ppt_y</p:attrName>
                                        </p:attrNameLst>
                                      </p:cBhvr>
                                      <p:tavLst>
                                        <p:tav tm="0">
                                          <p:val>
                                            <p:strVal val="#ppt_y"/>
                                          </p:val>
                                        </p:tav>
                                        <p:tav tm="100000">
                                          <p:val>
                                            <p:strVal val="#ppt_y"/>
                                          </p:val>
                                        </p:tav>
                                      </p:tavLst>
                                    </p:anim>
                                  </p:childTnLst>
                                </p:cTn>
                              </p:par>
                              <p:par>
                                <p:cTn id="17" presetID="47" presetClass="entr" presetSubtype="0" fill="hold" nodeType="withEffect">
                                  <p:stCondLst>
                                    <p:cond delay="500"/>
                                  </p:stCondLst>
                                  <p:childTnLst>
                                    <p:set>
                                      <p:cBhvr>
                                        <p:cTn id="18" dur="1" fill="hold">
                                          <p:stCondLst>
                                            <p:cond delay="0"/>
                                          </p:stCondLst>
                                        </p:cTn>
                                        <p:tgtEl>
                                          <p:spTgt spid="43"/>
                                        </p:tgtEl>
                                        <p:attrNameLst>
                                          <p:attrName>style.visibility</p:attrName>
                                        </p:attrNameLst>
                                      </p:cBhvr>
                                      <p:to>
                                        <p:strVal val="visible"/>
                                      </p:to>
                                    </p:set>
                                    <p:animEffect transition="in" filter="fade">
                                      <p:cBhvr>
                                        <p:cTn id="19" dur="1000"/>
                                        <p:tgtEl>
                                          <p:spTgt spid="43"/>
                                        </p:tgtEl>
                                      </p:cBhvr>
                                    </p:animEffect>
                                    <p:anim calcmode="lin" valueType="num">
                                      <p:cBhvr>
                                        <p:cTn id="20" dur="1000" fill="hold"/>
                                        <p:tgtEl>
                                          <p:spTgt spid="43"/>
                                        </p:tgtEl>
                                        <p:attrNameLst>
                                          <p:attrName>ppt_x</p:attrName>
                                        </p:attrNameLst>
                                      </p:cBhvr>
                                      <p:tavLst>
                                        <p:tav tm="0">
                                          <p:val>
                                            <p:strVal val="#ppt_x"/>
                                          </p:val>
                                        </p:tav>
                                        <p:tav tm="100000">
                                          <p:val>
                                            <p:strVal val="#ppt_x"/>
                                          </p:val>
                                        </p:tav>
                                      </p:tavLst>
                                    </p:anim>
                                    <p:anim calcmode="lin" valueType="num">
                                      <p:cBhvr>
                                        <p:cTn id="21" dur="1000" fill="hold"/>
                                        <p:tgtEl>
                                          <p:spTgt spid="43"/>
                                        </p:tgtEl>
                                        <p:attrNameLst>
                                          <p:attrName>ppt_y</p:attrName>
                                        </p:attrNameLst>
                                      </p:cBhvr>
                                      <p:tavLst>
                                        <p:tav tm="0">
                                          <p:val>
                                            <p:strVal val="#ppt_y-.1"/>
                                          </p:val>
                                        </p:tav>
                                        <p:tav tm="100000">
                                          <p:val>
                                            <p:strVal val="#ppt_y"/>
                                          </p:val>
                                        </p:tav>
                                      </p:tavLst>
                                    </p:anim>
                                  </p:childTnLst>
                                </p:cTn>
                              </p:par>
                            </p:childTnLst>
                          </p:cTn>
                        </p:par>
                        <p:par>
                          <p:cTn id="22" fill="hold">
                            <p:stCondLst>
                              <p:cond delay="2000"/>
                            </p:stCondLst>
                            <p:childTnLst>
                              <p:par>
                                <p:cTn id="23" presetID="42" presetClass="entr" presetSubtype="0" fill="hold" nodeType="afterEffect">
                                  <p:stCondLst>
                                    <p:cond delay="0"/>
                                  </p:stCondLst>
                                  <p:childTnLst>
                                    <p:set>
                                      <p:cBhvr>
                                        <p:cTn id="24" dur="1" fill="hold">
                                          <p:stCondLst>
                                            <p:cond delay="0"/>
                                          </p:stCondLst>
                                        </p:cTn>
                                        <p:tgtEl>
                                          <p:spTgt spid="4"/>
                                        </p:tgtEl>
                                        <p:attrNameLst>
                                          <p:attrName>style.visibility</p:attrName>
                                        </p:attrNameLst>
                                      </p:cBhvr>
                                      <p:to>
                                        <p:strVal val="visible"/>
                                      </p:to>
                                    </p:set>
                                    <p:animEffect transition="in" filter="fade">
                                      <p:cBhvr>
                                        <p:cTn id="25" dur="1000"/>
                                        <p:tgtEl>
                                          <p:spTgt spid="4"/>
                                        </p:tgtEl>
                                      </p:cBhvr>
                                    </p:animEffect>
                                    <p:anim calcmode="lin" valueType="num">
                                      <p:cBhvr>
                                        <p:cTn id="26" dur="1000" fill="hold"/>
                                        <p:tgtEl>
                                          <p:spTgt spid="4"/>
                                        </p:tgtEl>
                                        <p:attrNameLst>
                                          <p:attrName>ppt_x</p:attrName>
                                        </p:attrNameLst>
                                      </p:cBhvr>
                                      <p:tavLst>
                                        <p:tav tm="0">
                                          <p:val>
                                            <p:strVal val="#ppt_x"/>
                                          </p:val>
                                        </p:tav>
                                        <p:tav tm="100000">
                                          <p:val>
                                            <p:strVal val="#ppt_x"/>
                                          </p:val>
                                        </p:tav>
                                      </p:tavLst>
                                    </p:anim>
                                    <p:anim calcmode="lin" valueType="num">
                                      <p:cBhvr>
                                        <p:cTn id="27" dur="1000" fill="hold"/>
                                        <p:tgtEl>
                                          <p:spTgt spid="4"/>
                                        </p:tgtEl>
                                        <p:attrNameLst>
                                          <p:attrName>ppt_y</p:attrName>
                                        </p:attrNameLst>
                                      </p:cBhvr>
                                      <p:tavLst>
                                        <p:tav tm="0">
                                          <p:val>
                                            <p:strVal val="#ppt_y+.1"/>
                                          </p:val>
                                        </p:tav>
                                        <p:tav tm="100000">
                                          <p:val>
                                            <p:strVal val="#ppt_y"/>
                                          </p:val>
                                        </p:tav>
                                      </p:tavLst>
                                    </p:anim>
                                  </p:childTnLst>
                                </p:cTn>
                              </p:par>
                              <p:par>
                                <p:cTn id="28" presetID="2" presetClass="entr" presetSubtype="6" decel="100000" fill="hold" nodeType="withEffect">
                                  <p:stCondLst>
                                    <p:cond delay="0"/>
                                  </p:stCondLst>
                                  <p:childTnLst>
                                    <p:set>
                                      <p:cBhvr>
                                        <p:cTn id="29" dur="1" fill="hold">
                                          <p:stCondLst>
                                            <p:cond delay="0"/>
                                          </p:stCondLst>
                                        </p:cTn>
                                        <p:tgtEl>
                                          <p:spTgt spid="20"/>
                                        </p:tgtEl>
                                        <p:attrNameLst>
                                          <p:attrName>style.visibility</p:attrName>
                                        </p:attrNameLst>
                                      </p:cBhvr>
                                      <p:to>
                                        <p:strVal val="visible"/>
                                      </p:to>
                                    </p:set>
                                    <p:anim calcmode="lin" valueType="num">
                                      <p:cBhvr additive="base">
                                        <p:cTn id="30" dur="1500" fill="hold"/>
                                        <p:tgtEl>
                                          <p:spTgt spid="20"/>
                                        </p:tgtEl>
                                        <p:attrNameLst>
                                          <p:attrName>ppt_x</p:attrName>
                                        </p:attrNameLst>
                                      </p:cBhvr>
                                      <p:tavLst>
                                        <p:tav tm="0">
                                          <p:val>
                                            <p:strVal val="1+#ppt_w/2"/>
                                          </p:val>
                                        </p:tav>
                                        <p:tav tm="100000">
                                          <p:val>
                                            <p:strVal val="#ppt_x"/>
                                          </p:val>
                                        </p:tav>
                                      </p:tavLst>
                                    </p:anim>
                                    <p:anim calcmode="lin" valueType="num">
                                      <p:cBhvr additive="base">
                                        <p:cTn id="31" dur="1500" fill="hold"/>
                                        <p:tgtEl>
                                          <p:spTgt spid="20"/>
                                        </p:tgtEl>
                                        <p:attrNameLst>
                                          <p:attrName>ppt_y</p:attrName>
                                        </p:attrNameLst>
                                      </p:cBhvr>
                                      <p:tavLst>
                                        <p:tav tm="0">
                                          <p:val>
                                            <p:strVal val="1+#ppt_h/2"/>
                                          </p:val>
                                        </p:tav>
                                        <p:tav tm="100000">
                                          <p:val>
                                            <p:strVal val="#ppt_y"/>
                                          </p:val>
                                        </p:tav>
                                      </p:tavLst>
                                    </p:anim>
                                  </p:childTnLst>
                                </p:cTn>
                              </p:par>
                            </p:childTnLst>
                          </p:cTn>
                        </p:par>
                        <p:par>
                          <p:cTn id="32" fill="hold">
                            <p:stCondLst>
                              <p:cond delay="3500"/>
                            </p:stCondLst>
                            <p:childTnLst>
                              <p:par>
                                <p:cTn id="33" presetID="53" presetClass="entr" presetSubtype="16" fill="hold" nodeType="afterEffect">
                                  <p:stCondLst>
                                    <p:cond delay="0"/>
                                  </p:stCondLst>
                                  <p:childTnLst>
                                    <p:set>
                                      <p:cBhvr>
                                        <p:cTn id="34" dur="1" fill="hold">
                                          <p:stCondLst>
                                            <p:cond delay="0"/>
                                          </p:stCondLst>
                                        </p:cTn>
                                        <p:tgtEl>
                                          <p:spTgt spid="29"/>
                                        </p:tgtEl>
                                        <p:attrNameLst>
                                          <p:attrName>style.visibility</p:attrName>
                                        </p:attrNameLst>
                                      </p:cBhvr>
                                      <p:to>
                                        <p:strVal val="visible"/>
                                      </p:to>
                                    </p:set>
                                    <p:anim calcmode="lin" valueType="num">
                                      <p:cBhvr>
                                        <p:cTn id="35" dur="500" fill="hold"/>
                                        <p:tgtEl>
                                          <p:spTgt spid="29"/>
                                        </p:tgtEl>
                                        <p:attrNameLst>
                                          <p:attrName>ppt_w</p:attrName>
                                        </p:attrNameLst>
                                      </p:cBhvr>
                                      <p:tavLst>
                                        <p:tav tm="0">
                                          <p:val>
                                            <p:fltVal val="0"/>
                                          </p:val>
                                        </p:tav>
                                        <p:tav tm="100000">
                                          <p:val>
                                            <p:strVal val="#ppt_w"/>
                                          </p:val>
                                        </p:tav>
                                      </p:tavLst>
                                    </p:anim>
                                    <p:anim calcmode="lin" valueType="num">
                                      <p:cBhvr>
                                        <p:cTn id="36" dur="500" fill="hold"/>
                                        <p:tgtEl>
                                          <p:spTgt spid="29"/>
                                        </p:tgtEl>
                                        <p:attrNameLst>
                                          <p:attrName>ppt_h</p:attrName>
                                        </p:attrNameLst>
                                      </p:cBhvr>
                                      <p:tavLst>
                                        <p:tav tm="0">
                                          <p:val>
                                            <p:fltVal val="0"/>
                                          </p:val>
                                        </p:tav>
                                        <p:tav tm="100000">
                                          <p:val>
                                            <p:strVal val="#ppt_h"/>
                                          </p:val>
                                        </p:tav>
                                      </p:tavLst>
                                    </p:anim>
                                    <p:animEffect transition="in" filter="fade">
                                      <p:cBhvr>
                                        <p:cTn id="37" dur="500"/>
                                        <p:tgtEl>
                                          <p:spTgt spid="29"/>
                                        </p:tgtEl>
                                      </p:cBhvr>
                                    </p:animEffect>
                                  </p:childTnLst>
                                </p:cTn>
                              </p:par>
                            </p:childTnLst>
                          </p:cTn>
                        </p:par>
                        <p:par>
                          <p:cTn id="38" fill="hold">
                            <p:stCondLst>
                              <p:cond delay="4000"/>
                            </p:stCondLst>
                            <p:childTnLst>
                              <p:par>
                                <p:cTn id="39" presetID="42" presetClass="entr" presetSubtype="0" fill="hold" nodeType="afterEffect">
                                  <p:stCondLst>
                                    <p:cond delay="0"/>
                                  </p:stCondLst>
                                  <p:childTnLst>
                                    <p:set>
                                      <p:cBhvr>
                                        <p:cTn id="40" dur="1" fill="hold">
                                          <p:stCondLst>
                                            <p:cond delay="0"/>
                                          </p:stCondLst>
                                        </p:cTn>
                                        <p:tgtEl>
                                          <p:spTgt spid="26"/>
                                        </p:tgtEl>
                                        <p:attrNameLst>
                                          <p:attrName>style.visibility</p:attrName>
                                        </p:attrNameLst>
                                      </p:cBhvr>
                                      <p:to>
                                        <p:strVal val="visible"/>
                                      </p:to>
                                    </p:set>
                                    <p:animEffect transition="in" filter="fade">
                                      <p:cBhvr>
                                        <p:cTn id="41" dur="1000"/>
                                        <p:tgtEl>
                                          <p:spTgt spid="26"/>
                                        </p:tgtEl>
                                      </p:cBhvr>
                                    </p:animEffect>
                                    <p:anim calcmode="lin" valueType="num">
                                      <p:cBhvr>
                                        <p:cTn id="42" dur="1000" fill="hold"/>
                                        <p:tgtEl>
                                          <p:spTgt spid="26"/>
                                        </p:tgtEl>
                                        <p:attrNameLst>
                                          <p:attrName>ppt_x</p:attrName>
                                        </p:attrNameLst>
                                      </p:cBhvr>
                                      <p:tavLst>
                                        <p:tav tm="0">
                                          <p:val>
                                            <p:strVal val="#ppt_x"/>
                                          </p:val>
                                        </p:tav>
                                        <p:tav tm="100000">
                                          <p:val>
                                            <p:strVal val="#ppt_x"/>
                                          </p:val>
                                        </p:tav>
                                      </p:tavLst>
                                    </p:anim>
                                    <p:anim calcmode="lin" valueType="num">
                                      <p:cBhvr>
                                        <p:cTn id="43" dur="1000" fill="hold"/>
                                        <p:tgtEl>
                                          <p:spTgt spid="26"/>
                                        </p:tgtEl>
                                        <p:attrNameLst>
                                          <p:attrName>ppt_y</p:attrName>
                                        </p:attrNameLst>
                                      </p:cBhvr>
                                      <p:tavLst>
                                        <p:tav tm="0">
                                          <p:val>
                                            <p:strVal val="#ppt_y+.1"/>
                                          </p:val>
                                        </p:tav>
                                        <p:tav tm="100000">
                                          <p:val>
                                            <p:strVal val="#ppt_y"/>
                                          </p:val>
                                        </p:tav>
                                      </p:tavLst>
                                    </p:anim>
                                  </p:childTnLst>
                                </p:cTn>
                              </p:par>
                            </p:childTnLst>
                          </p:cTn>
                        </p:par>
                        <p:par>
                          <p:cTn id="44" fill="hold">
                            <p:stCondLst>
                              <p:cond delay="5000"/>
                            </p:stCondLst>
                            <p:childTnLst>
                              <p:par>
                                <p:cTn id="45" presetID="53" presetClass="entr" presetSubtype="16" fill="hold" nodeType="afterEffect">
                                  <p:stCondLst>
                                    <p:cond delay="0"/>
                                  </p:stCondLst>
                                  <p:childTnLst>
                                    <p:set>
                                      <p:cBhvr>
                                        <p:cTn id="46" dur="1" fill="hold">
                                          <p:stCondLst>
                                            <p:cond delay="0"/>
                                          </p:stCondLst>
                                        </p:cTn>
                                        <p:tgtEl>
                                          <p:spTgt spid="35"/>
                                        </p:tgtEl>
                                        <p:attrNameLst>
                                          <p:attrName>style.visibility</p:attrName>
                                        </p:attrNameLst>
                                      </p:cBhvr>
                                      <p:to>
                                        <p:strVal val="visible"/>
                                      </p:to>
                                    </p:set>
                                    <p:anim calcmode="lin" valueType="num">
                                      <p:cBhvr>
                                        <p:cTn id="47" dur="500" fill="hold"/>
                                        <p:tgtEl>
                                          <p:spTgt spid="35"/>
                                        </p:tgtEl>
                                        <p:attrNameLst>
                                          <p:attrName>ppt_w</p:attrName>
                                        </p:attrNameLst>
                                      </p:cBhvr>
                                      <p:tavLst>
                                        <p:tav tm="0">
                                          <p:val>
                                            <p:fltVal val="0"/>
                                          </p:val>
                                        </p:tav>
                                        <p:tav tm="100000">
                                          <p:val>
                                            <p:strVal val="#ppt_w"/>
                                          </p:val>
                                        </p:tav>
                                      </p:tavLst>
                                    </p:anim>
                                    <p:anim calcmode="lin" valueType="num">
                                      <p:cBhvr>
                                        <p:cTn id="48" dur="500" fill="hold"/>
                                        <p:tgtEl>
                                          <p:spTgt spid="35"/>
                                        </p:tgtEl>
                                        <p:attrNameLst>
                                          <p:attrName>ppt_h</p:attrName>
                                        </p:attrNameLst>
                                      </p:cBhvr>
                                      <p:tavLst>
                                        <p:tav tm="0">
                                          <p:val>
                                            <p:fltVal val="0"/>
                                          </p:val>
                                        </p:tav>
                                        <p:tav tm="100000">
                                          <p:val>
                                            <p:strVal val="#ppt_h"/>
                                          </p:val>
                                        </p:tav>
                                      </p:tavLst>
                                    </p:anim>
                                    <p:animEffect transition="in" filter="fade">
                                      <p:cBhvr>
                                        <p:cTn id="49" dur="500"/>
                                        <p:tgtEl>
                                          <p:spTgt spid="35"/>
                                        </p:tgtEl>
                                      </p:cBhvr>
                                    </p:animEffect>
                                  </p:childTnLst>
                                </p:cTn>
                              </p:par>
                            </p:childTnLst>
                          </p:cTn>
                        </p:par>
                        <p:par>
                          <p:cTn id="50" fill="hold">
                            <p:stCondLst>
                              <p:cond delay="5500"/>
                            </p:stCondLst>
                            <p:childTnLst>
                              <p:par>
                                <p:cTn id="51" presetID="42" presetClass="entr" presetSubtype="0" fill="hold" nodeType="afterEffect">
                                  <p:stCondLst>
                                    <p:cond delay="0"/>
                                  </p:stCondLst>
                                  <p:childTnLst>
                                    <p:set>
                                      <p:cBhvr>
                                        <p:cTn id="52" dur="1" fill="hold">
                                          <p:stCondLst>
                                            <p:cond delay="0"/>
                                          </p:stCondLst>
                                        </p:cTn>
                                        <p:tgtEl>
                                          <p:spTgt spid="38"/>
                                        </p:tgtEl>
                                        <p:attrNameLst>
                                          <p:attrName>style.visibility</p:attrName>
                                        </p:attrNameLst>
                                      </p:cBhvr>
                                      <p:to>
                                        <p:strVal val="visible"/>
                                      </p:to>
                                    </p:set>
                                    <p:animEffect transition="in" filter="fade">
                                      <p:cBhvr>
                                        <p:cTn id="53" dur="1000"/>
                                        <p:tgtEl>
                                          <p:spTgt spid="38"/>
                                        </p:tgtEl>
                                      </p:cBhvr>
                                    </p:animEffect>
                                    <p:anim calcmode="lin" valueType="num">
                                      <p:cBhvr>
                                        <p:cTn id="54" dur="1000" fill="hold"/>
                                        <p:tgtEl>
                                          <p:spTgt spid="38"/>
                                        </p:tgtEl>
                                        <p:attrNameLst>
                                          <p:attrName>ppt_x</p:attrName>
                                        </p:attrNameLst>
                                      </p:cBhvr>
                                      <p:tavLst>
                                        <p:tav tm="0">
                                          <p:val>
                                            <p:strVal val="#ppt_x"/>
                                          </p:val>
                                        </p:tav>
                                        <p:tav tm="100000">
                                          <p:val>
                                            <p:strVal val="#ppt_x"/>
                                          </p:val>
                                        </p:tav>
                                      </p:tavLst>
                                    </p:anim>
                                    <p:anim calcmode="lin" valueType="num">
                                      <p:cBhvr>
                                        <p:cTn id="55" dur="1000" fill="hold"/>
                                        <p:tgtEl>
                                          <p:spTgt spid="38"/>
                                        </p:tgtEl>
                                        <p:attrNameLst>
                                          <p:attrName>ppt_y</p:attrName>
                                        </p:attrNameLst>
                                      </p:cBhvr>
                                      <p:tavLst>
                                        <p:tav tm="0">
                                          <p:val>
                                            <p:strVal val="#ppt_y+.1"/>
                                          </p:val>
                                        </p:tav>
                                        <p:tav tm="100000">
                                          <p:val>
                                            <p:strVal val="#ppt_y"/>
                                          </p:val>
                                        </p:tav>
                                      </p:tavLst>
                                    </p:anim>
                                  </p:childTnLst>
                                </p:cTn>
                              </p:par>
                            </p:childTnLst>
                          </p:cTn>
                        </p:par>
                        <p:par>
                          <p:cTn id="56" fill="hold">
                            <p:stCondLst>
                              <p:cond delay="6500"/>
                            </p:stCondLst>
                            <p:childTnLst>
                              <p:par>
                                <p:cTn id="57" presetID="53" presetClass="entr" presetSubtype="16" fill="hold" nodeType="afterEffect">
                                  <p:stCondLst>
                                    <p:cond delay="0"/>
                                  </p:stCondLst>
                                  <p:childTnLst>
                                    <p:set>
                                      <p:cBhvr>
                                        <p:cTn id="58" dur="1" fill="hold">
                                          <p:stCondLst>
                                            <p:cond delay="0"/>
                                          </p:stCondLst>
                                        </p:cTn>
                                        <p:tgtEl>
                                          <p:spTgt spid="32"/>
                                        </p:tgtEl>
                                        <p:attrNameLst>
                                          <p:attrName>style.visibility</p:attrName>
                                        </p:attrNameLst>
                                      </p:cBhvr>
                                      <p:to>
                                        <p:strVal val="visible"/>
                                      </p:to>
                                    </p:set>
                                    <p:anim calcmode="lin" valueType="num">
                                      <p:cBhvr>
                                        <p:cTn id="59" dur="500" fill="hold"/>
                                        <p:tgtEl>
                                          <p:spTgt spid="32"/>
                                        </p:tgtEl>
                                        <p:attrNameLst>
                                          <p:attrName>ppt_w</p:attrName>
                                        </p:attrNameLst>
                                      </p:cBhvr>
                                      <p:tavLst>
                                        <p:tav tm="0">
                                          <p:val>
                                            <p:fltVal val="0"/>
                                          </p:val>
                                        </p:tav>
                                        <p:tav tm="100000">
                                          <p:val>
                                            <p:strVal val="#ppt_w"/>
                                          </p:val>
                                        </p:tav>
                                      </p:tavLst>
                                    </p:anim>
                                    <p:anim calcmode="lin" valueType="num">
                                      <p:cBhvr>
                                        <p:cTn id="60" dur="500" fill="hold"/>
                                        <p:tgtEl>
                                          <p:spTgt spid="32"/>
                                        </p:tgtEl>
                                        <p:attrNameLst>
                                          <p:attrName>ppt_h</p:attrName>
                                        </p:attrNameLst>
                                      </p:cBhvr>
                                      <p:tavLst>
                                        <p:tav tm="0">
                                          <p:val>
                                            <p:fltVal val="0"/>
                                          </p:val>
                                        </p:tav>
                                        <p:tav tm="100000">
                                          <p:val>
                                            <p:strVal val="#ppt_h"/>
                                          </p:val>
                                        </p:tav>
                                      </p:tavLst>
                                    </p:anim>
                                    <p:animEffect transition="in" filter="fade">
                                      <p:cBhvr>
                                        <p:cTn id="61" dur="500"/>
                                        <p:tgtEl>
                                          <p:spTgt spid="32"/>
                                        </p:tgtEl>
                                      </p:cBhvr>
                                    </p:animEffect>
                                  </p:childTnLst>
                                </p:cTn>
                              </p:par>
                            </p:childTnLst>
                          </p:cTn>
                        </p:par>
                        <p:par>
                          <p:cTn id="62" fill="hold">
                            <p:stCondLst>
                              <p:cond delay="7000"/>
                            </p:stCondLst>
                            <p:childTnLst>
                              <p:par>
                                <p:cTn id="63" presetID="42" presetClass="entr" presetSubtype="0" fill="hold" nodeType="afterEffect">
                                  <p:stCondLst>
                                    <p:cond delay="0"/>
                                  </p:stCondLst>
                                  <p:childTnLst>
                                    <p:set>
                                      <p:cBhvr>
                                        <p:cTn id="64" dur="1" fill="hold">
                                          <p:stCondLst>
                                            <p:cond delay="0"/>
                                          </p:stCondLst>
                                        </p:cTn>
                                        <p:tgtEl>
                                          <p:spTgt spid="23"/>
                                        </p:tgtEl>
                                        <p:attrNameLst>
                                          <p:attrName>style.visibility</p:attrName>
                                        </p:attrNameLst>
                                      </p:cBhvr>
                                      <p:to>
                                        <p:strVal val="visible"/>
                                      </p:to>
                                    </p:set>
                                    <p:animEffect transition="in" filter="fade">
                                      <p:cBhvr>
                                        <p:cTn id="65" dur="1000"/>
                                        <p:tgtEl>
                                          <p:spTgt spid="23"/>
                                        </p:tgtEl>
                                      </p:cBhvr>
                                    </p:animEffect>
                                    <p:anim calcmode="lin" valueType="num">
                                      <p:cBhvr>
                                        <p:cTn id="66" dur="1000" fill="hold"/>
                                        <p:tgtEl>
                                          <p:spTgt spid="23"/>
                                        </p:tgtEl>
                                        <p:attrNameLst>
                                          <p:attrName>ppt_x</p:attrName>
                                        </p:attrNameLst>
                                      </p:cBhvr>
                                      <p:tavLst>
                                        <p:tav tm="0">
                                          <p:val>
                                            <p:strVal val="#ppt_x"/>
                                          </p:val>
                                        </p:tav>
                                        <p:tav tm="100000">
                                          <p:val>
                                            <p:strVal val="#ppt_x"/>
                                          </p:val>
                                        </p:tav>
                                      </p:tavLst>
                                    </p:anim>
                                    <p:anim calcmode="lin" valueType="num">
                                      <p:cBhvr>
                                        <p:cTn id="67" dur="1000" fill="hold"/>
                                        <p:tgtEl>
                                          <p:spTgt spid="23"/>
                                        </p:tgtEl>
                                        <p:attrNameLst>
                                          <p:attrName>ppt_y</p:attrName>
                                        </p:attrNameLst>
                                      </p:cBhvr>
                                      <p:tavLst>
                                        <p:tav tm="0">
                                          <p:val>
                                            <p:strVal val="#ppt_y+.1"/>
                                          </p:val>
                                        </p:tav>
                                        <p:tav tm="100000">
                                          <p:val>
                                            <p:strVal val="#ppt_y"/>
                                          </p:val>
                                        </p:tav>
                                      </p:tavLst>
                                    </p:anim>
                                  </p:childTnLst>
                                </p:cTn>
                              </p:par>
                              <p:par>
                                <p:cTn id="68" presetID="2" presetClass="entr" presetSubtype="1" fill="hold" nodeType="withEffect">
                                  <p:stCondLst>
                                    <p:cond delay="250"/>
                                  </p:stCondLst>
                                  <p:childTnLst>
                                    <p:set>
                                      <p:cBhvr>
                                        <p:cTn id="69" dur="1" fill="hold">
                                          <p:stCondLst>
                                            <p:cond delay="0"/>
                                          </p:stCondLst>
                                        </p:cTn>
                                        <p:tgtEl>
                                          <p:spTgt spid="44"/>
                                        </p:tgtEl>
                                        <p:attrNameLst>
                                          <p:attrName>style.visibility</p:attrName>
                                        </p:attrNameLst>
                                      </p:cBhvr>
                                      <p:to>
                                        <p:strVal val="visible"/>
                                      </p:to>
                                    </p:set>
                                    <p:anim calcmode="lin" valueType="num">
                                      <p:cBhvr additive="base">
                                        <p:cTn id="70" dur="500" fill="hold"/>
                                        <p:tgtEl>
                                          <p:spTgt spid="44"/>
                                        </p:tgtEl>
                                        <p:attrNameLst>
                                          <p:attrName>ppt_x</p:attrName>
                                        </p:attrNameLst>
                                      </p:cBhvr>
                                      <p:tavLst>
                                        <p:tav tm="0">
                                          <p:val>
                                            <p:strVal val="#ppt_x"/>
                                          </p:val>
                                        </p:tav>
                                        <p:tav tm="100000">
                                          <p:val>
                                            <p:strVal val="#ppt_x"/>
                                          </p:val>
                                        </p:tav>
                                      </p:tavLst>
                                    </p:anim>
                                    <p:anim calcmode="lin" valueType="num">
                                      <p:cBhvr additive="base">
                                        <p:cTn id="71" dur="500" fill="hold"/>
                                        <p:tgtEl>
                                          <p:spTgt spid="44"/>
                                        </p:tgtEl>
                                        <p:attrNameLst>
                                          <p:attrName>ppt_y</p:attrName>
                                        </p:attrNameLst>
                                      </p:cBhvr>
                                      <p:tavLst>
                                        <p:tav tm="0">
                                          <p:val>
                                            <p:strVal val="0-#ppt_h/2"/>
                                          </p:val>
                                        </p:tav>
                                        <p:tav tm="100000">
                                          <p:val>
                                            <p:strVal val="#ppt_y"/>
                                          </p:val>
                                        </p:tav>
                                      </p:tavLst>
                                    </p:anim>
                                  </p:childTnLst>
                                </p:cTn>
                              </p:par>
                              <p:par>
                                <p:cTn id="72" presetID="2" presetClass="entr" presetSubtype="1" fill="hold" nodeType="withEffect">
                                  <p:stCondLst>
                                    <p:cond delay="500"/>
                                  </p:stCondLst>
                                  <p:childTnLst>
                                    <p:set>
                                      <p:cBhvr>
                                        <p:cTn id="73" dur="1" fill="hold">
                                          <p:stCondLst>
                                            <p:cond delay="0"/>
                                          </p:stCondLst>
                                        </p:cTn>
                                        <p:tgtEl>
                                          <p:spTgt spid="45"/>
                                        </p:tgtEl>
                                        <p:attrNameLst>
                                          <p:attrName>style.visibility</p:attrName>
                                        </p:attrNameLst>
                                      </p:cBhvr>
                                      <p:to>
                                        <p:strVal val="visible"/>
                                      </p:to>
                                    </p:set>
                                    <p:anim calcmode="lin" valueType="num">
                                      <p:cBhvr additive="base">
                                        <p:cTn id="74" dur="500" fill="hold"/>
                                        <p:tgtEl>
                                          <p:spTgt spid="45"/>
                                        </p:tgtEl>
                                        <p:attrNameLst>
                                          <p:attrName>ppt_x</p:attrName>
                                        </p:attrNameLst>
                                      </p:cBhvr>
                                      <p:tavLst>
                                        <p:tav tm="0">
                                          <p:val>
                                            <p:strVal val="#ppt_x"/>
                                          </p:val>
                                        </p:tav>
                                        <p:tav tm="100000">
                                          <p:val>
                                            <p:strVal val="#ppt_x"/>
                                          </p:val>
                                        </p:tav>
                                      </p:tavLst>
                                    </p:anim>
                                    <p:anim calcmode="lin" valueType="num">
                                      <p:cBhvr additive="base">
                                        <p:cTn id="75" dur="500" fill="hold"/>
                                        <p:tgtEl>
                                          <p:spTgt spid="45"/>
                                        </p:tgtEl>
                                        <p:attrNameLst>
                                          <p:attrName>ppt_y</p:attrName>
                                        </p:attrNameLst>
                                      </p:cBhvr>
                                      <p:tavLst>
                                        <p:tav tm="0">
                                          <p:val>
                                            <p:strVal val="0-#ppt_h/2"/>
                                          </p:val>
                                        </p:tav>
                                        <p:tav tm="100000">
                                          <p:val>
                                            <p:strVal val="#ppt_y"/>
                                          </p:val>
                                        </p:tav>
                                      </p:tavLst>
                                    </p:anim>
                                  </p:childTnLst>
                                </p:cTn>
                              </p:par>
                              <p:par>
                                <p:cTn id="76" presetID="2" presetClass="entr" presetSubtype="1" fill="hold" nodeType="withEffect">
                                  <p:stCondLst>
                                    <p:cond delay="500"/>
                                  </p:stCondLst>
                                  <p:childTnLst>
                                    <p:set>
                                      <p:cBhvr>
                                        <p:cTn id="77" dur="1" fill="hold">
                                          <p:stCondLst>
                                            <p:cond delay="0"/>
                                          </p:stCondLst>
                                        </p:cTn>
                                        <p:tgtEl>
                                          <p:spTgt spid="46"/>
                                        </p:tgtEl>
                                        <p:attrNameLst>
                                          <p:attrName>style.visibility</p:attrName>
                                        </p:attrNameLst>
                                      </p:cBhvr>
                                      <p:to>
                                        <p:strVal val="visible"/>
                                      </p:to>
                                    </p:set>
                                    <p:anim calcmode="lin" valueType="num">
                                      <p:cBhvr additive="base">
                                        <p:cTn id="78" dur="500" fill="hold"/>
                                        <p:tgtEl>
                                          <p:spTgt spid="46"/>
                                        </p:tgtEl>
                                        <p:attrNameLst>
                                          <p:attrName>ppt_x</p:attrName>
                                        </p:attrNameLst>
                                      </p:cBhvr>
                                      <p:tavLst>
                                        <p:tav tm="0">
                                          <p:val>
                                            <p:strVal val="#ppt_x"/>
                                          </p:val>
                                        </p:tav>
                                        <p:tav tm="100000">
                                          <p:val>
                                            <p:strVal val="#ppt_x"/>
                                          </p:val>
                                        </p:tav>
                                      </p:tavLst>
                                    </p:anim>
                                    <p:anim calcmode="lin" valueType="num">
                                      <p:cBhvr additive="base">
                                        <p:cTn id="79" dur="500" fill="hold"/>
                                        <p:tgtEl>
                                          <p:spTgt spid="46"/>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xmlns="" id="{47611946-5713-4D86-98C3-1767C4908E58}"/>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t="30285"/>
          <a:stretch/>
        </p:blipFill>
        <p:spPr>
          <a:xfrm flipV="1">
            <a:off x="0" y="2922820"/>
            <a:ext cx="12192000" cy="3935180"/>
          </a:xfrm>
          <a:prstGeom prst="rect">
            <a:avLst/>
          </a:prstGeom>
        </p:spPr>
      </p:pic>
      <p:pic>
        <p:nvPicPr>
          <p:cNvPr id="6" name="图片 5">
            <a:extLst>
              <a:ext uri="{FF2B5EF4-FFF2-40B4-BE49-F238E27FC236}">
                <a16:creationId xmlns:a16="http://schemas.microsoft.com/office/drawing/2014/main" xmlns="" id="{AB5F6130-BA82-4742-8D1B-E1AB44A86EE8}"/>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2482" y="200164"/>
            <a:ext cx="1372857" cy="1250949"/>
          </a:xfrm>
          <a:prstGeom prst="rect">
            <a:avLst/>
          </a:prstGeom>
        </p:spPr>
      </p:pic>
      <p:sp>
        <p:nvSpPr>
          <p:cNvPr id="7" name="文本框 10">
            <a:extLst>
              <a:ext uri="{FF2B5EF4-FFF2-40B4-BE49-F238E27FC236}">
                <a16:creationId xmlns:a16="http://schemas.microsoft.com/office/drawing/2014/main" xmlns="" id="{730DFF8E-67D8-4DE3-82F6-F20CC8EA3555}"/>
              </a:ext>
            </a:extLst>
          </p:cNvPr>
          <p:cNvSpPr txBox="1"/>
          <p:nvPr/>
        </p:nvSpPr>
        <p:spPr>
          <a:xfrm>
            <a:off x="1329324" y="495712"/>
            <a:ext cx="2901009" cy="584775"/>
          </a:xfrm>
          <a:prstGeom prst="rect">
            <a:avLst/>
          </a:prstGeom>
          <a:noFill/>
          <a:ln w="9525">
            <a:noFill/>
          </a:ln>
        </p:spPr>
        <p:txBody>
          <a:bodyPr wrap="square" anchor="t">
            <a:spAutoFit/>
          </a:bodyPr>
          <a:lstStyle/>
          <a:p>
            <a:pPr>
              <a:spcBef>
                <a:spcPct val="50000"/>
              </a:spcBef>
            </a:pPr>
            <a:r>
              <a:rPr lang="zh-CN" altLang="en-US" sz="3200" dirty="0">
                <a:solidFill>
                  <a:schemeClr val="bg1"/>
                </a:solidFill>
                <a:latin typeface="方正粗圆简体" panose="02010601030101010101" pitchFamily="2" charset="-122"/>
                <a:ea typeface="方正粗圆简体" panose="02010601030101010101" pitchFamily="2" charset="-122"/>
              </a:rPr>
              <a:t>岗位认知</a:t>
            </a:r>
          </a:p>
        </p:txBody>
      </p:sp>
      <p:sp>
        <p:nvSpPr>
          <p:cNvPr id="8" name="文本框 10">
            <a:extLst>
              <a:ext uri="{FF2B5EF4-FFF2-40B4-BE49-F238E27FC236}">
                <a16:creationId xmlns:a16="http://schemas.microsoft.com/office/drawing/2014/main" xmlns="" id="{0AD22D58-EB38-4D99-B5F3-3E58C6F9B9E2}"/>
              </a:ext>
            </a:extLst>
          </p:cNvPr>
          <p:cNvSpPr txBox="1"/>
          <p:nvPr/>
        </p:nvSpPr>
        <p:spPr>
          <a:xfrm>
            <a:off x="612653" y="495713"/>
            <a:ext cx="420613" cy="584775"/>
          </a:xfrm>
          <a:prstGeom prst="rect">
            <a:avLst/>
          </a:prstGeom>
          <a:noFill/>
          <a:ln w="9525">
            <a:noFill/>
          </a:ln>
        </p:spPr>
        <p:txBody>
          <a:bodyPr wrap="square" anchor="t">
            <a:spAutoFit/>
          </a:bodyPr>
          <a:lstStyle/>
          <a:p>
            <a:pPr algn="ctr">
              <a:spcBef>
                <a:spcPct val="50000"/>
              </a:spcBef>
            </a:pPr>
            <a:r>
              <a:rPr lang="en-US" altLang="zh-CN" sz="3200" dirty="0">
                <a:solidFill>
                  <a:schemeClr val="bg1"/>
                </a:solidFill>
                <a:effectLst>
                  <a:outerShdw blurRad="50800" dist="38100" dir="2700000" algn="tl" rotWithShape="0">
                    <a:schemeClr val="accent5">
                      <a:lumMod val="50000"/>
                      <a:alpha val="40000"/>
                    </a:schemeClr>
                  </a:outerShdw>
                </a:effectLst>
                <a:latin typeface="方正粗圆简体" panose="02010601030101010101" pitchFamily="2" charset="-122"/>
                <a:ea typeface="方正粗圆简体" panose="02010601030101010101" pitchFamily="2" charset="-122"/>
              </a:rPr>
              <a:t>4</a:t>
            </a:r>
            <a:endParaRPr lang="zh-CN" altLang="en-US" sz="3200" dirty="0">
              <a:solidFill>
                <a:schemeClr val="bg1"/>
              </a:solidFill>
              <a:effectLst>
                <a:outerShdw blurRad="50800" dist="38100" dir="2700000" algn="tl" rotWithShape="0">
                  <a:schemeClr val="accent5">
                    <a:lumMod val="50000"/>
                    <a:alpha val="40000"/>
                  </a:schemeClr>
                </a:outerShdw>
              </a:effectLst>
              <a:latin typeface="方正粗圆简体" panose="02010601030101010101" pitchFamily="2" charset="-122"/>
              <a:ea typeface="方正粗圆简体" panose="02010601030101010101" pitchFamily="2" charset="-122"/>
            </a:endParaRPr>
          </a:p>
        </p:txBody>
      </p:sp>
      <p:sp>
        <p:nvSpPr>
          <p:cNvPr id="11" name="矩形 10">
            <a:extLst>
              <a:ext uri="{FF2B5EF4-FFF2-40B4-BE49-F238E27FC236}">
                <a16:creationId xmlns:a16="http://schemas.microsoft.com/office/drawing/2014/main" xmlns="" id="{B8C057DA-0724-4488-B7CC-44A96A8702E4}"/>
              </a:ext>
            </a:extLst>
          </p:cNvPr>
          <p:cNvSpPr/>
          <p:nvPr/>
        </p:nvSpPr>
        <p:spPr>
          <a:xfrm>
            <a:off x="1809074" y="2270317"/>
            <a:ext cx="3580627" cy="1961355"/>
          </a:xfrm>
          <a:prstGeom prst="rect">
            <a:avLst/>
          </a:prstGeom>
          <a:noFill/>
          <a:ln w="12700" cap="flat" cmpd="sng" algn="ctr">
            <a:solidFill>
              <a:schemeClr val="bg1">
                <a:lumMod val="50000"/>
              </a:schemeClr>
            </a:solidFill>
            <a:prstDash val="dash"/>
            <a:miter lim="800000"/>
          </a:ln>
          <a:effectLst/>
        </p:spPr>
        <p:txBody>
          <a:bodyPr rtlCol="0" anchor="ctr"/>
          <a:lstStyle/>
          <a:p>
            <a:pPr algn="ctr" defTabSz="914217">
              <a:defRPr/>
            </a:pPr>
            <a:endParaRPr lang="zh-CN" altLang="en-US" kern="0">
              <a:solidFill>
                <a:prstClr val="white"/>
              </a:solidFill>
              <a:latin typeface="Calibri"/>
              <a:ea typeface="宋体"/>
            </a:endParaRPr>
          </a:p>
        </p:txBody>
      </p:sp>
      <p:sp>
        <p:nvSpPr>
          <p:cNvPr id="12" name="矩形 11">
            <a:extLst>
              <a:ext uri="{FF2B5EF4-FFF2-40B4-BE49-F238E27FC236}">
                <a16:creationId xmlns:a16="http://schemas.microsoft.com/office/drawing/2014/main" xmlns="" id="{C9B9DF2B-F9FE-48B5-84AB-5B26B8F19C28}"/>
              </a:ext>
            </a:extLst>
          </p:cNvPr>
          <p:cNvSpPr/>
          <p:nvPr/>
        </p:nvSpPr>
        <p:spPr>
          <a:xfrm>
            <a:off x="7000537" y="2270317"/>
            <a:ext cx="3580627" cy="1961355"/>
          </a:xfrm>
          <a:prstGeom prst="rect">
            <a:avLst/>
          </a:prstGeom>
          <a:noFill/>
          <a:ln w="12700" cap="flat" cmpd="sng" algn="ctr">
            <a:solidFill>
              <a:schemeClr val="bg1">
                <a:lumMod val="50000"/>
              </a:schemeClr>
            </a:solidFill>
            <a:prstDash val="dash"/>
            <a:miter lim="800000"/>
          </a:ln>
          <a:effectLst/>
        </p:spPr>
        <p:txBody>
          <a:bodyPr rtlCol="0" anchor="ctr"/>
          <a:lstStyle/>
          <a:p>
            <a:pPr algn="ctr" defTabSz="914217">
              <a:defRPr/>
            </a:pPr>
            <a:endParaRPr lang="zh-CN" altLang="en-US" kern="0">
              <a:solidFill>
                <a:prstClr val="white"/>
              </a:solidFill>
              <a:latin typeface="Calibri"/>
              <a:ea typeface="宋体"/>
            </a:endParaRPr>
          </a:p>
        </p:txBody>
      </p:sp>
      <p:pic>
        <p:nvPicPr>
          <p:cNvPr id="20" name="图片 19">
            <a:extLst>
              <a:ext uri="{FF2B5EF4-FFF2-40B4-BE49-F238E27FC236}">
                <a16:creationId xmlns:a16="http://schemas.microsoft.com/office/drawing/2014/main" xmlns="" id="{61716590-34B2-4B1E-8077-4BA39A12DF08}"/>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705562" y="972039"/>
            <a:ext cx="2971804" cy="2707911"/>
          </a:xfrm>
          <a:prstGeom prst="rect">
            <a:avLst/>
          </a:prstGeom>
        </p:spPr>
      </p:pic>
      <p:sp>
        <p:nvSpPr>
          <p:cNvPr id="16" name="Rectangle 20">
            <a:extLst>
              <a:ext uri="{FF2B5EF4-FFF2-40B4-BE49-F238E27FC236}">
                <a16:creationId xmlns:a16="http://schemas.microsoft.com/office/drawing/2014/main" xmlns="" id="{914559DD-66C4-4E40-842A-E4519993B517}"/>
              </a:ext>
            </a:extLst>
          </p:cNvPr>
          <p:cNvSpPr/>
          <p:nvPr/>
        </p:nvSpPr>
        <p:spPr>
          <a:xfrm>
            <a:off x="2165073" y="2613752"/>
            <a:ext cx="2721936" cy="1274483"/>
          </a:xfrm>
          <a:prstGeom prst="rect">
            <a:avLst/>
          </a:prstGeom>
        </p:spPr>
        <p:txBody>
          <a:bodyPr wrap="none" lIns="143967" tIns="0" rIns="143967" bIns="0">
            <a:normAutofit lnSpcReduction="10000"/>
          </a:bodyPr>
          <a:lstStyle/>
          <a:p>
            <a:pPr>
              <a:lnSpc>
                <a:spcPct val="150000"/>
              </a:lnSpc>
            </a:pP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岗位名称：销售经理  </a:t>
            </a:r>
          </a:p>
          <a:p>
            <a:pPr>
              <a:lnSpc>
                <a:spcPct val="150000"/>
              </a:lnSpc>
            </a:pP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所在部门：销售部   </a:t>
            </a:r>
          </a:p>
          <a:p>
            <a:pPr>
              <a:lnSpc>
                <a:spcPct val="150000"/>
              </a:lnSpc>
            </a:pP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直接上级：销售总监  </a:t>
            </a:r>
          </a:p>
          <a:p>
            <a:pPr>
              <a:lnSpc>
                <a:spcPct val="150000"/>
              </a:lnSpc>
            </a:pP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直接下级：销售、后勤</a:t>
            </a:r>
          </a:p>
        </p:txBody>
      </p:sp>
      <p:pic>
        <p:nvPicPr>
          <p:cNvPr id="21" name="图片 20">
            <a:extLst>
              <a:ext uri="{FF2B5EF4-FFF2-40B4-BE49-F238E27FC236}">
                <a16:creationId xmlns:a16="http://schemas.microsoft.com/office/drawing/2014/main" xmlns="" id="{FE4C77B9-6AC4-49A3-84F6-94B092EFD459}"/>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745700" y="3134717"/>
            <a:ext cx="2407711" cy="2193909"/>
          </a:xfrm>
          <a:prstGeom prst="rect">
            <a:avLst/>
          </a:prstGeom>
        </p:spPr>
      </p:pic>
      <p:sp>
        <p:nvSpPr>
          <p:cNvPr id="17" name="Rectangle 20">
            <a:extLst>
              <a:ext uri="{FF2B5EF4-FFF2-40B4-BE49-F238E27FC236}">
                <a16:creationId xmlns:a16="http://schemas.microsoft.com/office/drawing/2014/main" xmlns="" id="{E611AE2A-1B0E-4678-987B-A069F83CAA4C}"/>
              </a:ext>
            </a:extLst>
          </p:cNvPr>
          <p:cNvSpPr/>
          <p:nvPr/>
        </p:nvSpPr>
        <p:spPr>
          <a:xfrm>
            <a:off x="7646584" y="2765484"/>
            <a:ext cx="2493332" cy="851649"/>
          </a:xfrm>
          <a:prstGeom prst="rect">
            <a:avLst/>
          </a:prstGeom>
        </p:spPr>
        <p:txBody>
          <a:bodyPr wrap="square" lIns="143967" tIns="0" rIns="143967" bIns="0">
            <a:normAutofit fontScale="92500" lnSpcReduction="10000"/>
          </a:bodyPr>
          <a:lstStyle/>
          <a:p>
            <a:pPr>
              <a:lnSpc>
                <a:spcPct val="150000"/>
              </a:lnSpc>
            </a:pP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本      职：经总公司授权，全面负贵子公司的管理工作，保证子公司经营目标的实现</a:t>
            </a:r>
          </a:p>
        </p:txBody>
      </p:sp>
      <p:pic>
        <p:nvPicPr>
          <p:cNvPr id="22" name="图片 21">
            <a:extLst>
              <a:ext uri="{FF2B5EF4-FFF2-40B4-BE49-F238E27FC236}">
                <a16:creationId xmlns:a16="http://schemas.microsoft.com/office/drawing/2014/main" xmlns="" id="{6AFD4279-07C4-424C-A15B-341E3A12CBAB}"/>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0296167" y="200164"/>
            <a:ext cx="1783434" cy="1783434"/>
          </a:xfrm>
          <a:prstGeom prst="rect">
            <a:avLst/>
          </a:prstGeom>
        </p:spPr>
      </p:pic>
      <p:pic>
        <p:nvPicPr>
          <p:cNvPr id="13" name="图片 12">
            <a:extLst>
              <a:ext uri="{FF2B5EF4-FFF2-40B4-BE49-F238E27FC236}">
                <a16:creationId xmlns:a16="http://schemas.microsoft.com/office/drawing/2014/main" xmlns="" id="{8A400D21-8970-4D6A-B911-D2BE758FEB23}"/>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790420" y="1321834"/>
            <a:ext cx="1783434" cy="1783434"/>
          </a:xfrm>
          <a:prstGeom prst="rect">
            <a:avLst/>
          </a:prstGeom>
        </p:spPr>
      </p:pic>
    </p:spTree>
    <p:extLst>
      <p:ext uri="{BB962C8B-B14F-4D97-AF65-F5344CB8AC3E}">
        <p14:creationId xmlns:p14="http://schemas.microsoft.com/office/powerpoint/2010/main" val="2540379365"/>
      </p:ext>
    </p:extLst>
  </p:cSld>
  <p:clrMapOvr>
    <a:masterClrMapping/>
  </p:clrMapOvr>
  <mc:AlternateContent xmlns:mc="http://schemas.openxmlformats.org/markup-compatibility/2006" xmlns:p14="http://schemas.microsoft.com/office/powerpoint/2010/main">
    <mc:Choice Requires="p14">
      <p:transition spd="slow" p14:dur="1300" advTm="0">
        <p14:pan dir="u"/>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1500" fill="hold"/>
                                        <p:tgtEl>
                                          <p:spTgt spid="6"/>
                                        </p:tgtEl>
                                        <p:attrNameLst>
                                          <p:attrName>ppt_x</p:attrName>
                                        </p:attrNameLst>
                                      </p:cBhvr>
                                      <p:tavLst>
                                        <p:tav tm="0">
                                          <p:val>
                                            <p:strVal val="0-#ppt_w/2"/>
                                          </p:val>
                                        </p:tav>
                                        <p:tav tm="100000">
                                          <p:val>
                                            <p:strVal val="#ppt_x"/>
                                          </p:val>
                                        </p:tav>
                                      </p:tavLst>
                                    </p:anim>
                                    <p:anim calcmode="lin" valueType="num">
                                      <p:cBhvr additive="base">
                                        <p:cTn id="8" dur="1500" fill="hold"/>
                                        <p:tgtEl>
                                          <p:spTgt spid="6"/>
                                        </p:tgtEl>
                                        <p:attrNameLst>
                                          <p:attrName>ppt_y</p:attrName>
                                        </p:attrNameLst>
                                      </p:cBhvr>
                                      <p:tavLst>
                                        <p:tav tm="0">
                                          <p:val>
                                            <p:strVal val="#ppt_y"/>
                                          </p:val>
                                        </p:tav>
                                        <p:tav tm="100000">
                                          <p:val>
                                            <p:strVal val="#ppt_y"/>
                                          </p:val>
                                        </p:tav>
                                      </p:tavLst>
                                    </p:anim>
                                  </p:childTnLst>
                                </p:cTn>
                              </p:par>
                              <p:par>
                                <p:cTn id="9" presetID="2" presetClass="entr" presetSubtype="8" decel="100000" fill="hold" grpId="0" nodeType="withEffect">
                                  <p:stCondLst>
                                    <p:cond delay="300"/>
                                  </p:stCondLst>
                                  <p:childTnLst>
                                    <p:set>
                                      <p:cBhvr>
                                        <p:cTn id="10" dur="1" fill="hold">
                                          <p:stCondLst>
                                            <p:cond delay="0"/>
                                          </p:stCondLst>
                                        </p:cTn>
                                        <p:tgtEl>
                                          <p:spTgt spid="8"/>
                                        </p:tgtEl>
                                        <p:attrNameLst>
                                          <p:attrName>style.visibility</p:attrName>
                                        </p:attrNameLst>
                                      </p:cBhvr>
                                      <p:to>
                                        <p:strVal val="visible"/>
                                      </p:to>
                                    </p:set>
                                    <p:anim calcmode="lin" valueType="num">
                                      <p:cBhvr additive="base">
                                        <p:cTn id="11" dur="1500" fill="hold"/>
                                        <p:tgtEl>
                                          <p:spTgt spid="8"/>
                                        </p:tgtEl>
                                        <p:attrNameLst>
                                          <p:attrName>ppt_x</p:attrName>
                                        </p:attrNameLst>
                                      </p:cBhvr>
                                      <p:tavLst>
                                        <p:tav tm="0">
                                          <p:val>
                                            <p:strVal val="0-#ppt_w/2"/>
                                          </p:val>
                                        </p:tav>
                                        <p:tav tm="100000">
                                          <p:val>
                                            <p:strVal val="#ppt_x"/>
                                          </p:val>
                                        </p:tav>
                                      </p:tavLst>
                                    </p:anim>
                                    <p:anim calcmode="lin" valueType="num">
                                      <p:cBhvr additive="base">
                                        <p:cTn id="12" dur="1500" fill="hold"/>
                                        <p:tgtEl>
                                          <p:spTgt spid="8"/>
                                        </p:tgtEl>
                                        <p:attrNameLst>
                                          <p:attrName>ppt_y</p:attrName>
                                        </p:attrNameLst>
                                      </p:cBhvr>
                                      <p:tavLst>
                                        <p:tav tm="0">
                                          <p:val>
                                            <p:strVal val="#ppt_y"/>
                                          </p:val>
                                        </p:tav>
                                        <p:tav tm="100000">
                                          <p:val>
                                            <p:strVal val="#ppt_y"/>
                                          </p:val>
                                        </p:tav>
                                      </p:tavLst>
                                    </p:anim>
                                  </p:childTnLst>
                                </p:cTn>
                              </p:par>
                              <p:par>
                                <p:cTn id="13" presetID="2" presetClass="entr" presetSubtype="8" decel="100000" fill="hold" grpId="0" nodeType="withEffect">
                                  <p:stCondLst>
                                    <p:cond delay="500"/>
                                  </p:stCondLst>
                                  <p:childTnLst>
                                    <p:set>
                                      <p:cBhvr>
                                        <p:cTn id="14" dur="1" fill="hold">
                                          <p:stCondLst>
                                            <p:cond delay="0"/>
                                          </p:stCondLst>
                                        </p:cTn>
                                        <p:tgtEl>
                                          <p:spTgt spid="7"/>
                                        </p:tgtEl>
                                        <p:attrNameLst>
                                          <p:attrName>style.visibility</p:attrName>
                                        </p:attrNameLst>
                                      </p:cBhvr>
                                      <p:to>
                                        <p:strVal val="visible"/>
                                      </p:to>
                                    </p:set>
                                    <p:anim calcmode="lin" valueType="num">
                                      <p:cBhvr additive="base">
                                        <p:cTn id="15" dur="1500" fill="hold"/>
                                        <p:tgtEl>
                                          <p:spTgt spid="7"/>
                                        </p:tgtEl>
                                        <p:attrNameLst>
                                          <p:attrName>ppt_x</p:attrName>
                                        </p:attrNameLst>
                                      </p:cBhvr>
                                      <p:tavLst>
                                        <p:tav tm="0">
                                          <p:val>
                                            <p:strVal val="0-#ppt_w/2"/>
                                          </p:val>
                                        </p:tav>
                                        <p:tav tm="100000">
                                          <p:val>
                                            <p:strVal val="#ppt_x"/>
                                          </p:val>
                                        </p:tav>
                                      </p:tavLst>
                                    </p:anim>
                                    <p:anim calcmode="lin" valueType="num">
                                      <p:cBhvr additive="base">
                                        <p:cTn id="16" dur="1500" fill="hold"/>
                                        <p:tgtEl>
                                          <p:spTgt spid="7"/>
                                        </p:tgtEl>
                                        <p:attrNameLst>
                                          <p:attrName>ppt_y</p:attrName>
                                        </p:attrNameLst>
                                      </p:cBhvr>
                                      <p:tavLst>
                                        <p:tav tm="0">
                                          <p:val>
                                            <p:strVal val="#ppt_y"/>
                                          </p:val>
                                        </p:tav>
                                        <p:tav tm="100000">
                                          <p:val>
                                            <p:strVal val="#ppt_y"/>
                                          </p:val>
                                        </p:tav>
                                      </p:tavLst>
                                    </p:anim>
                                  </p:childTnLst>
                                </p:cTn>
                              </p:par>
                              <p:par>
                                <p:cTn id="17" presetID="42" presetClass="entr" presetSubtype="0" fill="hold" nodeType="withEffect">
                                  <p:stCondLst>
                                    <p:cond delay="500"/>
                                  </p:stCondLst>
                                  <p:childTnLst>
                                    <p:set>
                                      <p:cBhvr>
                                        <p:cTn id="18" dur="1" fill="hold">
                                          <p:stCondLst>
                                            <p:cond delay="0"/>
                                          </p:stCondLst>
                                        </p:cTn>
                                        <p:tgtEl>
                                          <p:spTgt spid="3"/>
                                        </p:tgtEl>
                                        <p:attrNameLst>
                                          <p:attrName>style.visibility</p:attrName>
                                        </p:attrNameLst>
                                      </p:cBhvr>
                                      <p:to>
                                        <p:strVal val="visible"/>
                                      </p:to>
                                    </p:set>
                                    <p:animEffect transition="in" filter="fade">
                                      <p:cBhvr>
                                        <p:cTn id="19" dur="1000"/>
                                        <p:tgtEl>
                                          <p:spTgt spid="3"/>
                                        </p:tgtEl>
                                      </p:cBhvr>
                                    </p:animEffect>
                                    <p:anim calcmode="lin" valueType="num">
                                      <p:cBhvr>
                                        <p:cTn id="20" dur="1000" fill="hold"/>
                                        <p:tgtEl>
                                          <p:spTgt spid="3"/>
                                        </p:tgtEl>
                                        <p:attrNameLst>
                                          <p:attrName>ppt_x</p:attrName>
                                        </p:attrNameLst>
                                      </p:cBhvr>
                                      <p:tavLst>
                                        <p:tav tm="0">
                                          <p:val>
                                            <p:strVal val="#ppt_x"/>
                                          </p:val>
                                        </p:tav>
                                        <p:tav tm="100000">
                                          <p:val>
                                            <p:strVal val="#ppt_x"/>
                                          </p:val>
                                        </p:tav>
                                      </p:tavLst>
                                    </p:anim>
                                    <p:anim calcmode="lin" valueType="num">
                                      <p:cBhvr>
                                        <p:cTn id="21" dur="1000" fill="hold"/>
                                        <p:tgtEl>
                                          <p:spTgt spid="3"/>
                                        </p:tgtEl>
                                        <p:attrNameLst>
                                          <p:attrName>ppt_y</p:attrName>
                                        </p:attrNameLst>
                                      </p:cBhvr>
                                      <p:tavLst>
                                        <p:tav tm="0">
                                          <p:val>
                                            <p:strVal val="#ppt_y+.1"/>
                                          </p:val>
                                        </p:tav>
                                        <p:tav tm="100000">
                                          <p:val>
                                            <p:strVal val="#ppt_y"/>
                                          </p:val>
                                        </p:tav>
                                      </p:tavLst>
                                    </p:anim>
                                  </p:childTnLst>
                                </p:cTn>
                              </p:par>
                            </p:childTnLst>
                          </p:cTn>
                        </p:par>
                        <p:par>
                          <p:cTn id="22" fill="hold">
                            <p:stCondLst>
                              <p:cond delay="2000"/>
                            </p:stCondLst>
                            <p:childTnLst>
                              <p:par>
                                <p:cTn id="23" presetID="42" presetClass="entr" presetSubtype="0" fill="hold" grpId="0" nodeType="afterEffect">
                                  <p:stCondLst>
                                    <p:cond delay="0"/>
                                  </p:stCondLst>
                                  <p:childTnLst>
                                    <p:set>
                                      <p:cBhvr>
                                        <p:cTn id="24" dur="1" fill="hold">
                                          <p:stCondLst>
                                            <p:cond delay="0"/>
                                          </p:stCondLst>
                                        </p:cTn>
                                        <p:tgtEl>
                                          <p:spTgt spid="11"/>
                                        </p:tgtEl>
                                        <p:attrNameLst>
                                          <p:attrName>style.visibility</p:attrName>
                                        </p:attrNameLst>
                                      </p:cBhvr>
                                      <p:to>
                                        <p:strVal val="visible"/>
                                      </p:to>
                                    </p:set>
                                    <p:animEffect transition="in" filter="fade">
                                      <p:cBhvr>
                                        <p:cTn id="25" dur="1000"/>
                                        <p:tgtEl>
                                          <p:spTgt spid="11"/>
                                        </p:tgtEl>
                                      </p:cBhvr>
                                    </p:animEffect>
                                    <p:anim calcmode="lin" valueType="num">
                                      <p:cBhvr>
                                        <p:cTn id="26" dur="1000" fill="hold"/>
                                        <p:tgtEl>
                                          <p:spTgt spid="11"/>
                                        </p:tgtEl>
                                        <p:attrNameLst>
                                          <p:attrName>ppt_x</p:attrName>
                                        </p:attrNameLst>
                                      </p:cBhvr>
                                      <p:tavLst>
                                        <p:tav tm="0">
                                          <p:val>
                                            <p:strVal val="#ppt_x"/>
                                          </p:val>
                                        </p:tav>
                                        <p:tav tm="100000">
                                          <p:val>
                                            <p:strVal val="#ppt_x"/>
                                          </p:val>
                                        </p:tav>
                                      </p:tavLst>
                                    </p:anim>
                                    <p:anim calcmode="lin" valueType="num">
                                      <p:cBhvr>
                                        <p:cTn id="27" dur="1000" fill="hold"/>
                                        <p:tgtEl>
                                          <p:spTgt spid="11"/>
                                        </p:tgtEl>
                                        <p:attrNameLst>
                                          <p:attrName>ppt_y</p:attrName>
                                        </p:attrNameLst>
                                      </p:cBhvr>
                                      <p:tavLst>
                                        <p:tav tm="0">
                                          <p:val>
                                            <p:strVal val="#ppt_y+.1"/>
                                          </p:val>
                                        </p:tav>
                                        <p:tav tm="100000">
                                          <p:val>
                                            <p:strVal val="#ppt_y"/>
                                          </p:val>
                                        </p:tav>
                                      </p:tavLst>
                                    </p:anim>
                                  </p:childTnLst>
                                </p:cTn>
                              </p:par>
                            </p:childTnLst>
                          </p:cTn>
                        </p:par>
                        <p:par>
                          <p:cTn id="28" fill="hold">
                            <p:stCondLst>
                              <p:cond delay="3000"/>
                            </p:stCondLst>
                            <p:childTnLst>
                              <p:par>
                                <p:cTn id="29" presetID="14" presetClass="entr" presetSubtype="10" fill="hold" grpId="0" nodeType="afterEffect">
                                  <p:stCondLst>
                                    <p:cond delay="0"/>
                                  </p:stCondLst>
                                  <p:childTnLst>
                                    <p:set>
                                      <p:cBhvr>
                                        <p:cTn id="30" dur="1" fill="hold">
                                          <p:stCondLst>
                                            <p:cond delay="0"/>
                                          </p:stCondLst>
                                        </p:cTn>
                                        <p:tgtEl>
                                          <p:spTgt spid="16"/>
                                        </p:tgtEl>
                                        <p:attrNameLst>
                                          <p:attrName>style.visibility</p:attrName>
                                        </p:attrNameLst>
                                      </p:cBhvr>
                                      <p:to>
                                        <p:strVal val="visible"/>
                                      </p:to>
                                    </p:set>
                                    <p:animEffect transition="in" filter="randombar(horizontal)">
                                      <p:cBhvr>
                                        <p:cTn id="31" dur="500"/>
                                        <p:tgtEl>
                                          <p:spTgt spid="16"/>
                                        </p:tgtEl>
                                      </p:cBhvr>
                                    </p:animEffect>
                                  </p:childTnLst>
                                </p:cTn>
                              </p:par>
                              <p:par>
                                <p:cTn id="32" presetID="2" presetClass="entr" presetSubtype="2" decel="100000" fill="hold" nodeType="withEffect">
                                  <p:stCondLst>
                                    <p:cond delay="0"/>
                                  </p:stCondLst>
                                  <p:childTnLst>
                                    <p:set>
                                      <p:cBhvr>
                                        <p:cTn id="33" dur="1" fill="hold">
                                          <p:stCondLst>
                                            <p:cond delay="0"/>
                                          </p:stCondLst>
                                        </p:cTn>
                                        <p:tgtEl>
                                          <p:spTgt spid="20"/>
                                        </p:tgtEl>
                                        <p:attrNameLst>
                                          <p:attrName>style.visibility</p:attrName>
                                        </p:attrNameLst>
                                      </p:cBhvr>
                                      <p:to>
                                        <p:strVal val="visible"/>
                                      </p:to>
                                    </p:set>
                                    <p:anim calcmode="lin" valueType="num">
                                      <p:cBhvr additive="base">
                                        <p:cTn id="34" dur="1500" fill="hold"/>
                                        <p:tgtEl>
                                          <p:spTgt spid="20"/>
                                        </p:tgtEl>
                                        <p:attrNameLst>
                                          <p:attrName>ppt_x</p:attrName>
                                        </p:attrNameLst>
                                      </p:cBhvr>
                                      <p:tavLst>
                                        <p:tav tm="0">
                                          <p:val>
                                            <p:strVal val="1+#ppt_w/2"/>
                                          </p:val>
                                        </p:tav>
                                        <p:tav tm="100000">
                                          <p:val>
                                            <p:strVal val="#ppt_x"/>
                                          </p:val>
                                        </p:tav>
                                      </p:tavLst>
                                    </p:anim>
                                    <p:anim calcmode="lin" valueType="num">
                                      <p:cBhvr additive="base">
                                        <p:cTn id="35" dur="1500" fill="hold"/>
                                        <p:tgtEl>
                                          <p:spTgt spid="20"/>
                                        </p:tgtEl>
                                        <p:attrNameLst>
                                          <p:attrName>ppt_y</p:attrName>
                                        </p:attrNameLst>
                                      </p:cBhvr>
                                      <p:tavLst>
                                        <p:tav tm="0">
                                          <p:val>
                                            <p:strVal val="#ppt_y"/>
                                          </p:val>
                                        </p:tav>
                                        <p:tav tm="100000">
                                          <p:val>
                                            <p:strVal val="#ppt_y"/>
                                          </p:val>
                                        </p:tav>
                                      </p:tavLst>
                                    </p:anim>
                                  </p:childTnLst>
                                </p:cTn>
                              </p:par>
                            </p:childTnLst>
                          </p:cTn>
                        </p:par>
                        <p:par>
                          <p:cTn id="36" fill="hold">
                            <p:stCondLst>
                              <p:cond delay="4500"/>
                            </p:stCondLst>
                            <p:childTnLst>
                              <p:par>
                                <p:cTn id="37" presetID="42" presetClass="entr" presetSubtype="0" fill="hold" grpId="0" nodeType="afterEffect">
                                  <p:stCondLst>
                                    <p:cond delay="0"/>
                                  </p:stCondLst>
                                  <p:childTnLst>
                                    <p:set>
                                      <p:cBhvr>
                                        <p:cTn id="38" dur="1" fill="hold">
                                          <p:stCondLst>
                                            <p:cond delay="0"/>
                                          </p:stCondLst>
                                        </p:cTn>
                                        <p:tgtEl>
                                          <p:spTgt spid="12"/>
                                        </p:tgtEl>
                                        <p:attrNameLst>
                                          <p:attrName>style.visibility</p:attrName>
                                        </p:attrNameLst>
                                      </p:cBhvr>
                                      <p:to>
                                        <p:strVal val="visible"/>
                                      </p:to>
                                    </p:set>
                                    <p:animEffect transition="in" filter="fade">
                                      <p:cBhvr>
                                        <p:cTn id="39" dur="1000"/>
                                        <p:tgtEl>
                                          <p:spTgt spid="12"/>
                                        </p:tgtEl>
                                      </p:cBhvr>
                                    </p:animEffect>
                                    <p:anim calcmode="lin" valueType="num">
                                      <p:cBhvr>
                                        <p:cTn id="40" dur="1000" fill="hold"/>
                                        <p:tgtEl>
                                          <p:spTgt spid="12"/>
                                        </p:tgtEl>
                                        <p:attrNameLst>
                                          <p:attrName>ppt_x</p:attrName>
                                        </p:attrNameLst>
                                      </p:cBhvr>
                                      <p:tavLst>
                                        <p:tav tm="0">
                                          <p:val>
                                            <p:strVal val="#ppt_x"/>
                                          </p:val>
                                        </p:tav>
                                        <p:tav tm="100000">
                                          <p:val>
                                            <p:strVal val="#ppt_x"/>
                                          </p:val>
                                        </p:tav>
                                      </p:tavLst>
                                    </p:anim>
                                    <p:anim calcmode="lin" valueType="num">
                                      <p:cBhvr>
                                        <p:cTn id="41" dur="1000" fill="hold"/>
                                        <p:tgtEl>
                                          <p:spTgt spid="12"/>
                                        </p:tgtEl>
                                        <p:attrNameLst>
                                          <p:attrName>ppt_y</p:attrName>
                                        </p:attrNameLst>
                                      </p:cBhvr>
                                      <p:tavLst>
                                        <p:tav tm="0">
                                          <p:val>
                                            <p:strVal val="#ppt_y+.1"/>
                                          </p:val>
                                        </p:tav>
                                        <p:tav tm="100000">
                                          <p:val>
                                            <p:strVal val="#ppt_y"/>
                                          </p:val>
                                        </p:tav>
                                      </p:tavLst>
                                    </p:anim>
                                  </p:childTnLst>
                                </p:cTn>
                              </p:par>
                            </p:childTnLst>
                          </p:cTn>
                        </p:par>
                        <p:par>
                          <p:cTn id="42" fill="hold">
                            <p:stCondLst>
                              <p:cond delay="5500"/>
                            </p:stCondLst>
                            <p:childTnLst>
                              <p:par>
                                <p:cTn id="43" presetID="14" presetClass="entr" presetSubtype="10" fill="hold" grpId="0" nodeType="afterEffect">
                                  <p:stCondLst>
                                    <p:cond delay="0"/>
                                  </p:stCondLst>
                                  <p:childTnLst>
                                    <p:set>
                                      <p:cBhvr>
                                        <p:cTn id="44" dur="1" fill="hold">
                                          <p:stCondLst>
                                            <p:cond delay="0"/>
                                          </p:stCondLst>
                                        </p:cTn>
                                        <p:tgtEl>
                                          <p:spTgt spid="17"/>
                                        </p:tgtEl>
                                        <p:attrNameLst>
                                          <p:attrName>style.visibility</p:attrName>
                                        </p:attrNameLst>
                                      </p:cBhvr>
                                      <p:to>
                                        <p:strVal val="visible"/>
                                      </p:to>
                                    </p:set>
                                    <p:animEffect transition="in" filter="randombar(horizontal)">
                                      <p:cBhvr>
                                        <p:cTn id="45" dur="500"/>
                                        <p:tgtEl>
                                          <p:spTgt spid="17"/>
                                        </p:tgtEl>
                                      </p:cBhvr>
                                    </p:animEffect>
                                  </p:childTnLst>
                                </p:cTn>
                              </p:par>
                              <p:par>
                                <p:cTn id="46" presetID="2" presetClass="entr" presetSubtype="2" decel="100000" fill="hold" nodeType="withEffect">
                                  <p:stCondLst>
                                    <p:cond delay="0"/>
                                  </p:stCondLst>
                                  <p:childTnLst>
                                    <p:set>
                                      <p:cBhvr>
                                        <p:cTn id="47" dur="1" fill="hold">
                                          <p:stCondLst>
                                            <p:cond delay="0"/>
                                          </p:stCondLst>
                                        </p:cTn>
                                        <p:tgtEl>
                                          <p:spTgt spid="21"/>
                                        </p:tgtEl>
                                        <p:attrNameLst>
                                          <p:attrName>style.visibility</p:attrName>
                                        </p:attrNameLst>
                                      </p:cBhvr>
                                      <p:to>
                                        <p:strVal val="visible"/>
                                      </p:to>
                                    </p:set>
                                    <p:anim calcmode="lin" valueType="num">
                                      <p:cBhvr additive="base">
                                        <p:cTn id="48" dur="1500" fill="hold"/>
                                        <p:tgtEl>
                                          <p:spTgt spid="21"/>
                                        </p:tgtEl>
                                        <p:attrNameLst>
                                          <p:attrName>ppt_x</p:attrName>
                                        </p:attrNameLst>
                                      </p:cBhvr>
                                      <p:tavLst>
                                        <p:tav tm="0">
                                          <p:val>
                                            <p:strVal val="1+#ppt_w/2"/>
                                          </p:val>
                                        </p:tav>
                                        <p:tav tm="100000">
                                          <p:val>
                                            <p:strVal val="#ppt_x"/>
                                          </p:val>
                                        </p:tav>
                                      </p:tavLst>
                                    </p:anim>
                                    <p:anim calcmode="lin" valueType="num">
                                      <p:cBhvr additive="base">
                                        <p:cTn id="49" dur="1500" fill="hold"/>
                                        <p:tgtEl>
                                          <p:spTgt spid="21"/>
                                        </p:tgtEl>
                                        <p:attrNameLst>
                                          <p:attrName>ppt_y</p:attrName>
                                        </p:attrNameLst>
                                      </p:cBhvr>
                                      <p:tavLst>
                                        <p:tav tm="0">
                                          <p:val>
                                            <p:strVal val="#ppt_y"/>
                                          </p:val>
                                        </p:tav>
                                        <p:tav tm="100000">
                                          <p:val>
                                            <p:strVal val="#ppt_y"/>
                                          </p:val>
                                        </p:tav>
                                      </p:tavLst>
                                    </p:anim>
                                  </p:childTnLst>
                                </p:cTn>
                              </p:par>
                              <p:par>
                                <p:cTn id="50" presetID="2" presetClass="entr" presetSubtype="1" fill="hold" nodeType="withEffect">
                                  <p:stCondLst>
                                    <p:cond delay="0"/>
                                  </p:stCondLst>
                                  <p:childTnLst>
                                    <p:set>
                                      <p:cBhvr>
                                        <p:cTn id="51" dur="1" fill="hold">
                                          <p:stCondLst>
                                            <p:cond delay="0"/>
                                          </p:stCondLst>
                                        </p:cTn>
                                        <p:tgtEl>
                                          <p:spTgt spid="22"/>
                                        </p:tgtEl>
                                        <p:attrNameLst>
                                          <p:attrName>style.visibility</p:attrName>
                                        </p:attrNameLst>
                                      </p:cBhvr>
                                      <p:to>
                                        <p:strVal val="visible"/>
                                      </p:to>
                                    </p:set>
                                    <p:anim calcmode="lin" valueType="num">
                                      <p:cBhvr additive="base">
                                        <p:cTn id="52" dur="500" fill="hold"/>
                                        <p:tgtEl>
                                          <p:spTgt spid="22"/>
                                        </p:tgtEl>
                                        <p:attrNameLst>
                                          <p:attrName>ppt_x</p:attrName>
                                        </p:attrNameLst>
                                      </p:cBhvr>
                                      <p:tavLst>
                                        <p:tav tm="0">
                                          <p:val>
                                            <p:strVal val="#ppt_x"/>
                                          </p:val>
                                        </p:tav>
                                        <p:tav tm="100000">
                                          <p:val>
                                            <p:strVal val="#ppt_x"/>
                                          </p:val>
                                        </p:tav>
                                      </p:tavLst>
                                    </p:anim>
                                    <p:anim calcmode="lin" valueType="num">
                                      <p:cBhvr additive="base">
                                        <p:cTn id="53" dur="500" fill="hold"/>
                                        <p:tgtEl>
                                          <p:spTgt spid="22"/>
                                        </p:tgtEl>
                                        <p:attrNameLst>
                                          <p:attrName>ppt_y</p:attrName>
                                        </p:attrNameLst>
                                      </p:cBhvr>
                                      <p:tavLst>
                                        <p:tav tm="0">
                                          <p:val>
                                            <p:strVal val="0-#ppt_h/2"/>
                                          </p:val>
                                        </p:tav>
                                        <p:tav tm="100000">
                                          <p:val>
                                            <p:strVal val="#ppt_y"/>
                                          </p:val>
                                        </p:tav>
                                      </p:tavLst>
                                    </p:anim>
                                  </p:childTnLst>
                                </p:cTn>
                              </p:par>
                              <p:par>
                                <p:cTn id="54" presetID="2" presetClass="entr" presetSubtype="1" fill="hold" nodeType="withEffect">
                                  <p:stCondLst>
                                    <p:cond delay="500"/>
                                  </p:stCondLst>
                                  <p:childTnLst>
                                    <p:set>
                                      <p:cBhvr>
                                        <p:cTn id="55" dur="1" fill="hold">
                                          <p:stCondLst>
                                            <p:cond delay="0"/>
                                          </p:stCondLst>
                                        </p:cTn>
                                        <p:tgtEl>
                                          <p:spTgt spid="13"/>
                                        </p:tgtEl>
                                        <p:attrNameLst>
                                          <p:attrName>style.visibility</p:attrName>
                                        </p:attrNameLst>
                                      </p:cBhvr>
                                      <p:to>
                                        <p:strVal val="visible"/>
                                      </p:to>
                                    </p:set>
                                    <p:anim calcmode="lin" valueType="num">
                                      <p:cBhvr additive="base">
                                        <p:cTn id="56" dur="500" fill="hold"/>
                                        <p:tgtEl>
                                          <p:spTgt spid="13"/>
                                        </p:tgtEl>
                                        <p:attrNameLst>
                                          <p:attrName>ppt_x</p:attrName>
                                        </p:attrNameLst>
                                      </p:cBhvr>
                                      <p:tavLst>
                                        <p:tav tm="0">
                                          <p:val>
                                            <p:strVal val="#ppt_x"/>
                                          </p:val>
                                        </p:tav>
                                        <p:tav tm="100000">
                                          <p:val>
                                            <p:strVal val="#ppt_x"/>
                                          </p:val>
                                        </p:tav>
                                      </p:tavLst>
                                    </p:anim>
                                    <p:anim calcmode="lin" valueType="num">
                                      <p:cBhvr additive="base">
                                        <p:cTn id="57" dur="500" fill="hold"/>
                                        <p:tgtEl>
                                          <p:spTgt spid="13"/>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11" grpId="0" animBg="1"/>
      <p:bldP spid="12" grpId="0" animBg="1"/>
      <p:bldP spid="16" grpId="0"/>
      <p:bldP spid="17"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a:extLst>
              <a:ext uri="{FF2B5EF4-FFF2-40B4-BE49-F238E27FC236}">
                <a16:creationId xmlns:a16="http://schemas.microsoft.com/office/drawing/2014/main" xmlns="" id="{D7382437-E854-4419-A980-E52E6F1A6B8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060727" y="2406420"/>
            <a:ext cx="1936681" cy="2045160"/>
          </a:xfrm>
          <a:prstGeom prst="rect">
            <a:avLst/>
          </a:prstGeom>
          <a:effectLst>
            <a:outerShdw blurRad="50800" dist="38100" dir="2700000" algn="tl" rotWithShape="0">
              <a:srgbClr val="0070C0">
                <a:alpha val="40000"/>
              </a:srgbClr>
            </a:outerShdw>
          </a:effectLst>
        </p:spPr>
      </p:pic>
      <p:sp>
        <p:nvSpPr>
          <p:cNvPr id="8" name="文本框 7">
            <a:extLst>
              <a:ext uri="{FF2B5EF4-FFF2-40B4-BE49-F238E27FC236}">
                <a16:creationId xmlns:a16="http://schemas.microsoft.com/office/drawing/2014/main" xmlns="" id="{2FA498DD-CFBB-423A-B14A-8052A1D5561C}"/>
              </a:ext>
            </a:extLst>
          </p:cNvPr>
          <p:cNvSpPr txBox="1"/>
          <p:nvPr/>
        </p:nvSpPr>
        <p:spPr>
          <a:xfrm>
            <a:off x="4542003" y="2228671"/>
            <a:ext cx="3399182" cy="1200329"/>
          </a:xfrm>
          <a:prstGeom prst="rect">
            <a:avLst/>
          </a:prstGeom>
          <a:noFill/>
        </p:spPr>
        <p:txBody>
          <a:bodyPr wrap="square" rtlCol="0">
            <a:spAutoFit/>
          </a:bodyPr>
          <a:lstStyle/>
          <a:p>
            <a:pPr algn="ctr" fontAlgn="auto">
              <a:lnSpc>
                <a:spcPct val="100000"/>
              </a:lnSpc>
            </a:pPr>
            <a:r>
              <a:rPr lang="en-US" altLang="zh-CN" sz="7200" spc="300" dirty="0">
                <a:solidFill>
                  <a:schemeClr val="bg1"/>
                </a:solidFill>
                <a:effectLst/>
                <a:latin typeface="French Script MT" panose="03020402040607040605" pitchFamily="66" charset="0"/>
                <a:ea typeface="思源黑体 CN ExtraLight" panose="020B0200000000000000" pitchFamily="34" charset="-122"/>
                <a:sym typeface="+mn-ea"/>
              </a:rPr>
              <a:t>Part 03</a:t>
            </a:r>
          </a:p>
        </p:txBody>
      </p:sp>
      <p:sp>
        <p:nvSpPr>
          <p:cNvPr id="9" name="文本框 10">
            <a:extLst>
              <a:ext uri="{FF2B5EF4-FFF2-40B4-BE49-F238E27FC236}">
                <a16:creationId xmlns:a16="http://schemas.microsoft.com/office/drawing/2014/main" xmlns="" id="{86C74CA4-AFE2-4263-93DF-9BA8FAD2657A}"/>
              </a:ext>
            </a:extLst>
          </p:cNvPr>
          <p:cNvSpPr txBox="1"/>
          <p:nvPr/>
        </p:nvSpPr>
        <p:spPr>
          <a:xfrm>
            <a:off x="4069594" y="3338262"/>
            <a:ext cx="4052811" cy="830997"/>
          </a:xfrm>
          <a:prstGeom prst="rect">
            <a:avLst/>
          </a:prstGeom>
          <a:noFill/>
          <a:ln w="9525">
            <a:noFill/>
          </a:ln>
          <a:effectLst>
            <a:outerShdw blurRad="254000" dist="127000" dir="2700000" algn="tl" rotWithShape="0">
              <a:srgbClr val="0070C0">
                <a:alpha val="40000"/>
              </a:srgbClr>
            </a:outerShdw>
          </a:effectLst>
        </p:spPr>
        <p:txBody>
          <a:bodyPr wrap="square" anchor="t">
            <a:spAutoFit/>
          </a:bodyPr>
          <a:lstStyle/>
          <a:p>
            <a:pPr algn="ctr">
              <a:spcBef>
                <a:spcPct val="50000"/>
              </a:spcBef>
            </a:pPr>
            <a:r>
              <a:rPr lang="zh-CN" altLang="en-US" sz="4800" dirty="0">
                <a:solidFill>
                  <a:schemeClr val="bg1"/>
                </a:solidFill>
                <a:latin typeface="方正粗圆简体" panose="02010601030101010101" pitchFamily="2" charset="-122"/>
                <a:ea typeface="方正粗圆简体" panose="02010601030101010101" pitchFamily="2" charset="-122"/>
              </a:rPr>
              <a:t>以前工作业绩</a:t>
            </a:r>
          </a:p>
        </p:txBody>
      </p:sp>
    </p:spTree>
    <p:extLst>
      <p:ext uri="{BB962C8B-B14F-4D97-AF65-F5344CB8AC3E}">
        <p14:creationId xmlns:p14="http://schemas.microsoft.com/office/powerpoint/2010/main" val="3856943594"/>
      </p:ext>
    </p:extLst>
  </p:cSld>
  <p:clrMapOvr>
    <a:masterClrMapping/>
  </p:clrMapOvr>
  <p:transition spd="slow" advTm="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decel="100000" fill="hold" grpId="0" nodeType="withEffect">
                                  <p:stCondLst>
                                    <p:cond delay="70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1500" fill="hold"/>
                                        <p:tgtEl>
                                          <p:spTgt spid="8"/>
                                        </p:tgtEl>
                                        <p:attrNameLst>
                                          <p:attrName>ppt_x</p:attrName>
                                        </p:attrNameLst>
                                      </p:cBhvr>
                                      <p:tavLst>
                                        <p:tav tm="0">
                                          <p:val>
                                            <p:strVal val="1+#ppt_w/2"/>
                                          </p:val>
                                        </p:tav>
                                        <p:tav tm="100000">
                                          <p:val>
                                            <p:strVal val="#ppt_x"/>
                                          </p:val>
                                        </p:tav>
                                      </p:tavLst>
                                    </p:anim>
                                    <p:anim calcmode="lin" valueType="num">
                                      <p:cBhvr additive="base">
                                        <p:cTn id="8" dur="1500" fill="hold"/>
                                        <p:tgtEl>
                                          <p:spTgt spid="8"/>
                                        </p:tgtEl>
                                        <p:attrNameLst>
                                          <p:attrName>ppt_y</p:attrName>
                                        </p:attrNameLst>
                                      </p:cBhvr>
                                      <p:tavLst>
                                        <p:tav tm="0">
                                          <p:val>
                                            <p:strVal val="#ppt_y"/>
                                          </p:val>
                                        </p:tav>
                                        <p:tav tm="100000">
                                          <p:val>
                                            <p:strVal val="#ppt_y"/>
                                          </p:val>
                                        </p:tav>
                                      </p:tavLst>
                                    </p:anim>
                                  </p:childTnLst>
                                </p:cTn>
                              </p:par>
                              <p:par>
                                <p:cTn id="9" presetID="2" presetClass="entr" presetSubtype="2" decel="100000" fill="hold" grpId="0" nodeType="withEffect">
                                  <p:stCondLst>
                                    <p:cond delay="1000"/>
                                  </p:stCondLst>
                                  <p:childTnLst>
                                    <p:set>
                                      <p:cBhvr>
                                        <p:cTn id="10" dur="1" fill="hold">
                                          <p:stCondLst>
                                            <p:cond delay="0"/>
                                          </p:stCondLst>
                                        </p:cTn>
                                        <p:tgtEl>
                                          <p:spTgt spid="9"/>
                                        </p:tgtEl>
                                        <p:attrNameLst>
                                          <p:attrName>style.visibility</p:attrName>
                                        </p:attrNameLst>
                                      </p:cBhvr>
                                      <p:to>
                                        <p:strVal val="visible"/>
                                      </p:to>
                                    </p:set>
                                    <p:anim calcmode="lin" valueType="num">
                                      <p:cBhvr additive="base">
                                        <p:cTn id="11" dur="1500" fill="hold"/>
                                        <p:tgtEl>
                                          <p:spTgt spid="9"/>
                                        </p:tgtEl>
                                        <p:attrNameLst>
                                          <p:attrName>ppt_x</p:attrName>
                                        </p:attrNameLst>
                                      </p:cBhvr>
                                      <p:tavLst>
                                        <p:tav tm="0">
                                          <p:val>
                                            <p:strVal val="1+#ppt_w/2"/>
                                          </p:val>
                                        </p:tav>
                                        <p:tav tm="100000">
                                          <p:val>
                                            <p:strVal val="#ppt_x"/>
                                          </p:val>
                                        </p:tav>
                                      </p:tavLst>
                                    </p:anim>
                                    <p:anim calcmode="lin" valueType="num">
                                      <p:cBhvr additive="base">
                                        <p:cTn id="12" dur="1500" fill="hold"/>
                                        <p:tgtEl>
                                          <p:spTgt spid="9"/>
                                        </p:tgtEl>
                                        <p:attrNameLst>
                                          <p:attrName>ppt_y</p:attrName>
                                        </p:attrNameLst>
                                      </p:cBhvr>
                                      <p:tavLst>
                                        <p:tav tm="0">
                                          <p:val>
                                            <p:strVal val="#ppt_y"/>
                                          </p:val>
                                        </p:tav>
                                        <p:tav tm="100000">
                                          <p:val>
                                            <p:strVal val="#ppt_y"/>
                                          </p:val>
                                        </p:tav>
                                      </p:tavLst>
                                    </p:anim>
                                  </p:childTnLst>
                                </p:cTn>
                              </p:par>
                              <p:par>
                                <p:cTn id="13" presetID="2" presetClass="entr" presetSubtype="2" decel="100000" fill="hold" nodeType="withEffect">
                                  <p:stCondLst>
                                    <p:cond delay="1500"/>
                                  </p:stCondLst>
                                  <p:childTnLst>
                                    <p:set>
                                      <p:cBhvr>
                                        <p:cTn id="14" dur="1" fill="hold">
                                          <p:stCondLst>
                                            <p:cond delay="0"/>
                                          </p:stCondLst>
                                        </p:cTn>
                                        <p:tgtEl>
                                          <p:spTgt spid="5"/>
                                        </p:tgtEl>
                                        <p:attrNameLst>
                                          <p:attrName>style.visibility</p:attrName>
                                        </p:attrNameLst>
                                      </p:cBhvr>
                                      <p:to>
                                        <p:strVal val="visible"/>
                                      </p:to>
                                    </p:set>
                                    <p:anim calcmode="lin" valueType="num">
                                      <p:cBhvr additive="base">
                                        <p:cTn id="15" dur="1500" fill="hold"/>
                                        <p:tgtEl>
                                          <p:spTgt spid="5"/>
                                        </p:tgtEl>
                                        <p:attrNameLst>
                                          <p:attrName>ppt_x</p:attrName>
                                        </p:attrNameLst>
                                      </p:cBhvr>
                                      <p:tavLst>
                                        <p:tav tm="0">
                                          <p:val>
                                            <p:strVal val="1+#ppt_w/2"/>
                                          </p:val>
                                        </p:tav>
                                        <p:tav tm="100000">
                                          <p:val>
                                            <p:strVal val="#ppt_x"/>
                                          </p:val>
                                        </p:tav>
                                      </p:tavLst>
                                    </p:anim>
                                    <p:anim calcmode="lin" valueType="num">
                                      <p:cBhvr additive="base">
                                        <p:cTn id="16" dur="1500" fill="hold"/>
                                        <p:tgtEl>
                                          <p:spTgt spid="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 name="图片 25">
            <a:extLst>
              <a:ext uri="{FF2B5EF4-FFF2-40B4-BE49-F238E27FC236}">
                <a16:creationId xmlns:a16="http://schemas.microsoft.com/office/drawing/2014/main" xmlns="" id="{1A7C9B5A-4351-4233-A59B-540E2BBD1BCC}"/>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t="39664" r="48098" b="2408"/>
          <a:stretch/>
        </p:blipFill>
        <p:spPr>
          <a:xfrm flipH="1">
            <a:off x="5864086" y="0"/>
            <a:ext cx="6327913" cy="3143109"/>
          </a:xfrm>
          <a:prstGeom prst="rect">
            <a:avLst/>
          </a:prstGeom>
          <a:effectLst>
            <a:outerShdw blurRad="50800" dist="38100" dir="2700000" algn="tl" rotWithShape="0">
              <a:srgbClr val="0070C0">
                <a:alpha val="40000"/>
              </a:srgbClr>
            </a:outerShdw>
          </a:effectLst>
        </p:spPr>
      </p:pic>
      <p:cxnSp>
        <p:nvCxnSpPr>
          <p:cNvPr id="36" name="肘形连接符 45">
            <a:extLst>
              <a:ext uri="{FF2B5EF4-FFF2-40B4-BE49-F238E27FC236}">
                <a16:creationId xmlns:a16="http://schemas.microsoft.com/office/drawing/2014/main" xmlns="" id="{27E6F894-B2BA-4BB8-B1C3-AAE02EEBA947}"/>
              </a:ext>
            </a:extLst>
          </p:cNvPr>
          <p:cNvCxnSpPr>
            <a:cxnSpLocks/>
          </p:cNvCxnSpPr>
          <p:nvPr/>
        </p:nvCxnSpPr>
        <p:spPr>
          <a:xfrm rot="5400000" flipH="1" flipV="1">
            <a:off x="1824287" y="2710635"/>
            <a:ext cx="936104" cy="802267"/>
          </a:xfrm>
          <a:prstGeom prst="bentConnector3">
            <a:avLst/>
          </a:prstGeom>
          <a:ln w="12700">
            <a:solidFill>
              <a:schemeClr val="tx1">
                <a:lumMod val="65000"/>
                <a:lumOff val="35000"/>
              </a:schemeClr>
            </a:solidFill>
            <a:prstDash val="dash"/>
            <a:headEnd type="diamond"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38" name="肘形连接符 47">
            <a:extLst>
              <a:ext uri="{FF2B5EF4-FFF2-40B4-BE49-F238E27FC236}">
                <a16:creationId xmlns:a16="http://schemas.microsoft.com/office/drawing/2014/main" xmlns="" id="{19BCB9A9-3399-4A07-87AF-25FA685CA7B3}"/>
              </a:ext>
            </a:extLst>
          </p:cNvPr>
          <p:cNvCxnSpPr>
            <a:cxnSpLocks/>
          </p:cNvCxnSpPr>
          <p:nvPr/>
        </p:nvCxnSpPr>
        <p:spPr>
          <a:xfrm rot="5400000">
            <a:off x="2719633" y="4952069"/>
            <a:ext cx="936104" cy="802267"/>
          </a:xfrm>
          <a:prstGeom prst="bentConnector3">
            <a:avLst/>
          </a:prstGeom>
          <a:ln w="12700">
            <a:solidFill>
              <a:schemeClr val="tx1">
                <a:lumMod val="65000"/>
                <a:lumOff val="35000"/>
              </a:schemeClr>
            </a:solidFill>
            <a:prstDash val="dash"/>
            <a:headEnd type="diamond"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40" name="肘形连接符 49">
            <a:extLst>
              <a:ext uri="{FF2B5EF4-FFF2-40B4-BE49-F238E27FC236}">
                <a16:creationId xmlns:a16="http://schemas.microsoft.com/office/drawing/2014/main" xmlns="" id="{C40C512C-5904-4C15-8FDA-DB6D2247DE10}"/>
              </a:ext>
            </a:extLst>
          </p:cNvPr>
          <p:cNvCxnSpPr>
            <a:cxnSpLocks/>
          </p:cNvCxnSpPr>
          <p:nvPr/>
        </p:nvCxnSpPr>
        <p:spPr>
          <a:xfrm rot="5400000" flipH="1" flipV="1">
            <a:off x="5384658" y="2710635"/>
            <a:ext cx="936104" cy="802267"/>
          </a:xfrm>
          <a:prstGeom prst="bentConnector3">
            <a:avLst/>
          </a:prstGeom>
          <a:ln w="12700">
            <a:solidFill>
              <a:schemeClr val="tx1">
                <a:lumMod val="65000"/>
                <a:lumOff val="35000"/>
              </a:schemeClr>
            </a:solidFill>
            <a:prstDash val="dash"/>
            <a:headEnd type="diamond"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42" name="肘形连接符 51">
            <a:extLst>
              <a:ext uri="{FF2B5EF4-FFF2-40B4-BE49-F238E27FC236}">
                <a16:creationId xmlns:a16="http://schemas.microsoft.com/office/drawing/2014/main" xmlns="" id="{A49C9636-CE9E-4C36-8B2D-C4224C4F35FA}"/>
              </a:ext>
            </a:extLst>
          </p:cNvPr>
          <p:cNvCxnSpPr>
            <a:cxnSpLocks/>
          </p:cNvCxnSpPr>
          <p:nvPr/>
        </p:nvCxnSpPr>
        <p:spPr>
          <a:xfrm rot="5400000">
            <a:off x="6211931" y="4952069"/>
            <a:ext cx="936104" cy="802267"/>
          </a:xfrm>
          <a:prstGeom prst="bentConnector3">
            <a:avLst/>
          </a:prstGeom>
          <a:ln w="12700">
            <a:solidFill>
              <a:schemeClr val="tx1">
                <a:lumMod val="65000"/>
                <a:lumOff val="35000"/>
              </a:schemeClr>
            </a:solidFill>
            <a:prstDash val="dash"/>
            <a:headEnd type="diamond"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44" name="肘形连接符 53">
            <a:extLst>
              <a:ext uri="{FF2B5EF4-FFF2-40B4-BE49-F238E27FC236}">
                <a16:creationId xmlns:a16="http://schemas.microsoft.com/office/drawing/2014/main" xmlns="" id="{4611B228-C483-4E9F-99AE-CB7F25C4B411}"/>
              </a:ext>
            </a:extLst>
          </p:cNvPr>
          <p:cNvCxnSpPr>
            <a:cxnSpLocks/>
          </p:cNvCxnSpPr>
          <p:nvPr/>
        </p:nvCxnSpPr>
        <p:spPr>
          <a:xfrm rot="5400000" flipH="1" flipV="1">
            <a:off x="8761910" y="2710635"/>
            <a:ext cx="936104" cy="802267"/>
          </a:xfrm>
          <a:prstGeom prst="bentConnector3">
            <a:avLst/>
          </a:prstGeom>
          <a:ln w="12700">
            <a:solidFill>
              <a:schemeClr val="tx1">
                <a:lumMod val="65000"/>
                <a:lumOff val="35000"/>
              </a:schemeClr>
            </a:solidFill>
            <a:prstDash val="dash"/>
            <a:headEnd type="diamond"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46" name="肘形连接符 55">
            <a:extLst>
              <a:ext uri="{FF2B5EF4-FFF2-40B4-BE49-F238E27FC236}">
                <a16:creationId xmlns:a16="http://schemas.microsoft.com/office/drawing/2014/main" xmlns="" id="{E7738B3A-D24B-4404-BF59-7EB7DA6685D2}"/>
              </a:ext>
            </a:extLst>
          </p:cNvPr>
          <p:cNvCxnSpPr>
            <a:cxnSpLocks/>
          </p:cNvCxnSpPr>
          <p:nvPr/>
        </p:nvCxnSpPr>
        <p:spPr>
          <a:xfrm rot="5400000">
            <a:off x="9671970" y="4952070"/>
            <a:ext cx="936104" cy="802267"/>
          </a:xfrm>
          <a:prstGeom prst="bentConnector3">
            <a:avLst/>
          </a:prstGeom>
          <a:ln w="12700">
            <a:solidFill>
              <a:schemeClr val="tx1">
                <a:lumMod val="65000"/>
                <a:lumOff val="35000"/>
              </a:schemeClr>
            </a:solidFill>
            <a:prstDash val="dash"/>
            <a:headEnd type="diamond" w="med" len="med"/>
            <a:tailEnd type="triangle" w="med" len="med"/>
          </a:ln>
        </p:spPr>
        <p:style>
          <a:lnRef idx="1">
            <a:schemeClr val="accent1"/>
          </a:lnRef>
          <a:fillRef idx="0">
            <a:schemeClr val="accent1"/>
          </a:fillRef>
          <a:effectRef idx="0">
            <a:schemeClr val="accent1"/>
          </a:effectRef>
          <a:fontRef idx="minor">
            <a:schemeClr val="tx1"/>
          </a:fontRef>
        </p:style>
      </p:cxnSp>
      <p:pic>
        <p:nvPicPr>
          <p:cNvPr id="6" name="图片 5">
            <a:extLst>
              <a:ext uri="{FF2B5EF4-FFF2-40B4-BE49-F238E27FC236}">
                <a16:creationId xmlns:a16="http://schemas.microsoft.com/office/drawing/2014/main" xmlns="" id="{AB5F6130-BA82-4742-8D1B-E1AB44A86EE8}"/>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2482" y="200164"/>
            <a:ext cx="1372857" cy="1250949"/>
          </a:xfrm>
          <a:prstGeom prst="rect">
            <a:avLst/>
          </a:prstGeom>
        </p:spPr>
      </p:pic>
      <p:sp>
        <p:nvSpPr>
          <p:cNvPr id="7" name="文本框 10">
            <a:extLst>
              <a:ext uri="{FF2B5EF4-FFF2-40B4-BE49-F238E27FC236}">
                <a16:creationId xmlns:a16="http://schemas.microsoft.com/office/drawing/2014/main" xmlns="" id="{730DFF8E-67D8-4DE3-82F6-F20CC8EA3555}"/>
              </a:ext>
            </a:extLst>
          </p:cNvPr>
          <p:cNvSpPr txBox="1"/>
          <p:nvPr/>
        </p:nvSpPr>
        <p:spPr>
          <a:xfrm>
            <a:off x="1329324" y="495712"/>
            <a:ext cx="2901009" cy="584775"/>
          </a:xfrm>
          <a:prstGeom prst="rect">
            <a:avLst/>
          </a:prstGeom>
          <a:noFill/>
          <a:ln w="9525">
            <a:noFill/>
          </a:ln>
        </p:spPr>
        <p:txBody>
          <a:bodyPr wrap="square" anchor="t">
            <a:spAutoFit/>
          </a:bodyPr>
          <a:lstStyle/>
          <a:p>
            <a:pPr>
              <a:spcBef>
                <a:spcPct val="50000"/>
              </a:spcBef>
            </a:pPr>
            <a:r>
              <a:rPr lang="zh-CN" altLang="en-US" sz="3200" dirty="0">
                <a:solidFill>
                  <a:schemeClr val="bg1"/>
                </a:solidFill>
                <a:latin typeface="方正粗圆简体" panose="02010601030101010101" pitchFamily="2" charset="-122"/>
                <a:ea typeface="方正粗圆简体" panose="02010601030101010101" pitchFamily="2" charset="-122"/>
              </a:rPr>
              <a:t>工作业绩</a:t>
            </a:r>
          </a:p>
        </p:txBody>
      </p:sp>
      <p:sp>
        <p:nvSpPr>
          <p:cNvPr id="8" name="文本框 10">
            <a:extLst>
              <a:ext uri="{FF2B5EF4-FFF2-40B4-BE49-F238E27FC236}">
                <a16:creationId xmlns:a16="http://schemas.microsoft.com/office/drawing/2014/main" xmlns="" id="{0AD22D58-EB38-4D99-B5F3-3E58C6F9B9E2}"/>
              </a:ext>
            </a:extLst>
          </p:cNvPr>
          <p:cNvSpPr txBox="1"/>
          <p:nvPr/>
        </p:nvSpPr>
        <p:spPr>
          <a:xfrm>
            <a:off x="612653" y="495713"/>
            <a:ext cx="420613" cy="584775"/>
          </a:xfrm>
          <a:prstGeom prst="rect">
            <a:avLst/>
          </a:prstGeom>
          <a:noFill/>
          <a:ln w="9525">
            <a:noFill/>
          </a:ln>
        </p:spPr>
        <p:txBody>
          <a:bodyPr wrap="square" anchor="t">
            <a:spAutoFit/>
          </a:bodyPr>
          <a:lstStyle/>
          <a:p>
            <a:pPr algn="ctr">
              <a:spcBef>
                <a:spcPct val="50000"/>
              </a:spcBef>
            </a:pPr>
            <a:r>
              <a:rPr lang="en-US" altLang="zh-CN" sz="3200" dirty="0">
                <a:solidFill>
                  <a:schemeClr val="bg1"/>
                </a:solidFill>
                <a:effectLst>
                  <a:outerShdw blurRad="50800" dist="38100" dir="2700000" algn="tl" rotWithShape="0">
                    <a:schemeClr val="accent5">
                      <a:lumMod val="50000"/>
                      <a:alpha val="40000"/>
                    </a:schemeClr>
                  </a:outerShdw>
                </a:effectLst>
                <a:latin typeface="方正粗圆简体" panose="02010601030101010101" pitchFamily="2" charset="-122"/>
                <a:ea typeface="方正粗圆简体" panose="02010601030101010101" pitchFamily="2" charset="-122"/>
              </a:rPr>
              <a:t>1</a:t>
            </a:r>
            <a:endParaRPr lang="zh-CN" altLang="en-US" sz="3200" dirty="0">
              <a:solidFill>
                <a:schemeClr val="bg1"/>
              </a:solidFill>
              <a:effectLst>
                <a:outerShdw blurRad="50800" dist="38100" dir="2700000" algn="tl" rotWithShape="0">
                  <a:schemeClr val="accent5">
                    <a:lumMod val="50000"/>
                    <a:alpha val="40000"/>
                  </a:schemeClr>
                </a:outerShdw>
              </a:effectLst>
              <a:latin typeface="方正粗圆简体" panose="02010601030101010101" pitchFamily="2" charset="-122"/>
              <a:ea typeface="方正粗圆简体" panose="02010601030101010101" pitchFamily="2" charset="-122"/>
            </a:endParaRPr>
          </a:p>
        </p:txBody>
      </p:sp>
      <p:sp>
        <p:nvSpPr>
          <p:cNvPr id="29" name="右箭头 37">
            <a:extLst>
              <a:ext uri="{FF2B5EF4-FFF2-40B4-BE49-F238E27FC236}">
                <a16:creationId xmlns:a16="http://schemas.microsoft.com/office/drawing/2014/main" xmlns="" id="{25C28962-0959-420C-80CC-91ADEB3056BA}"/>
              </a:ext>
            </a:extLst>
          </p:cNvPr>
          <p:cNvSpPr/>
          <p:nvPr/>
        </p:nvSpPr>
        <p:spPr>
          <a:xfrm>
            <a:off x="-1" y="3997890"/>
            <a:ext cx="12119113" cy="514490"/>
          </a:xfrm>
          <a:prstGeom prst="rightArrow">
            <a:avLst/>
          </a:prstGeom>
          <a:solidFill>
            <a:schemeClr val="bg1"/>
          </a:solid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lIns="0" rIns="0" bIns="126000" rtlCol="0" anchor="ctr"/>
          <a:lstStyle/>
          <a:p>
            <a:pPr algn="ctr"/>
            <a:endParaRPr lang="zh-CN" altLang="en-US" sz="1200">
              <a:solidFill>
                <a:srgbClr val="3F7EE5"/>
              </a:solidFill>
              <a:latin typeface="+mn-ea"/>
            </a:endParaRPr>
          </a:p>
        </p:txBody>
      </p:sp>
      <p:sp>
        <p:nvSpPr>
          <p:cNvPr id="30" name="椭圆 29">
            <a:extLst>
              <a:ext uri="{FF2B5EF4-FFF2-40B4-BE49-F238E27FC236}">
                <a16:creationId xmlns:a16="http://schemas.microsoft.com/office/drawing/2014/main" xmlns="" id="{59D3A7B8-0C9C-4D1D-8EBE-25595F8FDC80}"/>
              </a:ext>
            </a:extLst>
          </p:cNvPr>
          <p:cNvSpPr/>
          <p:nvPr/>
        </p:nvSpPr>
        <p:spPr>
          <a:xfrm>
            <a:off x="1159487" y="3547447"/>
            <a:ext cx="1401417" cy="1401417"/>
          </a:xfrm>
          <a:prstGeom prst="ellipse">
            <a:avLst/>
          </a:prstGeom>
          <a:blipFill dpi="0" rotWithShape="1">
            <a:blip r:embed="rId5" cstate="print">
              <a:extLst>
                <a:ext uri="{28A0092B-C50C-407E-A947-70E740481C1C}">
                  <a14:useLocalDpi xmlns:a14="http://schemas.microsoft.com/office/drawing/2010/main" val="0"/>
                </a:ext>
              </a:extLst>
            </a:blip>
            <a:srcRect/>
            <a:stretch>
              <a:fillRect/>
            </a:stretch>
          </a:blipFill>
          <a:ln w="19050">
            <a:noFill/>
          </a:ln>
          <a:effectLst>
            <a:outerShdw blurRad="419100" dist="406400" dir="2700000" sx="90000" sy="90000" algn="tl" rotWithShape="0">
              <a:schemeClr val="tx1">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noAutofit/>
          </a:bodyPr>
          <a:lstStyle/>
          <a:p>
            <a:pPr algn="ctr"/>
            <a:r>
              <a:rPr lang="en-US" altLang="zh-CN" sz="2000" dirty="0">
                <a:solidFill>
                  <a:srgbClr val="B5D1EA"/>
                </a:solidFill>
                <a:latin typeface="Arial Black" panose="020B0A04020102020204" pitchFamily="34" charset="0"/>
              </a:rPr>
              <a:t>2008</a:t>
            </a:r>
          </a:p>
        </p:txBody>
      </p:sp>
      <p:sp>
        <p:nvSpPr>
          <p:cNvPr id="31" name="椭圆 30">
            <a:extLst>
              <a:ext uri="{FF2B5EF4-FFF2-40B4-BE49-F238E27FC236}">
                <a16:creationId xmlns:a16="http://schemas.microsoft.com/office/drawing/2014/main" xmlns="" id="{5A6C9983-4FA0-46DB-82EE-041F8296E0A9}"/>
              </a:ext>
            </a:extLst>
          </p:cNvPr>
          <p:cNvSpPr/>
          <p:nvPr/>
        </p:nvSpPr>
        <p:spPr>
          <a:xfrm>
            <a:off x="2900691" y="3547447"/>
            <a:ext cx="1401417" cy="1401417"/>
          </a:xfrm>
          <a:prstGeom prst="ellipse">
            <a:avLst/>
          </a:prstGeom>
          <a:blipFill dpi="0" rotWithShape="1">
            <a:blip r:embed="rId5" cstate="print">
              <a:extLst>
                <a:ext uri="{28A0092B-C50C-407E-A947-70E740481C1C}">
                  <a14:useLocalDpi xmlns:a14="http://schemas.microsoft.com/office/drawing/2010/main" val="0"/>
                </a:ext>
              </a:extLst>
            </a:blip>
            <a:srcRect/>
            <a:stretch>
              <a:fillRect/>
            </a:stretch>
          </a:blipFill>
          <a:ln w="19050">
            <a:noFill/>
          </a:ln>
          <a:effectLst>
            <a:outerShdw blurRad="419100" dist="406400" dir="2700000" sx="90000" sy="90000" algn="tl" rotWithShape="0">
              <a:schemeClr val="tx1">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noAutofit/>
          </a:bodyPr>
          <a:lstStyle/>
          <a:p>
            <a:pPr lvl="0" algn="ctr"/>
            <a:r>
              <a:rPr lang="en-US" altLang="zh-CN" sz="2000" b="1" dirty="0">
                <a:solidFill>
                  <a:srgbClr val="B5D1EA"/>
                </a:solidFill>
                <a:latin typeface="Arial Black" panose="020B0A04020102020204" pitchFamily="34" charset="0"/>
              </a:rPr>
              <a:t>2010</a:t>
            </a:r>
            <a:endParaRPr lang="zh-CN" altLang="en-US" sz="2000" b="1" dirty="0">
              <a:solidFill>
                <a:srgbClr val="B5D1EA"/>
              </a:solidFill>
              <a:latin typeface="Arial Black" panose="020B0A04020102020204" pitchFamily="34" charset="0"/>
            </a:endParaRPr>
          </a:p>
        </p:txBody>
      </p:sp>
      <p:sp>
        <p:nvSpPr>
          <p:cNvPr id="32" name="椭圆 31">
            <a:extLst>
              <a:ext uri="{FF2B5EF4-FFF2-40B4-BE49-F238E27FC236}">
                <a16:creationId xmlns:a16="http://schemas.microsoft.com/office/drawing/2014/main" xmlns="" id="{C05CF6A2-48B4-4804-87FD-7A75AD7BA143}"/>
              </a:ext>
            </a:extLst>
          </p:cNvPr>
          <p:cNvSpPr/>
          <p:nvPr/>
        </p:nvSpPr>
        <p:spPr>
          <a:xfrm>
            <a:off x="4641895" y="3547447"/>
            <a:ext cx="1401417" cy="1401417"/>
          </a:xfrm>
          <a:prstGeom prst="ellipse">
            <a:avLst/>
          </a:prstGeom>
          <a:blipFill dpi="0" rotWithShape="1">
            <a:blip r:embed="rId5" cstate="print">
              <a:extLst>
                <a:ext uri="{28A0092B-C50C-407E-A947-70E740481C1C}">
                  <a14:useLocalDpi xmlns:a14="http://schemas.microsoft.com/office/drawing/2010/main" val="0"/>
                </a:ext>
              </a:extLst>
            </a:blip>
            <a:srcRect/>
            <a:stretch>
              <a:fillRect/>
            </a:stretch>
          </a:blipFill>
          <a:ln w="19050">
            <a:noFill/>
          </a:ln>
          <a:effectLst>
            <a:outerShdw blurRad="419100" dist="406400" dir="2700000" sx="90000" sy="90000" algn="tl" rotWithShape="0">
              <a:schemeClr val="tx1">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noAutofit/>
          </a:bodyPr>
          <a:lstStyle/>
          <a:p>
            <a:pPr lvl="0" algn="ctr"/>
            <a:r>
              <a:rPr lang="en-US" altLang="zh-CN" sz="2000" dirty="0">
                <a:solidFill>
                  <a:srgbClr val="B5D1EA"/>
                </a:solidFill>
                <a:latin typeface="Arial Black" panose="020B0A04020102020204" pitchFamily="34" charset="0"/>
              </a:rPr>
              <a:t>2013</a:t>
            </a:r>
            <a:endParaRPr lang="zh-CN" altLang="en-US" sz="2000" dirty="0">
              <a:solidFill>
                <a:srgbClr val="B5D1EA"/>
              </a:solidFill>
              <a:latin typeface="Arial Black" panose="020B0A04020102020204" pitchFamily="34" charset="0"/>
            </a:endParaRPr>
          </a:p>
        </p:txBody>
      </p:sp>
      <p:sp>
        <p:nvSpPr>
          <p:cNvPr id="33" name="椭圆 32">
            <a:extLst>
              <a:ext uri="{FF2B5EF4-FFF2-40B4-BE49-F238E27FC236}">
                <a16:creationId xmlns:a16="http://schemas.microsoft.com/office/drawing/2014/main" xmlns="" id="{A3673CB8-5707-48D0-B65C-84350BE7B73C}"/>
              </a:ext>
            </a:extLst>
          </p:cNvPr>
          <p:cNvSpPr/>
          <p:nvPr/>
        </p:nvSpPr>
        <p:spPr>
          <a:xfrm>
            <a:off x="6383099" y="3547447"/>
            <a:ext cx="1401417" cy="1401417"/>
          </a:xfrm>
          <a:prstGeom prst="ellipse">
            <a:avLst/>
          </a:prstGeom>
          <a:blipFill dpi="0" rotWithShape="1">
            <a:blip r:embed="rId5" cstate="print">
              <a:extLst>
                <a:ext uri="{28A0092B-C50C-407E-A947-70E740481C1C}">
                  <a14:useLocalDpi xmlns:a14="http://schemas.microsoft.com/office/drawing/2010/main" val="0"/>
                </a:ext>
              </a:extLst>
            </a:blip>
            <a:srcRect/>
            <a:stretch>
              <a:fillRect/>
            </a:stretch>
          </a:blipFill>
          <a:ln w="19050">
            <a:noFill/>
          </a:ln>
          <a:effectLst>
            <a:outerShdw blurRad="419100" dist="406400" dir="2700000" sx="90000" sy="90000" algn="tl" rotWithShape="0">
              <a:schemeClr val="tx1">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noAutofit/>
          </a:bodyPr>
          <a:lstStyle/>
          <a:p>
            <a:pPr lvl="0" algn="ctr"/>
            <a:r>
              <a:rPr lang="en-US" altLang="zh-CN" sz="2000" dirty="0">
                <a:solidFill>
                  <a:srgbClr val="B5D1EA"/>
                </a:solidFill>
                <a:latin typeface="Arial Black" panose="020B0A04020102020204" pitchFamily="34" charset="0"/>
              </a:rPr>
              <a:t>2015</a:t>
            </a:r>
            <a:endParaRPr lang="zh-CN" altLang="en-US" sz="2000" dirty="0">
              <a:solidFill>
                <a:srgbClr val="B5D1EA"/>
              </a:solidFill>
              <a:latin typeface="Arial Black" panose="020B0A04020102020204" pitchFamily="34" charset="0"/>
            </a:endParaRPr>
          </a:p>
        </p:txBody>
      </p:sp>
      <p:sp>
        <p:nvSpPr>
          <p:cNvPr id="34" name="椭圆 33">
            <a:extLst>
              <a:ext uri="{FF2B5EF4-FFF2-40B4-BE49-F238E27FC236}">
                <a16:creationId xmlns:a16="http://schemas.microsoft.com/office/drawing/2014/main" xmlns="" id="{D8F93961-92E1-4C8D-A434-05B34F1278C5}"/>
              </a:ext>
            </a:extLst>
          </p:cNvPr>
          <p:cNvSpPr/>
          <p:nvPr/>
        </p:nvSpPr>
        <p:spPr>
          <a:xfrm>
            <a:off x="8124303" y="3547447"/>
            <a:ext cx="1401417" cy="1401417"/>
          </a:xfrm>
          <a:prstGeom prst="ellipse">
            <a:avLst/>
          </a:prstGeom>
          <a:blipFill dpi="0" rotWithShape="1">
            <a:blip r:embed="rId5" cstate="print">
              <a:extLst>
                <a:ext uri="{28A0092B-C50C-407E-A947-70E740481C1C}">
                  <a14:useLocalDpi xmlns:a14="http://schemas.microsoft.com/office/drawing/2010/main" val="0"/>
                </a:ext>
              </a:extLst>
            </a:blip>
            <a:srcRect/>
            <a:stretch>
              <a:fillRect/>
            </a:stretch>
          </a:blipFill>
          <a:ln w="19050">
            <a:noFill/>
          </a:ln>
          <a:effectLst>
            <a:outerShdw blurRad="419100" dist="406400" dir="2700000" sx="90000" sy="90000" algn="tl" rotWithShape="0">
              <a:schemeClr val="tx1">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noAutofit/>
          </a:bodyPr>
          <a:lstStyle/>
          <a:p>
            <a:pPr lvl="0" algn="ctr"/>
            <a:r>
              <a:rPr lang="en-US" altLang="zh-CN" sz="2000" dirty="0">
                <a:solidFill>
                  <a:srgbClr val="B5D1EA"/>
                </a:solidFill>
                <a:latin typeface="Arial Black" panose="020B0A04020102020204" pitchFamily="34" charset="0"/>
              </a:rPr>
              <a:t>2018</a:t>
            </a:r>
            <a:endParaRPr lang="zh-CN" altLang="en-US" sz="2000" dirty="0">
              <a:solidFill>
                <a:srgbClr val="B5D1EA"/>
              </a:solidFill>
              <a:latin typeface="Arial Black" panose="020B0A04020102020204" pitchFamily="34" charset="0"/>
            </a:endParaRPr>
          </a:p>
        </p:txBody>
      </p:sp>
      <p:sp>
        <p:nvSpPr>
          <p:cNvPr id="35" name="椭圆 34">
            <a:extLst>
              <a:ext uri="{FF2B5EF4-FFF2-40B4-BE49-F238E27FC236}">
                <a16:creationId xmlns:a16="http://schemas.microsoft.com/office/drawing/2014/main" xmlns="" id="{EAA1E8CE-3BFA-4024-B342-3542AA4DD43E}"/>
              </a:ext>
            </a:extLst>
          </p:cNvPr>
          <p:cNvSpPr/>
          <p:nvPr/>
        </p:nvSpPr>
        <p:spPr>
          <a:xfrm>
            <a:off x="9839227" y="3547447"/>
            <a:ext cx="1401417" cy="1401417"/>
          </a:xfrm>
          <a:prstGeom prst="ellipse">
            <a:avLst/>
          </a:prstGeom>
          <a:blipFill dpi="0" rotWithShape="1">
            <a:blip r:embed="rId5" cstate="print">
              <a:extLst>
                <a:ext uri="{28A0092B-C50C-407E-A947-70E740481C1C}">
                  <a14:useLocalDpi xmlns:a14="http://schemas.microsoft.com/office/drawing/2010/main" val="0"/>
                </a:ext>
              </a:extLst>
            </a:blip>
            <a:srcRect/>
            <a:stretch>
              <a:fillRect/>
            </a:stretch>
          </a:blipFill>
          <a:ln w="19050">
            <a:noFill/>
          </a:ln>
          <a:effectLst>
            <a:outerShdw blurRad="419100" dist="406400" dir="2700000" sx="90000" sy="90000" algn="tl" rotWithShape="0">
              <a:schemeClr val="tx1">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noAutofit/>
          </a:bodyPr>
          <a:lstStyle/>
          <a:p>
            <a:pPr lvl="0" algn="ctr"/>
            <a:r>
              <a:rPr lang="en-US" altLang="zh-CN" sz="2000" dirty="0">
                <a:solidFill>
                  <a:srgbClr val="B5D1EA"/>
                </a:solidFill>
                <a:latin typeface="Arial Black" panose="020B0A04020102020204" pitchFamily="34" charset="0"/>
              </a:rPr>
              <a:t>2019</a:t>
            </a:r>
            <a:endParaRPr lang="zh-CN" altLang="en-US" sz="2000" dirty="0">
              <a:solidFill>
                <a:srgbClr val="B5D1EA"/>
              </a:solidFill>
              <a:latin typeface="Arial Black" panose="020B0A04020102020204" pitchFamily="34" charset="0"/>
            </a:endParaRPr>
          </a:p>
        </p:txBody>
      </p:sp>
      <p:sp>
        <p:nvSpPr>
          <p:cNvPr id="37" name="TextBox 29">
            <a:extLst>
              <a:ext uri="{FF2B5EF4-FFF2-40B4-BE49-F238E27FC236}">
                <a16:creationId xmlns:a16="http://schemas.microsoft.com/office/drawing/2014/main" xmlns="" id="{AA6462B6-99F1-40E4-8E61-007A0CBF68EB}"/>
              </a:ext>
            </a:extLst>
          </p:cNvPr>
          <p:cNvSpPr txBox="1"/>
          <p:nvPr/>
        </p:nvSpPr>
        <p:spPr>
          <a:xfrm>
            <a:off x="1972888" y="2044760"/>
            <a:ext cx="1452985" cy="549061"/>
          </a:xfrm>
          <a:prstGeom prst="rect">
            <a:avLst/>
          </a:prstGeom>
          <a:noFill/>
        </p:spPr>
        <p:txBody>
          <a:bodyPr wrap="square" rtlCol="0">
            <a:spAutoFit/>
          </a:bodyPr>
          <a:lstStyle/>
          <a:p>
            <a:pPr algn="ctr">
              <a:lnSpc>
                <a:spcPct val="130000"/>
              </a:lnSpc>
            </a:pPr>
            <a:r>
              <a:rPr lang="zh-CN" altLang="en-US" sz="1200" dirty="0">
                <a:latin typeface="微软雅黑" panose="020B0503020204020204" pitchFamily="34" charset="-122"/>
                <a:ea typeface="微软雅黑" panose="020B0503020204020204" pitchFamily="34" charset="-122"/>
              </a:rPr>
              <a:t>北京大学工商管理专业学士学位</a:t>
            </a:r>
          </a:p>
        </p:txBody>
      </p:sp>
      <p:sp>
        <p:nvSpPr>
          <p:cNvPr id="39" name="TextBox 31">
            <a:extLst>
              <a:ext uri="{FF2B5EF4-FFF2-40B4-BE49-F238E27FC236}">
                <a16:creationId xmlns:a16="http://schemas.microsoft.com/office/drawing/2014/main" xmlns="" id="{4BC9114B-AA42-4CE7-8EED-F3D5132CEBED}"/>
              </a:ext>
            </a:extLst>
          </p:cNvPr>
          <p:cNvSpPr txBox="1"/>
          <p:nvPr/>
        </p:nvSpPr>
        <p:spPr>
          <a:xfrm>
            <a:off x="2040017" y="5833549"/>
            <a:ext cx="1542704" cy="549061"/>
          </a:xfrm>
          <a:prstGeom prst="rect">
            <a:avLst/>
          </a:prstGeom>
          <a:noFill/>
        </p:spPr>
        <p:txBody>
          <a:bodyPr wrap="square" rtlCol="0">
            <a:spAutoFit/>
          </a:bodyPr>
          <a:lstStyle/>
          <a:p>
            <a:pPr algn="ctr">
              <a:lnSpc>
                <a:spcPct val="130000"/>
              </a:lnSpc>
            </a:pPr>
            <a:r>
              <a:rPr lang="zh-CN" altLang="en-US" sz="1200" dirty="0">
                <a:latin typeface="微软雅黑" panose="020B0503020204020204" pitchFamily="34" charset="-122"/>
                <a:ea typeface="微软雅黑" panose="020B0503020204020204" pitchFamily="34" charset="-122"/>
              </a:rPr>
              <a:t>芝加哥大学</a:t>
            </a:r>
          </a:p>
          <a:p>
            <a:pPr algn="ctr">
              <a:lnSpc>
                <a:spcPct val="130000"/>
              </a:lnSpc>
            </a:pPr>
            <a:r>
              <a:rPr lang="zh-CN" altLang="en-US" sz="1200" dirty="0">
                <a:latin typeface="微软雅黑" panose="020B0503020204020204" pitchFamily="34" charset="-122"/>
                <a:ea typeface="微软雅黑" panose="020B0503020204020204" pitchFamily="34" charset="-122"/>
              </a:rPr>
              <a:t>工商管理</a:t>
            </a:r>
            <a:r>
              <a:rPr lang="en-US" altLang="zh-CN" sz="1200" dirty="0">
                <a:latin typeface="微软雅黑" panose="020B0503020204020204" pitchFamily="34" charset="-122"/>
                <a:ea typeface="微软雅黑" panose="020B0503020204020204" pitchFamily="34" charset="-122"/>
              </a:rPr>
              <a:t>MBA</a:t>
            </a:r>
          </a:p>
        </p:txBody>
      </p:sp>
      <p:sp>
        <p:nvSpPr>
          <p:cNvPr id="41" name="TextBox 33">
            <a:extLst>
              <a:ext uri="{FF2B5EF4-FFF2-40B4-BE49-F238E27FC236}">
                <a16:creationId xmlns:a16="http://schemas.microsoft.com/office/drawing/2014/main" xmlns="" id="{8B8DCCF2-5BFD-43A4-8FD7-7C10ECC6F3B7}"/>
              </a:ext>
            </a:extLst>
          </p:cNvPr>
          <p:cNvSpPr txBox="1"/>
          <p:nvPr/>
        </p:nvSpPr>
        <p:spPr>
          <a:xfrm>
            <a:off x="5671090" y="2060046"/>
            <a:ext cx="1156718" cy="549061"/>
          </a:xfrm>
          <a:prstGeom prst="rect">
            <a:avLst/>
          </a:prstGeom>
          <a:noFill/>
        </p:spPr>
        <p:txBody>
          <a:bodyPr wrap="square" rtlCol="0">
            <a:spAutoFit/>
          </a:bodyPr>
          <a:lstStyle/>
          <a:p>
            <a:pPr algn="ctr">
              <a:lnSpc>
                <a:spcPct val="130000"/>
              </a:lnSpc>
            </a:pPr>
            <a:r>
              <a:rPr lang="en-US" altLang="zh-CN" sz="1200" dirty="0">
                <a:latin typeface="微软雅黑" panose="020B0503020204020204" pitchFamily="34" charset="-122"/>
                <a:ea typeface="微软雅黑" panose="020B0503020204020204" pitchFamily="34" charset="-122"/>
              </a:rPr>
              <a:t>XX</a:t>
            </a:r>
            <a:r>
              <a:rPr lang="zh-CN" altLang="en-US" sz="1200" dirty="0">
                <a:latin typeface="微软雅黑" panose="020B0503020204020204" pitchFamily="34" charset="-122"/>
                <a:ea typeface="微软雅黑" panose="020B0503020204020204" pitchFamily="34" charset="-122"/>
              </a:rPr>
              <a:t>市</a:t>
            </a:r>
            <a:r>
              <a:rPr lang="en-US" altLang="zh-CN" sz="1200" dirty="0">
                <a:latin typeface="微软雅黑" panose="020B0503020204020204" pitchFamily="34" charset="-122"/>
                <a:ea typeface="微软雅黑" panose="020B0503020204020204" pitchFamily="34" charset="-122"/>
              </a:rPr>
              <a:t>XX</a:t>
            </a:r>
            <a:r>
              <a:rPr lang="zh-CN" altLang="en-US" sz="1200" dirty="0">
                <a:latin typeface="微软雅黑" panose="020B0503020204020204" pitchFamily="34" charset="-122"/>
                <a:ea typeface="微软雅黑" panose="020B0503020204020204" pitchFamily="34" charset="-122"/>
              </a:rPr>
              <a:t>公司</a:t>
            </a:r>
          </a:p>
          <a:p>
            <a:pPr algn="ctr">
              <a:lnSpc>
                <a:spcPct val="130000"/>
              </a:lnSpc>
            </a:pPr>
            <a:r>
              <a:rPr lang="zh-CN" altLang="en-US" sz="1200" dirty="0">
                <a:latin typeface="微软雅黑" panose="020B0503020204020204" pitchFamily="34" charset="-122"/>
                <a:ea typeface="微软雅黑" panose="020B0503020204020204" pitchFamily="34" charset="-122"/>
              </a:rPr>
              <a:t>中层管理</a:t>
            </a:r>
          </a:p>
        </p:txBody>
      </p:sp>
      <p:sp>
        <p:nvSpPr>
          <p:cNvPr id="43" name="TextBox 35">
            <a:extLst>
              <a:ext uri="{FF2B5EF4-FFF2-40B4-BE49-F238E27FC236}">
                <a16:creationId xmlns:a16="http://schemas.microsoft.com/office/drawing/2014/main" xmlns="" id="{6A14FC2A-2CBF-4878-B568-B3F276AC69CD}"/>
              </a:ext>
            </a:extLst>
          </p:cNvPr>
          <p:cNvSpPr txBox="1"/>
          <p:nvPr/>
        </p:nvSpPr>
        <p:spPr>
          <a:xfrm>
            <a:off x="5707159" y="5833549"/>
            <a:ext cx="1226274" cy="549061"/>
          </a:xfrm>
          <a:prstGeom prst="rect">
            <a:avLst/>
          </a:prstGeom>
          <a:noFill/>
        </p:spPr>
        <p:txBody>
          <a:bodyPr wrap="square" rtlCol="0">
            <a:spAutoFit/>
          </a:bodyPr>
          <a:lstStyle/>
          <a:p>
            <a:pPr algn="ctr">
              <a:lnSpc>
                <a:spcPct val="130000"/>
              </a:lnSpc>
            </a:pPr>
            <a:r>
              <a:rPr lang="en-US" altLang="zh-CN" sz="1200" dirty="0">
                <a:latin typeface="微软雅黑" panose="020B0503020204020204" pitchFamily="34" charset="-122"/>
                <a:ea typeface="微软雅黑" panose="020B0503020204020204" pitchFamily="34" charset="-122"/>
              </a:rPr>
              <a:t>XX</a:t>
            </a:r>
            <a:r>
              <a:rPr lang="zh-CN" altLang="en-US" sz="1200" dirty="0">
                <a:latin typeface="微软雅黑" panose="020B0503020204020204" pitchFamily="34" charset="-122"/>
                <a:ea typeface="微软雅黑" panose="020B0503020204020204" pitchFamily="34" charset="-122"/>
              </a:rPr>
              <a:t>市</a:t>
            </a:r>
            <a:r>
              <a:rPr lang="en-US" altLang="zh-CN" sz="1200" dirty="0">
                <a:latin typeface="微软雅黑" panose="020B0503020204020204" pitchFamily="34" charset="-122"/>
                <a:ea typeface="微软雅黑" panose="020B0503020204020204" pitchFamily="34" charset="-122"/>
              </a:rPr>
              <a:t>XX</a:t>
            </a:r>
            <a:r>
              <a:rPr lang="zh-CN" altLang="en-US" sz="1200" dirty="0">
                <a:latin typeface="微软雅黑" panose="020B0503020204020204" pitchFamily="34" charset="-122"/>
                <a:ea typeface="微软雅黑" panose="020B0503020204020204" pitchFamily="34" charset="-122"/>
              </a:rPr>
              <a:t>公司</a:t>
            </a:r>
          </a:p>
          <a:p>
            <a:pPr algn="ctr">
              <a:lnSpc>
                <a:spcPct val="130000"/>
              </a:lnSpc>
            </a:pPr>
            <a:r>
              <a:rPr lang="zh-CN" altLang="en-US" sz="1200" dirty="0">
                <a:latin typeface="微软雅黑" panose="020B0503020204020204" pitchFamily="34" charset="-122"/>
                <a:ea typeface="微软雅黑" panose="020B0503020204020204" pitchFamily="34" charset="-122"/>
              </a:rPr>
              <a:t>出任</a:t>
            </a:r>
            <a:r>
              <a:rPr lang="en-US" altLang="zh-CN" sz="1200" dirty="0">
                <a:latin typeface="微软雅黑" panose="020B0503020204020204" pitchFamily="34" charset="-122"/>
                <a:ea typeface="微软雅黑" panose="020B0503020204020204" pitchFamily="34" charset="-122"/>
              </a:rPr>
              <a:t>CEO</a:t>
            </a:r>
          </a:p>
        </p:txBody>
      </p:sp>
      <p:sp>
        <p:nvSpPr>
          <p:cNvPr id="45" name="TextBox 37">
            <a:extLst>
              <a:ext uri="{FF2B5EF4-FFF2-40B4-BE49-F238E27FC236}">
                <a16:creationId xmlns:a16="http://schemas.microsoft.com/office/drawing/2014/main" xmlns="" id="{08CA739A-300B-4BCC-B447-F56E3010AA92}"/>
              </a:ext>
            </a:extLst>
          </p:cNvPr>
          <p:cNvSpPr txBox="1"/>
          <p:nvPr/>
        </p:nvSpPr>
        <p:spPr>
          <a:xfrm>
            <a:off x="9016575" y="2109803"/>
            <a:ext cx="1229041" cy="549061"/>
          </a:xfrm>
          <a:prstGeom prst="rect">
            <a:avLst/>
          </a:prstGeom>
          <a:noFill/>
        </p:spPr>
        <p:txBody>
          <a:bodyPr wrap="square" rtlCol="0">
            <a:spAutoFit/>
          </a:bodyPr>
          <a:lstStyle/>
          <a:p>
            <a:pPr algn="ctr">
              <a:lnSpc>
                <a:spcPct val="130000"/>
              </a:lnSpc>
            </a:pPr>
            <a:r>
              <a:rPr lang="en-US" altLang="zh-CN" sz="1200" dirty="0">
                <a:latin typeface="微软雅黑" panose="020B0503020204020204" pitchFamily="34" charset="-122"/>
                <a:ea typeface="微软雅黑" panose="020B0503020204020204" pitchFamily="34" charset="-122"/>
              </a:rPr>
              <a:t>XX</a:t>
            </a:r>
            <a:r>
              <a:rPr lang="zh-CN" altLang="en-US" sz="1200" dirty="0">
                <a:latin typeface="微软雅黑" panose="020B0503020204020204" pitchFamily="34" charset="-122"/>
                <a:ea typeface="微软雅黑" panose="020B0503020204020204" pitchFamily="34" charset="-122"/>
              </a:rPr>
              <a:t>市</a:t>
            </a:r>
            <a:r>
              <a:rPr lang="en-US" altLang="zh-CN" sz="1200" dirty="0">
                <a:latin typeface="微软雅黑" panose="020B0503020204020204" pitchFamily="34" charset="-122"/>
                <a:ea typeface="微软雅黑" panose="020B0503020204020204" pitchFamily="34" charset="-122"/>
              </a:rPr>
              <a:t>XX</a:t>
            </a:r>
            <a:r>
              <a:rPr lang="zh-CN" altLang="en-US" sz="1200" dirty="0">
                <a:latin typeface="微软雅黑" panose="020B0503020204020204" pitchFamily="34" charset="-122"/>
                <a:ea typeface="微软雅黑" panose="020B0503020204020204" pitchFamily="34" charset="-122"/>
              </a:rPr>
              <a:t>公司</a:t>
            </a:r>
          </a:p>
          <a:p>
            <a:pPr algn="ctr">
              <a:lnSpc>
                <a:spcPct val="130000"/>
              </a:lnSpc>
            </a:pPr>
            <a:r>
              <a:rPr lang="zh-CN" altLang="en-US" sz="1200" dirty="0">
                <a:latin typeface="微软雅黑" panose="020B0503020204020204" pitchFamily="34" charset="-122"/>
                <a:ea typeface="微软雅黑" panose="020B0503020204020204" pitchFamily="34" charset="-122"/>
              </a:rPr>
              <a:t>执行总裁</a:t>
            </a:r>
          </a:p>
        </p:txBody>
      </p:sp>
      <p:sp>
        <p:nvSpPr>
          <p:cNvPr id="47" name="TextBox 39">
            <a:extLst>
              <a:ext uri="{FF2B5EF4-FFF2-40B4-BE49-F238E27FC236}">
                <a16:creationId xmlns:a16="http://schemas.microsoft.com/office/drawing/2014/main" xmlns="" id="{4B46E6EC-44FF-4ADB-8C0C-5E4B33A2B057}"/>
              </a:ext>
            </a:extLst>
          </p:cNvPr>
          <p:cNvSpPr txBox="1"/>
          <p:nvPr/>
        </p:nvSpPr>
        <p:spPr>
          <a:xfrm>
            <a:off x="9122319" y="5833549"/>
            <a:ext cx="1240990" cy="549061"/>
          </a:xfrm>
          <a:prstGeom prst="rect">
            <a:avLst/>
          </a:prstGeom>
          <a:noFill/>
        </p:spPr>
        <p:txBody>
          <a:bodyPr wrap="square" rtlCol="0">
            <a:spAutoFit/>
          </a:bodyPr>
          <a:lstStyle/>
          <a:p>
            <a:pPr algn="ctr">
              <a:lnSpc>
                <a:spcPct val="130000"/>
              </a:lnSpc>
            </a:pPr>
            <a:r>
              <a:rPr lang="en-US" altLang="zh-CN" sz="1200" dirty="0">
                <a:latin typeface="微软雅黑" panose="020B0503020204020204" pitchFamily="34" charset="-122"/>
                <a:ea typeface="微软雅黑" panose="020B0503020204020204" pitchFamily="34" charset="-122"/>
              </a:rPr>
              <a:t>XX</a:t>
            </a:r>
            <a:r>
              <a:rPr lang="zh-CN" altLang="en-US" sz="1200" dirty="0">
                <a:latin typeface="微软雅黑" panose="020B0503020204020204" pitchFamily="34" charset="-122"/>
                <a:ea typeface="微软雅黑" panose="020B0503020204020204" pitchFamily="34" charset="-122"/>
              </a:rPr>
              <a:t>市</a:t>
            </a:r>
            <a:r>
              <a:rPr lang="en-US" altLang="zh-CN" sz="1200" dirty="0">
                <a:latin typeface="微软雅黑" panose="020B0503020204020204" pitchFamily="34" charset="-122"/>
                <a:ea typeface="微软雅黑" panose="020B0503020204020204" pitchFamily="34" charset="-122"/>
              </a:rPr>
              <a:t>XX</a:t>
            </a:r>
            <a:r>
              <a:rPr lang="zh-CN" altLang="en-US" sz="1200" dirty="0">
                <a:latin typeface="微软雅黑" panose="020B0503020204020204" pitchFamily="34" charset="-122"/>
                <a:ea typeface="微软雅黑" panose="020B0503020204020204" pitchFamily="34" charset="-122"/>
              </a:rPr>
              <a:t>公司</a:t>
            </a:r>
          </a:p>
          <a:p>
            <a:pPr algn="ctr">
              <a:lnSpc>
                <a:spcPct val="130000"/>
              </a:lnSpc>
            </a:pPr>
            <a:r>
              <a:rPr lang="zh-CN" altLang="en-US" sz="1200" dirty="0">
                <a:latin typeface="微软雅黑" panose="020B0503020204020204" pitchFamily="34" charset="-122"/>
                <a:ea typeface="微软雅黑" panose="020B0503020204020204" pitchFamily="34" charset="-122"/>
              </a:rPr>
              <a:t>执行总裁</a:t>
            </a:r>
          </a:p>
        </p:txBody>
      </p:sp>
      <p:pic>
        <p:nvPicPr>
          <p:cNvPr id="3" name="图片 2">
            <a:extLst>
              <a:ext uri="{FF2B5EF4-FFF2-40B4-BE49-F238E27FC236}">
                <a16:creationId xmlns:a16="http://schemas.microsoft.com/office/drawing/2014/main" xmlns="" id="{97C0F187-353F-45D8-BFDD-34322786FC1A}"/>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flipH="1">
            <a:off x="-496181" y="2685903"/>
            <a:ext cx="2073182" cy="2189308"/>
          </a:xfrm>
          <a:prstGeom prst="rect">
            <a:avLst/>
          </a:prstGeom>
        </p:spPr>
      </p:pic>
    </p:spTree>
    <p:extLst>
      <p:ext uri="{BB962C8B-B14F-4D97-AF65-F5344CB8AC3E}">
        <p14:creationId xmlns:p14="http://schemas.microsoft.com/office/powerpoint/2010/main" val="2777048272"/>
      </p:ext>
    </p:extLst>
  </p:cSld>
  <p:clrMapOvr>
    <a:masterClrMapping/>
  </p:clrMapOvr>
  <p:transition spd="slow" advTm="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with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fade">
                                      <p:cBhvr>
                                        <p:cTn id="7" dur="1000"/>
                                        <p:tgtEl>
                                          <p:spTgt spid="26"/>
                                        </p:tgtEl>
                                      </p:cBhvr>
                                    </p:animEffect>
                                    <p:anim calcmode="lin" valueType="num">
                                      <p:cBhvr>
                                        <p:cTn id="8" dur="1000" fill="hold"/>
                                        <p:tgtEl>
                                          <p:spTgt spid="26"/>
                                        </p:tgtEl>
                                        <p:attrNameLst>
                                          <p:attrName>ppt_x</p:attrName>
                                        </p:attrNameLst>
                                      </p:cBhvr>
                                      <p:tavLst>
                                        <p:tav tm="0">
                                          <p:val>
                                            <p:strVal val="#ppt_x"/>
                                          </p:val>
                                        </p:tav>
                                        <p:tav tm="100000">
                                          <p:val>
                                            <p:strVal val="#ppt_x"/>
                                          </p:val>
                                        </p:tav>
                                      </p:tavLst>
                                    </p:anim>
                                    <p:anim calcmode="lin" valueType="num">
                                      <p:cBhvr>
                                        <p:cTn id="9" dur="1000" fill="hold"/>
                                        <p:tgtEl>
                                          <p:spTgt spid="26"/>
                                        </p:tgtEl>
                                        <p:attrNameLst>
                                          <p:attrName>ppt_y</p:attrName>
                                        </p:attrNameLst>
                                      </p:cBhvr>
                                      <p:tavLst>
                                        <p:tav tm="0">
                                          <p:val>
                                            <p:strVal val="#ppt_y-.1"/>
                                          </p:val>
                                        </p:tav>
                                        <p:tav tm="100000">
                                          <p:val>
                                            <p:strVal val="#ppt_y"/>
                                          </p:val>
                                        </p:tav>
                                      </p:tavLst>
                                    </p:anim>
                                  </p:childTnLst>
                                </p:cTn>
                              </p:par>
                              <p:par>
                                <p:cTn id="10" presetID="2" presetClass="entr" presetSubtype="8" decel="100000" fill="hold" nodeType="withEffect">
                                  <p:stCondLst>
                                    <p:cond delay="0"/>
                                  </p:stCondLst>
                                  <p:childTnLst>
                                    <p:set>
                                      <p:cBhvr>
                                        <p:cTn id="11" dur="1" fill="hold">
                                          <p:stCondLst>
                                            <p:cond delay="0"/>
                                          </p:stCondLst>
                                        </p:cTn>
                                        <p:tgtEl>
                                          <p:spTgt spid="6"/>
                                        </p:tgtEl>
                                        <p:attrNameLst>
                                          <p:attrName>style.visibility</p:attrName>
                                        </p:attrNameLst>
                                      </p:cBhvr>
                                      <p:to>
                                        <p:strVal val="visible"/>
                                      </p:to>
                                    </p:set>
                                    <p:anim calcmode="lin" valueType="num">
                                      <p:cBhvr additive="base">
                                        <p:cTn id="12" dur="1500" fill="hold"/>
                                        <p:tgtEl>
                                          <p:spTgt spid="6"/>
                                        </p:tgtEl>
                                        <p:attrNameLst>
                                          <p:attrName>ppt_x</p:attrName>
                                        </p:attrNameLst>
                                      </p:cBhvr>
                                      <p:tavLst>
                                        <p:tav tm="0">
                                          <p:val>
                                            <p:strVal val="0-#ppt_w/2"/>
                                          </p:val>
                                        </p:tav>
                                        <p:tav tm="100000">
                                          <p:val>
                                            <p:strVal val="#ppt_x"/>
                                          </p:val>
                                        </p:tav>
                                      </p:tavLst>
                                    </p:anim>
                                    <p:anim calcmode="lin" valueType="num">
                                      <p:cBhvr additive="base">
                                        <p:cTn id="13" dur="1500" fill="hold"/>
                                        <p:tgtEl>
                                          <p:spTgt spid="6"/>
                                        </p:tgtEl>
                                        <p:attrNameLst>
                                          <p:attrName>ppt_y</p:attrName>
                                        </p:attrNameLst>
                                      </p:cBhvr>
                                      <p:tavLst>
                                        <p:tav tm="0">
                                          <p:val>
                                            <p:strVal val="#ppt_y"/>
                                          </p:val>
                                        </p:tav>
                                        <p:tav tm="100000">
                                          <p:val>
                                            <p:strVal val="#ppt_y"/>
                                          </p:val>
                                        </p:tav>
                                      </p:tavLst>
                                    </p:anim>
                                  </p:childTnLst>
                                </p:cTn>
                              </p:par>
                              <p:par>
                                <p:cTn id="14" presetID="2" presetClass="entr" presetSubtype="8" decel="100000" fill="hold" grpId="0" nodeType="withEffect">
                                  <p:stCondLst>
                                    <p:cond delay="300"/>
                                  </p:stCondLst>
                                  <p:childTnLst>
                                    <p:set>
                                      <p:cBhvr>
                                        <p:cTn id="15" dur="1" fill="hold">
                                          <p:stCondLst>
                                            <p:cond delay="0"/>
                                          </p:stCondLst>
                                        </p:cTn>
                                        <p:tgtEl>
                                          <p:spTgt spid="8"/>
                                        </p:tgtEl>
                                        <p:attrNameLst>
                                          <p:attrName>style.visibility</p:attrName>
                                        </p:attrNameLst>
                                      </p:cBhvr>
                                      <p:to>
                                        <p:strVal val="visible"/>
                                      </p:to>
                                    </p:set>
                                    <p:anim calcmode="lin" valueType="num">
                                      <p:cBhvr additive="base">
                                        <p:cTn id="16" dur="1500" fill="hold"/>
                                        <p:tgtEl>
                                          <p:spTgt spid="8"/>
                                        </p:tgtEl>
                                        <p:attrNameLst>
                                          <p:attrName>ppt_x</p:attrName>
                                        </p:attrNameLst>
                                      </p:cBhvr>
                                      <p:tavLst>
                                        <p:tav tm="0">
                                          <p:val>
                                            <p:strVal val="0-#ppt_w/2"/>
                                          </p:val>
                                        </p:tav>
                                        <p:tav tm="100000">
                                          <p:val>
                                            <p:strVal val="#ppt_x"/>
                                          </p:val>
                                        </p:tav>
                                      </p:tavLst>
                                    </p:anim>
                                    <p:anim calcmode="lin" valueType="num">
                                      <p:cBhvr additive="base">
                                        <p:cTn id="17" dur="1500" fill="hold"/>
                                        <p:tgtEl>
                                          <p:spTgt spid="8"/>
                                        </p:tgtEl>
                                        <p:attrNameLst>
                                          <p:attrName>ppt_y</p:attrName>
                                        </p:attrNameLst>
                                      </p:cBhvr>
                                      <p:tavLst>
                                        <p:tav tm="0">
                                          <p:val>
                                            <p:strVal val="#ppt_y"/>
                                          </p:val>
                                        </p:tav>
                                        <p:tav tm="100000">
                                          <p:val>
                                            <p:strVal val="#ppt_y"/>
                                          </p:val>
                                        </p:tav>
                                      </p:tavLst>
                                    </p:anim>
                                  </p:childTnLst>
                                </p:cTn>
                              </p:par>
                              <p:par>
                                <p:cTn id="18" presetID="2" presetClass="entr" presetSubtype="8" decel="100000" fill="hold" grpId="0" nodeType="withEffect">
                                  <p:stCondLst>
                                    <p:cond delay="500"/>
                                  </p:stCondLst>
                                  <p:childTnLst>
                                    <p:set>
                                      <p:cBhvr>
                                        <p:cTn id="19" dur="1" fill="hold">
                                          <p:stCondLst>
                                            <p:cond delay="0"/>
                                          </p:stCondLst>
                                        </p:cTn>
                                        <p:tgtEl>
                                          <p:spTgt spid="7"/>
                                        </p:tgtEl>
                                        <p:attrNameLst>
                                          <p:attrName>style.visibility</p:attrName>
                                        </p:attrNameLst>
                                      </p:cBhvr>
                                      <p:to>
                                        <p:strVal val="visible"/>
                                      </p:to>
                                    </p:set>
                                    <p:anim calcmode="lin" valueType="num">
                                      <p:cBhvr additive="base">
                                        <p:cTn id="20" dur="1500" fill="hold"/>
                                        <p:tgtEl>
                                          <p:spTgt spid="7"/>
                                        </p:tgtEl>
                                        <p:attrNameLst>
                                          <p:attrName>ppt_x</p:attrName>
                                        </p:attrNameLst>
                                      </p:cBhvr>
                                      <p:tavLst>
                                        <p:tav tm="0">
                                          <p:val>
                                            <p:strVal val="0-#ppt_w/2"/>
                                          </p:val>
                                        </p:tav>
                                        <p:tav tm="100000">
                                          <p:val>
                                            <p:strVal val="#ppt_x"/>
                                          </p:val>
                                        </p:tav>
                                      </p:tavLst>
                                    </p:anim>
                                    <p:anim calcmode="lin" valueType="num">
                                      <p:cBhvr additive="base">
                                        <p:cTn id="21" dur="1500" fill="hold"/>
                                        <p:tgtEl>
                                          <p:spTgt spid="7"/>
                                        </p:tgtEl>
                                        <p:attrNameLst>
                                          <p:attrName>ppt_y</p:attrName>
                                        </p:attrNameLst>
                                      </p:cBhvr>
                                      <p:tavLst>
                                        <p:tav tm="0">
                                          <p:val>
                                            <p:strVal val="#ppt_y"/>
                                          </p:val>
                                        </p:tav>
                                        <p:tav tm="100000">
                                          <p:val>
                                            <p:strVal val="#ppt_y"/>
                                          </p:val>
                                        </p:tav>
                                      </p:tavLst>
                                    </p:anim>
                                  </p:childTnLst>
                                </p:cTn>
                              </p:par>
                            </p:childTnLst>
                          </p:cTn>
                        </p:par>
                        <p:par>
                          <p:cTn id="22" fill="hold">
                            <p:stCondLst>
                              <p:cond delay="2000"/>
                            </p:stCondLst>
                            <p:childTnLst>
                              <p:par>
                                <p:cTn id="23" presetID="2" presetClass="entr" presetSubtype="8" fill="hold" nodeType="afterEffect">
                                  <p:stCondLst>
                                    <p:cond delay="0"/>
                                  </p:stCondLst>
                                  <p:childTnLst>
                                    <p:set>
                                      <p:cBhvr>
                                        <p:cTn id="24" dur="1" fill="hold">
                                          <p:stCondLst>
                                            <p:cond delay="0"/>
                                          </p:stCondLst>
                                        </p:cTn>
                                        <p:tgtEl>
                                          <p:spTgt spid="3"/>
                                        </p:tgtEl>
                                        <p:attrNameLst>
                                          <p:attrName>style.visibility</p:attrName>
                                        </p:attrNameLst>
                                      </p:cBhvr>
                                      <p:to>
                                        <p:strVal val="visible"/>
                                      </p:to>
                                    </p:set>
                                    <p:anim calcmode="lin" valueType="num">
                                      <p:cBhvr additive="base">
                                        <p:cTn id="25" dur="500" fill="hold"/>
                                        <p:tgtEl>
                                          <p:spTgt spid="3"/>
                                        </p:tgtEl>
                                        <p:attrNameLst>
                                          <p:attrName>ppt_x</p:attrName>
                                        </p:attrNameLst>
                                      </p:cBhvr>
                                      <p:tavLst>
                                        <p:tav tm="0">
                                          <p:val>
                                            <p:strVal val="0-#ppt_w/2"/>
                                          </p:val>
                                        </p:tav>
                                        <p:tav tm="100000">
                                          <p:val>
                                            <p:strVal val="#ppt_x"/>
                                          </p:val>
                                        </p:tav>
                                      </p:tavLst>
                                    </p:anim>
                                    <p:anim calcmode="lin" valueType="num">
                                      <p:cBhvr additive="base">
                                        <p:cTn id="26" dur="500" fill="hold"/>
                                        <p:tgtEl>
                                          <p:spTgt spid="3"/>
                                        </p:tgtEl>
                                        <p:attrNameLst>
                                          <p:attrName>ppt_y</p:attrName>
                                        </p:attrNameLst>
                                      </p:cBhvr>
                                      <p:tavLst>
                                        <p:tav tm="0">
                                          <p:val>
                                            <p:strVal val="#ppt_y"/>
                                          </p:val>
                                        </p:tav>
                                        <p:tav tm="100000">
                                          <p:val>
                                            <p:strVal val="#ppt_y"/>
                                          </p:val>
                                        </p:tav>
                                      </p:tavLst>
                                    </p:anim>
                                  </p:childTnLst>
                                </p:cTn>
                              </p:par>
                            </p:childTnLst>
                          </p:cTn>
                        </p:par>
                        <p:par>
                          <p:cTn id="27" fill="hold">
                            <p:stCondLst>
                              <p:cond delay="2500"/>
                            </p:stCondLst>
                            <p:childTnLst>
                              <p:par>
                                <p:cTn id="28" presetID="2" presetClass="entr" presetSubtype="8" fill="hold" grpId="0" nodeType="afterEffect">
                                  <p:stCondLst>
                                    <p:cond delay="0"/>
                                  </p:stCondLst>
                                  <p:childTnLst>
                                    <p:set>
                                      <p:cBhvr>
                                        <p:cTn id="29" dur="1" fill="hold">
                                          <p:stCondLst>
                                            <p:cond delay="0"/>
                                          </p:stCondLst>
                                        </p:cTn>
                                        <p:tgtEl>
                                          <p:spTgt spid="29"/>
                                        </p:tgtEl>
                                        <p:attrNameLst>
                                          <p:attrName>style.visibility</p:attrName>
                                        </p:attrNameLst>
                                      </p:cBhvr>
                                      <p:to>
                                        <p:strVal val="visible"/>
                                      </p:to>
                                    </p:set>
                                    <p:anim calcmode="lin" valueType="num">
                                      <p:cBhvr additive="base">
                                        <p:cTn id="30" dur="5000" fill="hold"/>
                                        <p:tgtEl>
                                          <p:spTgt spid="29"/>
                                        </p:tgtEl>
                                        <p:attrNameLst>
                                          <p:attrName>ppt_x</p:attrName>
                                        </p:attrNameLst>
                                      </p:cBhvr>
                                      <p:tavLst>
                                        <p:tav tm="0">
                                          <p:val>
                                            <p:strVal val="0-#ppt_w/2"/>
                                          </p:val>
                                        </p:tav>
                                        <p:tav tm="100000">
                                          <p:val>
                                            <p:strVal val="#ppt_x"/>
                                          </p:val>
                                        </p:tav>
                                      </p:tavLst>
                                    </p:anim>
                                    <p:anim calcmode="lin" valueType="num">
                                      <p:cBhvr additive="base">
                                        <p:cTn id="31" dur="5000" fill="hold"/>
                                        <p:tgtEl>
                                          <p:spTgt spid="29"/>
                                        </p:tgtEl>
                                        <p:attrNameLst>
                                          <p:attrName>ppt_y</p:attrName>
                                        </p:attrNameLst>
                                      </p:cBhvr>
                                      <p:tavLst>
                                        <p:tav tm="0">
                                          <p:val>
                                            <p:strVal val="#ppt_y"/>
                                          </p:val>
                                        </p:tav>
                                        <p:tav tm="100000">
                                          <p:val>
                                            <p:strVal val="#ppt_y"/>
                                          </p:val>
                                        </p:tav>
                                      </p:tavLst>
                                    </p:anim>
                                  </p:childTnLst>
                                </p:cTn>
                              </p:par>
                              <p:par>
                                <p:cTn id="32" presetID="63" presetClass="path" presetSubtype="0" fill="hold" nodeType="withEffect">
                                  <p:stCondLst>
                                    <p:cond delay="0"/>
                                  </p:stCondLst>
                                  <p:childTnLst>
                                    <p:animMotion origin="layout" path="M -8.33333E-7 2.59259E-6 L 0.87487 2.59259E-6 " pathEditMode="relative" rAng="0" ptsTypes="AA">
                                      <p:cBhvr>
                                        <p:cTn id="33" dur="11000" fill="hold"/>
                                        <p:tgtEl>
                                          <p:spTgt spid="3"/>
                                        </p:tgtEl>
                                        <p:attrNameLst>
                                          <p:attrName>ppt_x</p:attrName>
                                          <p:attrName>ppt_y</p:attrName>
                                        </p:attrNameLst>
                                      </p:cBhvr>
                                      <p:rCtr x="43737" y="0"/>
                                    </p:animMotion>
                                  </p:childTnLst>
                                </p:cTn>
                              </p:par>
                              <p:par>
                                <p:cTn id="34" presetID="23" presetClass="entr" presetSubtype="288" fill="hold" grpId="0" nodeType="withEffect">
                                  <p:stCondLst>
                                    <p:cond delay="1500"/>
                                  </p:stCondLst>
                                  <p:childTnLst>
                                    <p:set>
                                      <p:cBhvr>
                                        <p:cTn id="35" dur="1" fill="hold">
                                          <p:stCondLst>
                                            <p:cond delay="0"/>
                                          </p:stCondLst>
                                        </p:cTn>
                                        <p:tgtEl>
                                          <p:spTgt spid="30"/>
                                        </p:tgtEl>
                                        <p:attrNameLst>
                                          <p:attrName>style.visibility</p:attrName>
                                        </p:attrNameLst>
                                      </p:cBhvr>
                                      <p:to>
                                        <p:strVal val="visible"/>
                                      </p:to>
                                    </p:set>
                                    <p:anim calcmode="lin" valueType="num">
                                      <p:cBhvr>
                                        <p:cTn id="36" dur="500" fill="hold"/>
                                        <p:tgtEl>
                                          <p:spTgt spid="30"/>
                                        </p:tgtEl>
                                        <p:attrNameLst>
                                          <p:attrName>ppt_w</p:attrName>
                                        </p:attrNameLst>
                                      </p:cBhvr>
                                      <p:tavLst>
                                        <p:tav tm="0">
                                          <p:val>
                                            <p:strVal val="4/3*#ppt_w"/>
                                          </p:val>
                                        </p:tav>
                                        <p:tav tm="100000">
                                          <p:val>
                                            <p:strVal val="#ppt_w"/>
                                          </p:val>
                                        </p:tav>
                                      </p:tavLst>
                                    </p:anim>
                                    <p:anim calcmode="lin" valueType="num">
                                      <p:cBhvr>
                                        <p:cTn id="37" dur="500" fill="hold"/>
                                        <p:tgtEl>
                                          <p:spTgt spid="30"/>
                                        </p:tgtEl>
                                        <p:attrNameLst>
                                          <p:attrName>ppt_h</p:attrName>
                                        </p:attrNameLst>
                                      </p:cBhvr>
                                      <p:tavLst>
                                        <p:tav tm="0">
                                          <p:val>
                                            <p:strVal val="4/3*#ppt_h"/>
                                          </p:val>
                                        </p:tav>
                                        <p:tav tm="100000">
                                          <p:val>
                                            <p:strVal val="#ppt_h"/>
                                          </p:val>
                                        </p:tav>
                                      </p:tavLst>
                                    </p:anim>
                                  </p:childTnLst>
                                </p:cTn>
                              </p:par>
                              <p:par>
                                <p:cTn id="38" presetID="22" presetClass="entr" presetSubtype="4" fill="hold" nodeType="withEffect">
                                  <p:stCondLst>
                                    <p:cond delay="1500"/>
                                  </p:stCondLst>
                                  <p:childTnLst>
                                    <p:set>
                                      <p:cBhvr>
                                        <p:cTn id="39" dur="1" fill="hold">
                                          <p:stCondLst>
                                            <p:cond delay="0"/>
                                          </p:stCondLst>
                                        </p:cTn>
                                        <p:tgtEl>
                                          <p:spTgt spid="36"/>
                                        </p:tgtEl>
                                        <p:attrNameLst>
                                          <p:attrName>style.visibility</p:attrName>
                                        </p:attrNameLst>
                                      </p:cBhvr>
                                      <p:to>
                                        <p:strVal val="visible"/>
                                      </p:to>
                                    </p:set>
                                    <p:animEffect transition="in" filter="wipe(down)">
                                      <p:cBhvr>
                                        <p:cTn id="40" dur="500"/>
                                        <p:tgtEl>
                                          <p:spTgt spid="36"/>
                                        </p:tgtEl>
                                      </p:cBhvr>
                                    </p:animEffect>
                                  </p:childTnLst>
                                </p:cTn>
                              </p:par>
                              <p:par>
                                <p:cTn id="41" presetID="22" presetClass="entr" presetSubtype="8" fill="hold" grpId="0" nodeType="withEffect">
                                  <p:stCondLst>
                                    <p:cond delay="2000"/>
                                  </p:stCondLst>
                                  <p:childTnLst>
                                    <p:set>
                                      <p:cBhvr>
                                        <p:cTn id="42" dur="1" fill="hold">
                                          <p:stCondLst>
                                            <p:cond delay="0"/>
                                          </p:stCondLst>
                                        </p:cTn>
                                        <p:tgtEl>
                                          <p:spTgt spid="37"/>
                                        </p:tgtEl>
                                        <p:attrNameLst>
                                          <p:attrName>style.visibility</p:attrName>
                                        </p:attrNameLst>
                                      </p:cBhvr>
                                      <p:to>
                                        <p:strVal val="visible"/>
                                      </p:to>
                                    </p:set>
                                    <p:animEffect transition="in" filter="wipe(left)">
                                      <p:cBhvr>
                                        <p:cTn id="43" dur="500"/>
                                        <p:tgtEl>
                                          <p:spTgt spid="37"/>
                                        </p:tgtEl>
                                      </p:cBhvr>
                                    </p:animEffect>
                                  </p:childTnLst>
                                </p:cTn>
                              </p:par>
                              <p:par>
                                <p:cTn id="44" presetID="23" presetClass="entr" presetSubtype="288" fill="hold" grpId="0" nodeType="withEffect">
                                  <p:stCondLst>
                                    <p:cond delay="3000"/>
                                  </p:stCondLst>
                                  <p:childTnLst>
                                    <p:set>
                                      <p:cBhvr>
                                        <p:cTn id="45" dur="1" fill="hold">
                                          <p:stCondLst>
                                            <p:cond delay="0"/>
                                          </p:stCondLst>
                                        </p:cTn>
                                        <p:tgtEl>
                                          <p:spTgt spid="31"/>
                                        </p:tgtEl>
                                        <p:attrNameLst>
                                          <p:attrName>style.visibility</p:attrName>
                                        </p:attrNameLst>
                                      </p:cBhvr>
                                      <p:to>
                                        <p:strVal val="visible"/>
                                      </p:to>
                                    </p:set>
                                    <p:anim calcmode="lin" valueType="num">
                                      <p:cBhvr>
                                        <p:cTn id="46" dur="500" fill="hold"/>
                                        <p:tgtEl>
                                          <p:spTgt spid="31"/>
                                        </p:tgtEl>
                                        <p:attrNameLst>
                                          <p:attrName>ppt_w</p:attrName>
                                        </p:attrNameLst>
                                      </p:cBhvr>
                                      <p:tavLst>
                                        <p:tav tm="0">
                                          <p:val>
                                            <p:strVal val="4/3*#ppt_w"/>
                                          </p:val>
                                        </p:tav>
                                        <p:tav tm="100000">
                                          <p:val>
                                            <p:strVal val="#ppt_w"/>
                                          </p:val>
                                        </p:tav>
                                      </p:tavLst>
                                    </p:anim>
                                    <p:anim calcmode="lin" valueType="num">
                                      <p:cBhvr>
                                        <p:cTn id="47" dur="500" fill="hold"/>
                                        <p:tgtEl>
                                          <p:spTgt spid="31"/>
                                        </p:tgtEl>
                                        <p:attrNameLst>
                                          <p:attrName>ppt_h</p:attrName>
                                        </p:attrNameLst>
                                      </p:cBhvr>
                                      <p:tavLst>
                                        <p:tav tm="0">
                                          <p:val>
                                            <p:strVal val="4/3*#ppt_h"/>
                                          </p:val>
                                        </p:tav>
                                        <p:tav tm="100000">
                                          <p:val>
                                            <p:strVal val="#ppt_h"/>
                                          </p:val>
                                        </p:tav>
                                      </p:tavLst>
                                    </p:anim>
                                  </p:childTnLst>
                                </p:cTn>
                              </p:par>
                              <p:par>
                                <p:cTn id="48" presetID="22" presetClass="entr" presetSubtype="1" fill="hold" nodeType="withEffect">
                                  <p:stCondLst>
                                    <p:cond delay="3000"/>
                                  </p:stCondLst>
                                  <p:childTnLst>
                                    <p:set>
                                      <p:cBhvr>
                                        <p:cTn id="49" dur="1" fill="hold">
                                          <p:stCondLst>
                                            <p:cond delay="0"/>
                                          </p:stCondLst>
                                        </p:cTn>
                                        <p:tgtEl>
                                          <p:spTgt spid="38"/>
                                        </p:tgtEl>
                                        <p:attrNameLst>
                                          <p:attrName>style.visibility</p:attrName>
                                        </p:attrNameLst>
                                      </p:cBhvr>
                                      <p:to>
                                        <p:strVal val="visible"/>
                                      </p:to>
                                    </p:set>
                                    <p:animEffect transition="in" filter="wipe(up)">
                                      <p:cBhvr>
                                        <p:cTn id="50" dur="500"/>
                                        <p:tgtEl>
                                          <p:spTgt spid="38"/>
                                        </p:tgtEl>
                                      </p:cBhvr>
                                    </p:animEffect>
                                  </p:childTnLst>
                                </p:cTn>
                              </p:par>
                              <p:par>
                                <p:cTn id="51" presetID="22" presetClass="entr" presetSubtype="8" fill="hold" grpId="0" nodeType="withEffect">
                                  <p:stCondLst>
                                    <p:cond delay="3500"/>
                                  </p:stCondLst>
                                  <p:childTnLst>
                                    <p:set>
                                      <p:cBhvr>
                                        <p:cTn id="52" dur="1" fill="hold">
                                          <p:stCondLst>
                                            <p:cond delay="0"/>
                                          </p:stCondLst>
                                        </p:cTn>
                                        <p:tgtEl>
                                          <p:spTgt spid="39"/>
                                        </p:tgtEl>
                                        <p:attrNameLst>
                                          <p:attrName>style.visibility</p:attrName>
                                        </p:attrNameLst>
                                      </p:cBhvr>
                                      <p:to>
                                        <p:strVal val="visible"/>
                                      </p:to>
                                    </p:set>
                                    <p:animEffect transition="in" filter="wipe(left)">
                                      <p:cBhvr>
                                        <p:cTn id="53" dur="500"/>
                                        <p:tgtEl>
                                          <p:spTgt spid="39"/>
                                        </p:tgtEl>
                                      </p:cBhvr>
                                    </p:animEffect>
                                  </p:childTnLst>
                                </p:cTn>
                              </p:par>
                              <p:par>
                                <p:cTn id="54" presetID="23" presetClass="entr" presetSubtype="288" fill="hold" grpId="0" nodeType="withEffect">
                                  <p:stCondLst>
                                    <p:cond delay="4500"/>
                                  </p:stCondLst>
                                  <p:childTnLst>
                                    <p:set>
                                      <p:cBhvr>
                                        <p:cTn id="55" dur="1" fill="hold">
                                          <p:stCondLst>
                                            <p:cond delay="0"/>
                                          </p:stCondLst>
                                        </p:cTn>
                                        <p:tgtEl>
                                          <p:spTgt spid="32"/>
                                        </p:tgtEl>
                                        <p:attrNameLst>
                                          <p:attrName>style.visibility</p:attrName>
                                        </p:attrNameLst>
                                      </p:cBhvr>
                                      <p:to>
                                        <p:strVal val="visible"/>
                                      </p:to>
                                    </p:set>
                                    <p:anim calcmode="lin" valueType="num">
                                      <p:cBhvr>
                                        <p:cTn id="56" dur="500" fill="hold"/>
                                        <p:tgtEl>
                                          <p:spTgt spid="32"/>
                                        </p:tgtEl>
                                        <p:attrNameLst>
                                          <p:attrName>ppt_w</p:attrName>
                                        </p:attrNameLst>
                                      </p:cBhvr>
                                      <p:tavLst>
                                        <p:tav tm="0">
                                          <p:val>
                                            <p:strVal val="4/3*#ppt_w"/>
                                          </p:val>
                                        </p:tav>
                                        <p:tav tm="100000">
                                          <p:val>
                                            <p:strVal val="#ppt_w"/>
                                          </p:val>
                                        </p:tav>
                                      </p:tavLst>
                                    </p:anim>
                                    <p:anim calcmode="lin" valueType="num">
                                      <p:cBhvr>
                                        <p:cTn id="57" dur="500" fill="hold"/>
                                        <p:tgtEl>
                                          <p:spTgt spid="32"/>
                                        </p:tgtEl>
                                        <p:attrNameLst>
                                          <p:attrName>ppt_h</p:attrName>
                                        </p:attrNameLst>
                                      </p:cBhvr>
                                      <p:tavLst>
                                        <p:tav tm="0">
                                          <p:val>
                                            <p:strVal val="4/3*#ppt_h"/>
                                          </p:val>
                                        </p:tav>
                                        <p:tav tm="100000">
                                          <p:val>
                                            <p:strVal val="#ppt_h"/>
                                          </p:val>
                                        </p:tav>
                                      </p:tavLst>
                                    </p:anim>
                                  </p:childTnLst>
                                </p:cTn>
                              </p:par>
                              <p:par>
                                <p:cTn id="58" presetID="22" presetClass="entr" presetSubtype="4" fill="hold" nodeType="withEffect">
                                  <p:stCondLst>
                                    <p:cond delay="4500"/>
                                  </p:stCondLst>
                                  <p:childTnLst>
                                    <p:set>
                                      <p:cBhvr>
                                        <p:cTn id="59" dur="1" fill="hold">
                                          <p:stCondLst>
                                            <p:cond delay="0"/>
                                          </p:stCondLst>
                                        </p:cTn>
                                        <p:tgtEl>
                                          <p:spTgt spid="40"/>
                                        </p:tgtEl>
                                        <p:attrNameLst>
                                          <p:attrName>style.visibility</p:attrName>
                                        </p:attrNameLst>
                                      </p:cBhvr>
                                      <p:to>
                                        <p:strVal val="visible"/>
                                      </p:to>
                                    </p:set>
                                    <p:animEffect transition="in" filter="wipe(down)">
                                      <p:cBhvr>
                                        <p:cTn id="60" dur="500"/>
                                        <p:tgtEl>
                                          <p:spTgt spid="40"/>
                                        </p:tgtEl>
                                      </p:cBhvr>
                                    </p:animEffect>
                                  </p:childTnLst>
                                </p:cTn>
                              </p:par>
                              <p:par>
                                <p:cTn id="61" presetID="22" presetClass="entr" presetSubtype="8" fill="hold" grpId="0" nodeType="withEffect">
                                  <p:stCondLst>
                                    <p:cond delay="5000"/>
                                  </p:stCondLst>
                                  <p:childTnLst>
                                    <p:set>
                                      <p:cBhvr>
                                        <p:cTn id="62" dur="1" fill="hold">
                                          <p:stCondLst>
                                            <p:cond delay="0"/>
                                          </p:stCondLst>
                                        </p:cTn>
                                        <p:tgtEl>
                                          <p:spTgt spid="41"/>
                                        </p:tgtEl>
                                        <p:attrNameLst>
                                          <p:attrName>style.visibility</p:attrName>
                                        </p:attrNameLst>
                                      </p:cBhvr>
                                      <p:to>
                                        <p:strVal val="visible"/>
                                      </p:to>
                                    </p:set>
                                    <p:animEffect transition="in" filter="wipe(left)">
                                      <p:cBhvr>
                                        <p:cTn id="63" dur="500"/>
                                        <p:tgtEl>
                                          <p:spTgt spid="41"/>
                                        </p:tgtEl>
                                      </p:cBhvr>
                                    </p:animEffect>
                                  </p:childTnLst>
                                </p:cTn>
                              </p:par>
                              <p:par>
                                <p:cTn id="64" presetID="23" presetClass="entr" presetSubtype="288" fill="hold" grpId="0" nodeType="withEffect">
                                  <p:stCondLst>
                                    <p:cond delay="6000"/>
                                  </p:stCondLst>
                                  <p:childTnLst>
                                    <p:set>
                                      <p:cBhvr>
                                        <p:cTn id="65" dur="1" fill="hold">
                                          <p:stCondLst>
                                            <p:cond delay="0"/>
                                          </p:stCondLst>
                                        </p:cTn>
                                        <p:tgtEl>
                                          <p:spTgt spid="33"/>
                                        </p:tgtEl>
                                        <p:attrNameLst>
                                          <p:attrName>style.visibility</p:attrName>
                                        </p:attrNameLst>
                                      </p:cBhvr>
                                      <p:to>
                                        <p:strVal val="visible"/>
                                      </p:to>
                                    </p:set>
                                    <p:anim calcmode="lin" valueType="num">
                                      <p:cBhvr>
                                        <p:cTn id="66" dur="500" fill="hold"/>
                                        <p:tgtEl>
                                          <p:spTgt spid="33"/>
                                        </p:tgtEl>
                                        <p:attrNameLst>
                                          <p:attrName>ppt_w</p:attrName>
                                        </p:attrNameLst>
                                      </p:cBhvr>
                                      <p:tavLst>
                                        <p:tav tm="0">
                                          <p:val>
                                            <p:strVal val="4/3*#ppt_w"/>
                                          </p:val>
                                        </p:tav>
                                        <p:tav tm="100000">
                                          <p:val>
                                            <p:strVal val="#ppt_w"/>
                                          </p:val>
                                        </p:tav>
                                      </p:tavLst>
                                    </p:anim>
                                    <p:anim calcmode="lin" valueType="num">
                                      <p:cBhvr>
                                        <p:cTn id="67" dur="500" fill="hold"/>
                                        <p:tgtEl>
                                          <p:spTgt spid="33"/>
                                        </p:tgtEl>
                                        <p:attrNameLst>
                                          <p:attrName>ppt_h</p:attrName>
                                        </p:attrNameLst>
                                      </p:cBhvr>
                                      <p:tavLst>
                                        <p:tav tm="0">
                                          <p:val>
                                            <p:strVal val="4/3*#ppt_h"/>
                                          </p:val>
                                        </p:tav>
                                        <p:tav tm="100000">
                                          <p:val>
                                            <p:strVal val="#ppt_h"/>
                                          </p:val>
                                        </p:tav>
                                      </p:tavLst>
                                    </p:anim>
                                  </p:childTnLst>
                                </p:cTn>
                              </p:par>
                              <p:par>
                                <p:cTn id="68" presetID="22" presetClass="entr" presetSubtype="1" fill="hold" nodeType="withEffect">
                                  <p:stCondLst>
                                    <p:cond delay="6000"/>
                                  </p:stCondLst>
                                  <p:childTnLst>
                                    <p:set>
                                      <p:cBhvr>
                                        <p:cTn id="69" dur="1" fill="hold">
                                          <p:stCondLst>
                                            <p:cond delay="0"/>
                                          </p:stCondLst>
                                        </p:cTn>
                                        <p:tgtEl>
                                          <p:spTgt spid="42"/>
                                        </p:tgtEl>
                                        <p:attrNameLst>
                                          <p:attrName>style.visibility</p:attrName>
                                        </p:attrNameLst>
                                      </p:cBhvr>
                                      <p:to>
                                        <p:strVal val="visible"/>
                                      </p:to>
                                    </p:set>
                                    <p:animEffect transition="in" filter="wipe(up)">
                                      <p:cBhvr>
                                        <p:cTn id="70" dur="500"/>
                                        <p:tgtEl>
                                          <p:spTgt spid="42"/>
                                        </p:tgtEl>
                                      </p:cBhvr>
                                    </p:animEffect>
                                  </p:childTnLst>
                                </p:cTn>
                              </p:par>
                              <p:par>
                                <p:cTn id="71" presetID="22" presetClass="entr" presetSubtype="8" fill="hold" grpId="0" nodeType="withEffect">
                                  <p:stCondLst>
                                    <p:cond delay="6500"/>
                                  </p:stCondLst>
                                  <p:childTnLst>
                                    <p:set>
                                      <p:cBhvr>
                                        <p:cTn id="72" dur="1" fill="hold">
                                          <p:stCondLst>
                                            <p:cond delay="0"/>
                                          </p:stCondLst>
                                        </p:cTn>
                                        <p:tgtEl>
                                          <p:spTgt spid="43"/>
                                        </p:tgtEl>
                                        <p:attrNameLst>
                                          <p:attrName>style.visibility</p:attrName>
                                        </p:attrNameLst>
                                      </p:cBhvr>
                                      <p:to>
                                        <p:strVal val="visible"/>
                                      </p:to>
                                    </p:set>
                                    <p:animEffect transition="in" filter="wipe(left)">
                                      <p:cBhvr>
                                        <p:cTn id="73" dur="500"/>
                                        <p:tgtEl>
                                          <p:spTgt spid="43"/>
                                        </p:tgtEl>
                                      </p:cBhvr>
                                    </p:animEffect>
                                  </p:childTnLst>
                                </p:cTn>
                              </p:par>
                              <p:par>
                                <p:cTn id="74" presetID="23" presetClass="entr" presetSubtype="288" fill="hold" grpId="0" nodeType="withEffect">
                                  <p:stCondLst>
                                    <p:cond delay="7500"/>
                                  </p:stCondLst>
                                  <p:childTnLst>
                                    <p:set>
                                      <p:cBhvr>
                                        <p:cTn id="75" dur="1" fill="hold">
                                          <p:stCondLst>
                                            <p:cond delay="0"/>
                                          </p:stCondLst>
                                        </p:cTn>
                                        <p:tgtEl>
                                          <p:spTgt spid="34"/>
                                        </p:tgtEl>
                                        <p:attrNameLst>
                                          <p:attrName>style.visibility</p:attrName>
                                        </p:attrNameLst>
                                      </p:cBhvr>
                                      <p:to>
                                        <p:strVal val="visible"/>
                                      </p:to>
                                    </p:set>
                                    <p:anim calcmode="lin" valueType="num">
                                      <p:cBhvr>
                                        <p:cTn id="76" dur="500" fill="hold"/>
                                        <p:tgtEl>
                                          <p:spTgt spid="34"/>
                                        </p:tgtEl>
                                        <p:attrNameLst>
                                          <p:attrName>ppt_w</p:attrName>
                                        </p:attrNameLst>
                                      </p:cBhvr>
                                      <p:tavLst>
                                        <p:tav tm="0">
                                          <p:val>
                                            <p:strVal val="4/3*#ppt_w"/>
                                          </p:val>
                                        </p:tav>
                                        <p:tav tm="100000">
                                          <p:val>
                                            <p:strVal val="#ppt_w"/>
                                          </p:val>
                                        </p:tav>
                                      </p:tavLst>
                                    </p:anim>
                                    <p:anim calcmode="lin" valueType="num">
                                      <p:cBhvr>
                                        <p:cTn id="77" dur="500" fill="hold"/>
                                        <p:tgtEl>
                                          <p:spTgt spid="34"/>
                                        </p:tgtEl>
                                        <p:attrNameLst>
                                          <p:attrName>ppt_h</p:attrName>
                                        </p:attrNameLst>
                                      </p:cBhvr>
                                      <p:tavLst>
                                        <p:tav tm="0">
                                          <p:val>
                                            <p:strVal val="4/3*#ppt_h"/>
                                          </p:val>
                                        </p:tav>
                                        <p:tav tm="100000">
                                          <p:val>
                                            <p:strVal val="#ppt_h"/>
                                          </p:val>
                                        </p:tav>
                                      </p:tavLst>
                                    </p:anim>
                                  </p:childTnLst>
                                </p:cTn>
                              </p:par>
                              <p:par>
                                <p:cTn id="78" presetID="22" presetClass="entr" presetSubtype="4" fill="hold" nodeType="withEffect">
                                  <p:stCondLst>
                                    <p:cond delay="7500"/>
                                  </p:stCondLst>
                                  <p:childTnLst>
                                    <p:set>
                                      <p:cBhvr>
                                        <p:cTn id="79" dur="1" fill="hold">
                                          <p:stCondLst>
                                            <p:cond delay="0"/>
                                          </p:stCondLst>
                                        </p:cTn>
                                        <p:tgtEl>
                                          <p:spTgt spid="44"/>
                                        </p:tgtEl>
                                        <p:attrNameLst>
                                          <p:attrName>style.visibility</p:attrName>
                                        </p:attrNameLst>
                                      </p:cBhvr>
                                      <p:to>
                                        <p:strVal val="visible"/>
                                      </p:to>
                                    </p:set>
                                    <p:animEffect transition="in" filter="wipe(down)">
                                      <p:cBhvr>
                                        <p:cTn id="80" dur="500"/>
                                        <p:tgtEl>
                                          <p:spTgt spid="44"/>
                                        </p:tgtEl>
                                      </p:cBhvr>
                                    </p:animEffect>
                                  </p:childTnLst>
                                </p:cTn>
                              </p:par>
                              <p:par>
                                <p:cTn id="81" presetID="22" presetClass="entr" presetSubtype="8" fill="hold" grpId="0" nodeType="withEffect">
                                  <p:stCondLst>
                                    <p:cond delay="8000"/>
                                  </p:stCondLst>
                                  <p:childTnLst>
                                    <p:set>
                                      <p:cBhvr>
                                        <p:cTn id="82" dur="1" fill="hold">
                                          <p:stCondLst>
                                            <p:cond delay="0"/>
                                          </p:stCondLst>
                                        </p:cTn>
                                        <p:tgtEl>
                                          <p:spTgt spid="45"/>
                                        </p:tgtEl>
                                        <p:attrNameLst>
                                          <p:attrName>style.visibility</p:attrName>
                                        </p:attrNameLst>
                                      </p:cBhvr>
                                      <p:to>
                                        <p:strVal val="visible"/>
                                      </p:to>
                                    </p:set>
                                    <p:animEffect transition="in" filter="wipe(left)">
                                      <p:cBhvr>
                                        <p:cTn id="83" dur="500"/>
                                        <p:tgtEl>
                                          <p:spTgt spid="45"/>
                                        </p:tgtEl>
                                      </p:cBhvr>
                                    </p:animEffect>
                                  </p:childTnLst>
                                </p:cTn>
                              </p:par>
                              <p:par>
                                <p:cTn id="84" presetID="23" presetClass="entr" presetSubtype="288" fill="hold" grpId="0" nodeType="withEffect">
                                  <p:stCondLst>
                                    <p:cond delay="9000"/>
                                  </p:stCondLst>
                                  <p:childTnLst>
                                    <p:set>
                                      <p:cBhvr>
                                        <p:cTn id="85" dur="1" fill="hold">
                                          <p:stCondLst>
                                            <p:cond delay="0"/>
                                          </p:stCondLst>
                                        </p:cTn>
                                        <p:tgtEl>
                                          <p:spTgt spid="35"/>
                                        </p:tgtEl>
                                        <p:attrNameLst>
                                          <p:attrName>style.visibility</p:attrName>
                                        </p:attrNameLst>
                                      </p:cBhvr>
                                      <p:to>
                                        <p:strVal val="visible"/>
                                      </p:to>
                                    </p:set>
                                    <p:anim calcmode="lin" valueType="num">
                                      <p:cBhvr>
                                        <p:cTn id="86" dur="500" fill="hold"/>
                                        <p:tgtEl>
                                          <p:spTgt spid="35"/>
                                        </p:tgtEl>
                                        <p:attrNameLst>
                                          <p:attrName>ppt_w</p:attrName>
                                        </p:attrNameLst>
                                      </p:cBhvr>
                                      <p:tavLst>
                                        <p:tav tm="0">
                                          <p:val>
                                            <p:strVal val="4/3*#ppt_w"/>
                                          </p:val>
                                        </p:tav>
                                        <p:tav tm="100000">
                                          <p:val>
                                            <p:strVal val="#ppt_w"/>
                                          </p:val>
                                        </p:tav>
                                      </p:tavLst>
                                    </p:anim>
                                    <p:anim calcmode="lin" valueType="num">
                                      <p:cBhvr>
                                        <p:cTn id="87" dur="500" fill="hold"/>
                                        <p:tgtEl>
                                          <p:spTgt spid="35"/>
                                        </p:tgtEl>
                                        <p:attrNameLst>
                                          <p:attrName>ppt_h</p:attrName>
                                        </p:attrNameLst>
                                      </p:cBhvr>
                                      <p:tavLst>
                                        <p:tav tm="0">
                                          <p:val>
                                            <p:strVal val="4/3*#ppt_h"/>
                                          </p:val>
                                        </p:tav>
                                        <p:tav tm="100000">
                                          <p:val>
                                            <p:strVal val="#ppt_h"/>
                                          </p:val>
                                        </p:tav>
                                      </p:tavLst>
                                    </p:anim>
                                  </p:childTnLst>
                                </p:cTn>
                              </p:par>
                              <p:par>
                                <p:cTn id="88" presetID="22" presetClass="entr" presetSubtype="1" fill="hold" nodeType="withEffect">
                                  <p:stCondLst>
                                    <p:cond delay="9000"/>
                                  </p:stCondLst>
                                  <p:childTnLst>
                                    <p:set>
                                      <p:cBhvr>
                                        <p:cTn id="89" dur="1" fill="hold">
                                          <p:stCondLst>
                                            <p:cond delay="0"/>
                                          </p:stCondLst>
                                        </p:cTn>
                                        <p:tgtEl>
                                          <p:spTgt spid="46"/>
                                        </p:tgtEl>
                                        <p:attrNameLst>
                                          <p:attrName>style.visibility</p:attrName>
                                        </p:attrNameLst>
                                      </p:cBhvr>
                                      <p:to>
                                        <p:strVal val="visible"/>
                                      </p:to>
                                    </p:set>
                                    <p:animEffect transition="in" filter="wipe(up)">
                                      <p:cBhvr>
                                        <p:cTn id="90" dur="500"/>
                                        <p:tgtEl>
                                          <p:spTgt spid="46"/>
                                        </p:tgtEl>
                                      </p:cBhvr>
                                    </p:animEffect>
                                  </p:childTnLst>
                                </p:cTn>
                              </p:par>
                              <p:par>
                                <p:cTn id="91" presetID="22" presetClass="entr" presetSubtype="8" fill="hold" grpId="0" nodeType="withEffect">
                                  <p:stCondLst>
                                    <p:cond delay="9500"/>
                                  </p:stCondLst>
                                  <p:childTnLst>
                                    <p:set>
                                      <p:cBhvr>
                                        <p:cTn id="92" dur="1" fill="hold">
                                          <p:stCondLst>
                                            <p:cond delay="0"/>
                                          </p:stCondLst>
                                        </p:cTn>
                                        <p:tgtEl>
                                          <p:spTgt spid="47"/>
                                        </p:tgtEl>
                                        <p:attrNameLst>
                                          <p:attrName>style.visibility</p:attrName>
                                        </p:attrNameLst>
                                      </p:cBhvr>
                                      <p:to>
                                        <p:strVal val="visible"/>
                                      </p:to>
                                    </p:set>
                                    <p:animEffect transition="in" filter="wipe(left)">
                                      <p:cBhvr>
                                        <p:cTn id="93" dur="500"/>
                                        <p:tgtEl>
                                          <p:spTgt spid="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29" grpId="0" animBg="1"/>
      <p:bldP spid="30" grpId="0" animBg="1"/>
      <p:bldP spid="31" grpId="0" animBg="1"/>
      <p:bldP spid="32" grpId="0" animBg="1"/>
      <p:bldP spid="33" grpId="0" animBg="1"/>
      <p:bldP spid="34" grpId="0" animBg="1"/>
      <p:bldP spid="35" grpId="0" animBg="1"/>
      <p:bldP spid="37" grpId="0"/>
      <p:bldP spid="39" grpId="0"/>
      <p:bldP spid="41" grpId="0"/>
      <p:bldP spid="43" grpId="0"/>
      <p:bldP spid="45" grpId="0"/>
      <p:bldP spid="47"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5" name="图片 134">
            <a:extLst>
              <a:ext uri="{FF2B5EF4-FFF2-40B4-BE49-F238E27FC236}">
                <a16:creationId xmlns:a16="http://schemas.microsoft.com/office/drawing/2014/main" xmlns="" id="{18315C79-EF49-41F4-A98C-FDFE2B100A0D}"/>
              </a:ext>
            </a:extLst>
          </p:cNvPr>
          <p:cNvPicPr>
            <a:picLocks noChangeAspect="1"/>
          </p:cNvPicPr>
          <p:nvPr/>
        </p:nvPicPr>
        <p:blipFill rotWithShape="1">
          <a:blip r:embed="rId3">
            <a:extLst>
              <a:ext uri="{28A0092B-C50C-407E-A947-70E740481C1C}">
                <a14:useLocalDpi xmlns:a14="http://schemas.microsoft.com/office/drawing/2010/main" val="0"/>
              </a:ext>
            </a:extLst>
          </a:blip>
          <a:srcRect t="32357" r="17609"/>
          <a:stretch/>
        </p:blipFill>
        <p:spPr>
          <a:xfrm>
            <a:off x="5748100" y="0"/>
            <a:ext cx="6443900" cy="4523595"/>
          </a:xfrm>
          <a:prstGeom prst="rect">
            <a:avLst/>
          </a:prstGeom>
        </p:spPr>
      </p:pic>
      <p:pic>
        <p:nvPicPr>
          <p:cNvPr id="6" name="图片 5">
            <a:extLst>
              <a:ext uri="{FF2B5EF4-FFF2-40B4-BE49-F238E27FC236}">
                <a16:creationId xmlns:a16="http://schemas.microsoft.com/office/drawing/2014/main" xmlns="" id="{AB5F6130-BA82-4742-8D1B-E1AB44A86EE8}"/>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2482" y="200164"/>
            <a:ext cx="1372857" cy="1250949"/>
          </a:xfrm>
          <a:prstGeom prst="rect">
            <a:avLst/>
          </a:prstGeom>
        </p:spPr>
      </p:pic>
      <p:sp>
        <p:nvSpPr>
          <p:cNvPr id="7" name="文本框 10">
            <a:extLst>
              <a:ext uri="{FF2B5EF4-FFF2-40B4-BE49-F238E27FC236}">
                <a16:creationId xmlns:a16="http://schemas.microsoft.com/office/drawing/2014/main" xmlns="" id="{730DFF8E-67D8-4DE3-82F6-F20CC8EA3555}"/>
              </a:ext>
            </a:extLst>
          </p:cNvPr>
          <p:cNvSpPr txBox="1"/>
          <p:nvPr/>
        </p:nvSpPr>
        <p:spPr>
          <a:xfrm>
            <a:off x="1329324" y="495712"/>
            <a:ext cx="2901009" cy="584775"/>
          </a:xfrm>
          <a:prstGeom prst="rect">
            <a:avLst/>
          </a:prstGeom>
          <a:noFill/>
          <a:ln w="9525">
            <a:noFill/>
          </a:ln>
        </p:spPr>
        <p:txBody>
          <a:bodyPr wrap="square" anchor="t">
            <a:spAutoFit/>
          </a:bodyPr>
          <a:lstStyle/>
          <a:p>
            <a:pPr>
              <a:spcBef>
                <a:spcPct val="50000"/>
              </a:spcBef>
            </a:pPr>
            <a:r>
              <a:rPr lang="zh-CN" altLang="en-US" sz="3200" dirty="0">
                <a:solidFill>
                  <a:schemeClr val="bg1"/>
                </a:solidFill>
                <a:latin typeface="方正粗圆简体" panose="02010601030101010101" pitchFamily="2" charset="-122"/>
                <a:ea typeface="方正粗圆简体" panose="02010601030101010101" pitchFamily="2" charset="-122"/>
              </a:rPr>
              <a:t>核心竞争力</a:t>
            </a:r>
          </a:p>
        </p:txBody>
      </p:sp>
      <p:sp>
        <p:nvSpPr>
          <p:cNvPr id="8" name="文本框 10">
            <a:extLst>
              <a:ext uri="{FF2B5EF4-FFF2-40B4-BE49-F238E27FC236}">
                <a16:creationId xmlns:a16="http://schemas.microsoft.com/office/drawing/2014/main" xmlns="" id="{0AD22D58-EB38-4D99-B5F3-3E58C6F9B9E2}"/>
              </a:ext>
            </a:extLst>
          </p:cNvPr>
          <p:cNvSpPr txBox="1"/>
          <p:nvPr/>
        </p:nvSpPr>
        <p:spPr>
          <a:xfrm>
            <a:off x="612653" y="495713"/>
            <a:ext cx="420613" cy="584775"/>
          </a:xfrm>
          <a:prstGeom prst="rect">
            <a:avLst/>
          </a:prstGeom>
          <a:noFill/>
          <a:ln w="9525">
            <a:noFill/>
          </a:ln>
        </p:spPr>
        <p:txBody>
          <a:bodyPr wrap="square" anchor="t">
            <a:spAutoFit/>
          </a:bodyPr>
          <a:lstStyle/>
          <a:p>
            <a:pPr algn="ctr">
              <a:spcBef>
                <a:spcPct val="50000"/>
              </a:spcBef>
            </a:pPr>
            <a:r>
              <a:rPr lang="en-US" altLang="zh-CN" sz="3200" dirty="0">
                <a:solidFill>
                  <a:schemeClr val="bg1"/>
                </a:solidFill>
                <a:effectLst>
                  <a:outerShdw blurRad="50800" dist="38100" dir="2700000" algn="tl" rotWithShape="0">
                    <a:schemeClr val="accent5">
                      <a:lumMod val="50000"/>
                      <a:alpha val="40000"/>
                    </a:schemeClr>
                  </a:outerShdw>
                </a:effectLst>
                <a:latin typeface="方正粗圆简体" panose="02010601030101010101" pitchFamily="2" charset="-122"/>
                <a:ea typeface="方正粗圆简体" panose="02010601030101010101" pitchFamily="2" charset="-122"/>
              </a:rPr>
              <a:t>2</a:t>
            </a:r>
            <a:endParaRPr lang="zh-CN" altLang="en-US" sz="3200" dirty="0">
              <a:solidFill>
                <a:schemeClr val="bg1"/>
              </a:solidFill>
              <a:effectLst>
                <a:outerShdw blurRad="50800" dist="38100" dir="2700000" algn="tl" rotWithShape="0">
                  <a:schemeClr val="accent5">
                    <a:lumMod val="50000"/>
                    <a:alpha val="40000"/>
                  </a:schemeClr>
                </a:outerShdw>
              </a:effectLst>
              <a:latin typeface="方正粗圆简体" panose="02010601030101010101" pitchFamily="2" charset="-122"/>
              <a:ea typeface="方正粗圆简体" panose="02010601030101010101" pitchFamily="2" charset="-122"/>
            </a:endParaRPr>
          </a:p>
        </p:txBody>
      </p:sp>
      <p:pic>
        <p:nvPicPr>
          <p:cNvPr id="116" name="Picture 27">
            <a:extLst>
              <a:ext uri="{FF2B5EF4-FFF2-40B4-BE49-F238E27FC236}">
                <a16:creationId xmlns:a16="http://schemas.microsoft.com/office/drawing/2014/main" xmlns="" id="{79887E50-A5FD-4764-AC00-A9D9B824C490}"/>
              </a:ext>
            </a:extLst>
          </p:cNvPr>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auto">
          <a:xfrm>
            <a:off x="4744280" y="1978833"/>
            <a:ext cx="7155652" cy="4126805"/>
          </a:xfrm>
          <a:prstGeom prst="rect">
            <a:avLst/>
          </a:prstGeom>
          <a:noFill/>
          <a:extLst>
            <a:ext uri="{909E8E84-426E-40DD-AFC4-6F175D3DCCD1}">
              <a14:hiddenFill xmlns:a14="http://schemas.microsoft.com/office/drawing/2010/main">
                <a:solidFill>
                  <a:srgbClr val="FFFFFF"/>
                </a:solidFill>
              </a14:hiddenFill>
            </a:ext>
          </a:extLst>
        </p:spPr>
      </p:pic>
      <p:grpSp>
        <p:nvGrpSpPr>
          <p:cNvPr id="2" name="组合 1">
            <a:extLst>
              <a:ext uri="{FF2B5EF4-FFF2-40B4-BE49-F238E27FC236}">
                <a16:creationId xmlns:a16="http://schemas.microsoft.com/office/drawing/2014/main" xmlns="" id="{A01E62CE-6BAA-4544-99CD-8607115B4C53}"/>
              </a:ext>
            </a:extLst>
          </p:cNvPr>
          <p:cNvGrpSpPr/>
          <p:nvPr/>
        </p:nvGrpSpPr>
        <p:grpSpPr>
          <a:xfrm>
            <a:off x="1545779" y="2247969"/>
            <a:ext cx="3743482" cy="768381"/>
            <a:chOff x="1545779" y="2247969"/>
            <a:chExt cx="3743482" cy="768381"/>
          </a:xfrm>
        </p:grpSpPr>
        <p:sp>
          <p:nvSpPr>
            <p:cNvPr id="120" name="TextBox 39">
              <a:extLst>
                <a:ext uri="{FF2B5EF4-FFF2-40B4-BE49-F238E27FC236}">
                  <a16:creationId xmlns:a16="http://schemas.microsoft.com/office/drawing/2014/main" xmlns="" id="{BE8AFC65-3BA0-499E-9455-B8CBD5E28E72}"/>
                </a:ext>
              </a:extLst>
            </p:cNvPr>
            <p:cNvSpPr txBox="1"/>
            <p:nvPr/>
          </p:nvSpPr>
          <p:spPr>
            <a:xfrm>
              <a:off x="1545779" y="2247969"/>
              <a:ext cx="1261884" cy="285078"/>
            </a:xfrm>
            <a:prstGeom prst="rect">
              <a:avLst/>
            </a:prstGeom>
            <a:noFill/>
          </p:spPr>
          <p:txBody>
            <a:bodyPr wrap="none" tIns="0" bIns="0" rtlCol="0" anchor="t">
              <a:spAutoFit/>
            </a:bodyPr>
            <a:lstStyle/>
            <a:p>
              <a:pPr>
                <a:lnSpc>
                  <a:spcPct val="150000"/>
                </a:lnSpc>
              </a:pPr>
              <a:r>
                <a:rPr lang="zh-CN" altLang="en-US" sz="1400" b="1" dirty="0">
                  <a:latin typeface="微软雅黑" panose="020B0503020204020204" pitchFamily="34" charset="-122"/>
                  <a:ea typeface="微软雅黑" panose="020B0503020204020204" pitchFamily="34" charset="-122"/>
                  <a:cs typeface="华文黑体" pitchFamily="2" charset="-122"/>
                </a:rPr>
                <a:t>填写段落标题</a:t>
              </a:r>
            </a:p>
          </p:txBody>
        </p:sp>
        <p:sp>
          <p:nvSpPr>
            <p:cNvPr id="121" name="TextBox 40">
              <a:extLst>
                <a:ext uri="{FF2B5EF4-FFF2-40B4-BE49-F238E27FC236}">
                  <a16:creationId xmlns:a16="http://schemas.microsoft.com/office/drawing/2014/main" xmlns="" id="{8F83EC6E-6F2F-4EE3-8FD3-0A6539EB476A}"/>
                </a:ext>
              </a:extLst>
            </p:cNvPr>
            <p:cNvSpPr txBox="1"/>
            <p:nvPr/>
          </p:nvSpPr>
          <p:spPr>
            <a:xfrm>
              <a:off x="1545779" y="2543400"/>
              <a:ext cx="3743482" cy="472950"/>
            </a:xfrm>
            <a:prstGeom prst="rect">
              <a:avLst/>
            </a:prstGeom>
            <a:noFill/>
          </p:spPr>
          <p:txBody>
            <a:bodyPr wrap="square" rtlCol="0">
              <a:spAutoFit/>
            </a:bodyPr>
            <a:lstStyle/>
            <a:p>
              <a:pPr>
                <a:lnSpc>
                  <a:spcPct val="130000"/>
                </a:lnSpc>
              </a:pPr>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p>
          </p:txBody>
        </p:sp>
      </p:grpSp>
      <p:grpSp>
        <p:nvGrpSpPr>
          <p:cNvPr id="3" name="组合 2">
            <a:extLst>
              <a:ext uri="{FF2B5EF4-FFF2-40B4-BE49-F238E27FC236}">
                <a16:creationId xmlns:a16="http://schemas.microsoft.com/office/drawing/2014/main" xmlns="" id="{E7DA2DFC-67B3-4065-98A3-2849C9E47E36}"/>
              </a:ext>
            </a:extLst>
          </p:cNvPr>
          <p:cNvGrpSpPr/>
          <p:nvPr/>
        </p:nvGrpSpPr>
        <p:grpSpPr>
          <a:xfrm>
            <a:off x="1545779" y="3573918"/>
            <a:ext cx="3743482" cy="768381"/>
            <a:chOff x="1545779" y="3573918"/>
            <a:chExt cx="3743482" cy="768381"/>
          </a:xfrm>
        </p:grpSpPr>
        <p:sp>
          <p:nvSpPr>
            <p:cNvPr id="122" name="TextBox 41">
              <a:extLst>
                <a:ext uri="{FF2B5EF4-FFF2-40B4-BE49-F238E27FC236}">
                  <a16:creationId xmlns:a16="http://schemas.microsoft.com/office/drawing/2014/main" xmlns="" id="{F9F6BB24-9F38-443C-A6AC-C8358EAA8F59}"/>
                </a:ext>
              </a:extLst>
            </p:cNvPr>
            <p:cNvSpPr txBox="1"/>
            <p:nvPr/>
          </p:nvSpPr>
          <p:spPr>
            <a:xfrm>
              <a:off x="1545779" y="3573918"/>
              <a:ext cx="1261884" cy="285078"/>
            </a:xfrm>
            <a:prstGeom prst="rect">
              <a:avLst/>
            </a:prstGeom>
            <a:noFill/>
          </p:spPr>
          <p:txBody>
            <a:bodyPr wrap="none" tIns="0" bIns="0" rtlCol="0" anchor="t">
              <a:spAutoFit/>
            </a:bodyPr>
            <a:lstStyle/>
            <a:p>
              <a:pPr>
                <a:lnSpc>
                  <a:spcPct val="150000"/>
                </a:lnSpc>
              </a:pPr>
              <a:r>
                <a:rPr lang="zh-CN" altLang="en-US" sz="1400" b="1" dirty="0">
                  <a:latin typeface="微软雅黑" panose="020B0503020204020204" pitchFamily="34" charset="-122"/>
                  <a:ea typeface="微软雅黑" panose="020B0503020204020204" pitchFamily="34" charset="-122"/>
                  <a:cs typeface="华文黑体" pitchFamily="2" charset="-122"/>
                </a:rPr>
                <a:t>填写段落标题</a:t>
              </a:r>
            </a:p>
          </p:txBody>
        </p:sp>
        <p:sp>
          <p:nvSpPr>
            <p:cNvPr id="123" name="TextBox 42">
              <a:extLst>
                <a:ext uri="{FF2B5EF4-FFF2-40B4-BE49-F238E27FC236}">
                  <a16:creationId xmlns:a16="http://schemas.microsoft.com/office/drawing/2014/main" xmlns="" id="{3F5149F8-EDFF-4ED1-B0FE-938F72593E89}"/>
                </a:ext>
              </a:extLst>
            </p:cNvPr>
            <p:cNvSpPr txBox="1"/>
            <p:nvPr/>
          </p:nvSpPr>
          <p:spPr>
            <a:xfrm>
              <a:off x="1545779" y="3869349"/>
              <a:ext cx="3743482" cy="472950"/>
            </a:xfrm>
            <a:prstGeom prst="rect">
              <a:avLst/>
            </a:prstGeom>
            <a:noFill/>
          </p:spPr>
          <p:txBody>
            <a:bodyPr wrap="square" rtlCol="0">
              <a:spAutoFit/>
            </a:bodyPr>
            <a:lstStyle/>
            <a:p>
              <a:pPr>
                <a:lnSpc>
                  <a:spcPct val="130000"/>
                </a:lnSpc>
              </a:pPr>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p>
          </p:txBody>
        </p:sp>
      </p:grpSp>
      <p:sp>
        <p:nvSpPr>
          <p:cNvPr id="124" name="Freeform 7">
            <a:extLst>
              <a:ext uri="{FF2B5EF4-FFF2-40B4-BE49-F238E27FC236}">
                <a16:creationId xmlns:a16="http://schemas.microsoft.com/office/drawing/2014/main" xmlns="" id="{AA55DF51-F978-4251-89EF-730315FA53D7}"/>
              </a:ext>
            </a:extLst>
          </p:cNvPr>
          <p:cNvSpPr>
            <a:spLocks noEditPoints="1"/>
          </p:cNvSpPr>
          <p:nvPr/>
        </p:nvSpPr>
        <p:spPr bwMode="auto">
          <a:xfrm>
            <a:off x="880235" y="3786388"/>
            <a:ext cx="366006" cy="312930"/>
          </a:xfrm>
          <a:custGeom>
            <a:avLst/>
            <a:gdLst>
              <a:gd name="T0" fmla="*/ 0 w 140"/>
              <a:gd name="T1" fmla="*/ 113 h 120"/>
              <a:gd name="T2" fmla="*/ 15 w 140"/>
              <a:gd name="T3" fmla="*/ 99 h 120"/>
              <a:gd name="T4" fmla="*/ 27 w 140"/>
              <a:gd name="T5" fmla="*/ 0 h 120"/>
              <a:gd name="T6" fmla="*/ 42 w 140"/>
              <a:gd name="T7" fmla="*/ 0 h 120"/>
              <a:gd name="T8" fmla="*/ 42 w 140"/>
              <a:gd name="T9" fmla="*/ 0 h 120"/>
              <a:gd name="T10" fmla="*/ 67 w 140"/>
              <a:gd name="T11" fmla="*/ 99 h 120"/>
              <a:gd name="T12" fmla="*/ 73 w 140"/>
              <a:gd name="T13" fmla="*/ 99 h 120"/>
              <a:gd name="T14" fmla="*/ 97 w 140"/>
              <a:gd name="T15" fmla="*/ 99 h 120"/>
              <a:gd name="T16" fmla="*/ 107 w 140"/>
              <a:gd name="T17" fmla="*/ 0 h 120"/>
              <a:gd name="T18" fmla="*/ 107 w 140"/>
              <a:gd name="T19" fmla="*/ 0 h 120"/>
              <a:gd name="T20" fmla="*/ 119 w 140"/>
              <a:gd name="T21" fmla="*/ 99 h 120"/>
              <a:gd name="T22" fmla="*/ 128 w 140"/>
              <a:gd name="T23" fmla="*/ 0 h 120"/>
              <a:gd name="T24" fmla="*/ 135 w 140"/>
              <a:gd name="T25" fmla="*/ 113 h 120"/>
              <a:gd name="T26" fmla="*/ 51 w 140"/>
              <a:gd name="T27" fmla="*/ 0 h 120"/>
              <a:gd name="T28" fmla="*/ 51 w 140"/>
              <a:gd name="T29" fmla="*/ 0 h 120"/>
              <a:gd name="T30" fmla="*/ 28 w 140"/>
              <a:gd name="T31" fmla="*/ 118 h 120"/>
              <a:gd name="T32" fmla="*/ 14 w 140"/>
              <a:gd name="T33" fmla="*/ 120 h 120"/>
              <a:gd name="T34" fmla="*/ 27 w 140"/>
              <a:gd name="T35" fmla="*/ 105 h 120"/>
              <a:gd name="T36" fmla="*/ 28 w 140"/>
              <a:gd name="T37" fmla="*/ 113 h 120"/>
              <a:gd name="T38" fmla="*/ 23 w 140"/>
              <a:gd name="T39" fmla="*/ 109 h 120"/>
              <a:gd name="T40" fmla="*/ 19 w 140"/>
              <a:gd name="T41" fmla="*/ 110 h 120"/>
              <a:gd name="T42" fmla="*/ 19 w 140"/>
              <a:gd name="T43" fmla="*/ 113 h 120"/>
              <a:gd name="T44" fmla="*/ 24 w 140"/>
              <a:gd name="T45" fmla="*/ 115 h 120"/>
              <a:gd name="T46" fmla="*/ 40 w 140"/>
              <a:gd name="T47" fmla="*/ 118 h 120"/>
              <a:gd name="T48" fmla="*/ 34 w 140"/>
              <a:gd name="T49" fmla="*/ 120 h 120"/>
              <a:gd name="T50" fmla="*/ 40 w 140"/>
              <a:gd name="T51" fmla="*/ 104 h 120"/>
              <a:gd name="T52" fmla="*/ 36 w 140"/>
              <a:gd name="T53" fmla="*/ 114 h 120"/>
              <a:gd name="T54" fmla="*/ 57 w 140"/>
              <a:gd name="T55" fmla="*/ 120 h 120"/>
              <a:gd name="T56" fmla="*/ 53 w 140"/>
              <a:gd name="T57" fmla="*/ 113 h 120"/>
              <a:gd name="T58" fmla="*/ 47 w 140"/>
              <a:gd name="T59" fmla="*/ 120 h 120"/>
              <a:gd name="T60" fmla="*/ 59 w 140"/>
              <a:gd name="T61" fmla="*/ 105 h 120"/>
              <a:gd name="T62" fmla="*/ 59 w 140"/>
              <a:gd name="T63" fmla="*/ 112 h 120"/>
              <a:gd name="T64" fmla="*/ 60 w 140"/>
              <a:gd name="T65" fmla="*/ 115 h 120"/>
              <a:gd name="T66" fmla="*/ 54 w 140"/>
              <a:gd name="T67" fmla="*/ 107 h 120"/>
              <a:gd name="T68" fmla="*/ 55 w 140"/>
              <a:gd name="T69" fmla="*/ 110 h 120"/>
              <a:gd name="T70" fmla="*/ 71 w 140"/>
              <a:gd name="T71" fmla="*/ 116 h 120"/>
              <a:gd name="T72" fmla="*/ 71 w 140"/>
              <a:gd name="T73" fmla="*/ 108 h 120"/>
              <a:gd name="T74" fmla="*/ 78 w 140"/>
              <a:gd name="T75" fmla="*/ 109 h 120"/>
              <a:gd name="T76" fmla="*/ 63 w 140"/>
              <a:gd name="T77" fmla="*/ 112 h 120"/>
              <a:gd name="T78" fmla="*/ 71 w 140"/>
              <a:gd name="T79" fmla="*/ 120 h 120"/>
              <a:gd name="T80" fmla="*/ 78 w 140"/>
              <a:gd name="T81" fmla="*/ 115 h 120"/>
              <a:gd name="T82" fmla="*/ 96 w 140"/>
              <a:gd name="T83" fmla="*/ 112 h 120"/>
              <a:gd name="T84" fmla="*/ 88 w 140"/>
              <a:gd name="T85" fmla="*/ 120 h 120"/>
              <a:gd name="T86" fmla="*/ 80 w 140"/>
              <a:gd name="T87" fmla="*/ 112 h 120"/>
              <a:gd name="T88" fmla="*/ 91 w 140"/>
              <a:gd name="T89" fmla="*/ 112 h 120"/>
              <a:gd name="T90" fmla="*/ 84 w 140"/>
              <a:gd name="T91" fmla="*/ 112 h 120"/>
              <a:gd name="T92" fmla="*/ 91 w 140"/>
              <a:gd name="T93" fmla="*/ 112 h 120"/>
              <a:gd name="T94" fmla="*/ 110 w 140"/>
              <a:gd name="T95" fmla="*/ 118 h 120"/>
              <a:gd name="T96" fmla="*/ 98 w 140"/>
              <a:gd name="T97" fmla="*/ 120 h 120"/>
              <a:gd name="T98" fmla="*/ 109 w 140"/>
              <a:gd name="T99" fmla="*/ 105 h 120"/>
              <a:gd name="T100" fmla="*/ 107 w 140"/>
              <a:gd name="T101" fmla="*/ 109 h 120"/>
              <a:gd name="T102" fmla="*/ 104 w 140"/>
              <a:gd name="T103" fmla="*/ 116 h 120"/>
              <a:gd name="T104" fmla="*/ 120 w 140"/>
              <a:gd name="T105" fmla="*/ 113 h 120"/>
              <a:gd name="T106" fmla="*/ 120 w 140"/>
              <a:gd name="T107" fmla="*/ 108 h 120"/>
              <a:gd name="T108" fmla="*/ 115 w 140"/>
              <a:gd name="T109" fmla="*/ 118 h 120"/>
              <a:gd name="T110" fmla="*/ 128 w 140"/>
              <a:gd name="T111" fmla="*/ 116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40" h="120">
                <a:moveTo>
                  <a:pt x="0" y="0"/>
                </a:moveTo>
                <a:cubicBezTo>
                  <a:pt x="7" y="0"/>
                  <a:pt x="7" y="0"/>
                  <a:pt x="7" y="0"/>
                </a:cubicBezTo>
                <a:cubicBezTo>
                  <a:pt x="7" y="113"/>
                  <a:pt x="7" y="113"/>
                  <a:pt x="7" y="113"/>
                </a:cubicBezTo>
                <a:cubicBezTo>
                  <a:pt x="0" y="113"/>
                  <a:pt x="0" y="113"/>
                  <a:pt x="0" y="113"/>
                </a:cubicBezTo>
                <a:lnTo>
                  <a:pt x="0" y="0"/>
                </a:lnTo>
                <a:close/>
                <a:moveTo>
                  <a:pt x="21" y="0"/>
                </a:moveTo>
                <a:cubicBezTo>
                  <a:pt x="15" y="0"/>
                  <a:pt x="15" y="0"/>
                  <a:pt x="15" y="0"/>
                </a:cubicBezTo>
                <a:cubicBezTo>
                  <a:pt x="15" y="99"/>
                  <a:pt x="15" y="99"/>
                  <a:pt x="15" y="99"/>
                </a:cubicBezTo>
                <a:cubicBezTo>
                  <a:pt x="21" y="99"/>
                  <a:pt x="21" y="99"/>
                  <a:pt x="21" y="99"/>
                </a:cubicBezTo>
                <a:lnTo>
                  <a:pt x="21" y="0"/>
                </a:lnTo>
                <a:close/>
                <a:moveTo>
                  <a:pt x="31" y="0"/>
                </a:moveTo>
                <a:cubicBezTo>
                  <a:pt x="27" y="0"/>
                  <a:pt x="27" y="0"/>
                  <a:pt x="27" y="0"/>
                </a:cubicBezTo>
                <a:cubicBezTo>
                  <a:pt x="27" y="99"/>
                  <a:pt x="27" y="99"/>
                  <a:pt x="27" y="99"/>
                </a:cubicBezTo>
                <a:cubicBezTo>
                  <a:pt x="31" y="99"/>
                  <a:pt x="31" y="99"/>
                  <a:pt x="31" y="99"/>
                </a:cubicBezTo>
                <a:lnTo>
                  <a:pt x="31" y="0"/>
                </a:lnTo>
                <a:close/>
                <a:moveTo>
                  <a:pt x="42" y="0"/>
                </a:moveTo>
                <a:cubicBezTo>
                  <a:pt x="37" y="0"/>
                  <a:pt x="37" y="0"/>
                  <a:pt x="37" y="0"/>
                </a:cubicBezTo>
                <a:cubicBezTo>
                  <a:pt x="37" y="99"/>
                  <a:pt x="37" y="99"/>
                  <a:pt x="37" y="99"/>
                </a:cubicBezTo>
                <a:cubicBezTo>
                  <a:pt x="42" y="99"/>
                  <a:pt x="42" y="99"/>
                  <a:pt x="42" y="99"/>
                </a:cubicBezTo>
                <a:lnTo>
                  <a:pt x="42" y="0"/>
                </a:lnTo>
                <a:close/>
                <a:moveTo>
                  <a:pt x="67" y="0"/>
                </a:moveTo>
                <a:cubicBezTo>
                  <a:pt x="61" y="0"/>
                  <a:pt x="61" y="0"/>
                  <a:pt x="61" y="0"/>
                </a:cubicBezTo>
                <a:cubicBezTo>
                  <a:pt x="61" y="99"/>
                  <a:pt x="61" y="99"/>
                  <a:pt x="61" y="99"/>
                </a:cubicBezTo>
                <a:cubicBezTo>
                  <a:pt x="67" y="99"/>
                  <a:pt x="67" y="99"/>
                  <a:pt x="67" y="99"/>
                </a:cubicBezTo>
                <a:lnTo>
                  <a:pt x="67" y="0"/>
                </a:lnTo>
                <a:close/>
                <a:moveTo>
                  <a:pt x="77" y="0"/>
                </a:moveTo>
                <a:cubicBezTo>
                  <a:pt x="73" y="0"/>
                  <a:pt x="73" y="0"/>
                  <a:pt x="73" y="0"/>
                </a:cubicBezTo>
                <a:cubicBezTo>
                  <a:pt x="73" y="99"/>
                  <a:pt x="73" y="99"/>
                  <a:pt x="73" y="99"/>
                </a:cubicBezTo>
                <a:cubicBezTo>
                  <a:pt x="77" y="99"/>
                  <a:pt x="77" y="99"/>
                  <a:pt x="77" y="99"/>
                </a:cubicBezTo>
                <a:lnTo>
                  <a:pt x="77" y="0"/>
                </a:lnTo>
                <a:close/>
                <a:moveTo>
                  <a:pt x="88" y="99"/>
                </a:moveTo>
                <a:cubicBezTo>
                  <a:pt x="97" y="99"/>
                  <a:pt x="97" y="99"/>
                  <a:pt x="97" y="99"/>
                </a:cubicBezTo>
                <a:cubicBezTo>
                  <a:pt x="97" y="0"/>
                  <a:pt x="97" y="0"/>
                  <a:pt x="97" y="0"/>
                </a:cubicBezTo>
                <a:cubicBezTo>
                  <a:pt x="88" y="0"/>
                  <a:pt x="88" y="0"/>
                  <a:pt x="88" y="0"/>
                </a:cubicBezTo>
                <a:lnTo>
                  <a:pt x="88" y="99"/>
                </a:lnTo>
                <a:close/>
                <a:moveTo>
                  <a:pt x="107" y="0"/>
                </a:moveTo>
                <a:cubicBezTo>
                  <a:pt x="105" y="0"/>
                  <a:pt x="105" y="0"/>
                  <a:pt x="105" y="0"/>
                </a:cubicBezTo>
                <a:cubicBezTo>
                  <a:pt x="105" y="99"/>
                  <a:pt x="105" y="99"/>
                  <a:pt x="105" y="99"/>
                </a:cubicBezTo>
                <a:cubicBezTo>
                  <a:pt x="107" y="99"/>
                  <a:pt x="107" y="99"/>
                  <a:pt x="107" y="99"/>
                </a:cubicBezTo>
                <a:lnTo>
                  <a:pt x="107" y="0"/>
                </a:lnTo>
                <a:close/>
                <a:moveTo>
                  <a:pt x="119" y="0"/>
                </a:moveTo>
                <a:cubicBezTo>
                  <a:pt x="112" y="0"/>
                  <a:pt x="112" y="0"/>
                  <a:pt x="112" y="0"/>
                </a:cubicBezTo>
                <a:cubicBezTo>
                  <a:pt x="112" y="99"/>
                  <a:pt x="112" y="99"/>
                  <a:pt x="112" y="99"/>
                </a:cubicBezTo>
                <a:cubicBezTo>
                  <a:pt x="119" y="99"/>
                  <a:pt x="119" y="99"/>
                  <a:pt x="119" y="99"/>
                </a:cubicBezTo>
                <a:lnTo>
                  <a:pt x="119" y="0"/>
                </a:lnTo>
                <a:close/>
                <a:moveTo>
                  <a:pt x="124" y="99"/>
                </a:moveTo>
                <a:cubicBezTo>
                  <a:pt x="128" y="99"/>
                  <a:pt x="128" y="99"/>
                  <a:pt x="128" y="99"/>
                </a:cubicBezTo>
                <a:cubicBezTo>
                  <a:pt x="128" y="0"/>
                  <a:pt x="128" y="0"/>
                  <a:pt x="128" y="0"/>
                </a:cubicBezTo>
                <a:cubicBezTo>
                  <a:pt x="124" y="0"/>
                  <a:pt x="124" y="0"/>
                  <a:pt x="124" y="0"/>
                </a:cubicBezTo>
                <a:lnTo>
                  <a:pt x="124" y="99"/>
                </a:lnTo>
                <a:close/>
                <a:moveTo>
                  <a:pt x="135" y="0"/>
                </a:moveTo>
                <a:cubicBezTo>
                  <a:pt x="135" y="113"/>
                  <a:pt x="135" y="113"/>
                  <a:pt x="135" y="113"/>
                </a:cubicBezTo>
                <a:cubicBezTo>
                  <a:pt x="140" y="113"/>
                  <a:pt x="140" y="113"/>
                  <a:pt x="140" y="113"/>
                </a:cubicBezTo>
                <a:cubicBezTo>
                  <a:pt x="140" y="0"/>
                  <a:pt x="140" y="0"/>
                  <a:pt x="140" y="0"/>
                </a:cubicBezTo>
                <a:lnTo>
                  <a:pt x="135" y="0"/>
                </a:lnTo>
                <a:close/>
                <a:moveTo>
                  <a:pt x="51" y="0"/>
                </a:moveTo>
                <a:cubicBezTo>
                  <a:pt x="49" y="0"/>
                  <a:pt x="49" y="0"/>
                  <a:pt x="49" y="0"/>
                </a:cubicBezTo>
                <a:cubicBezTo>
                  <a:pt x="49" y="99"/>
                  <a:pt x="49" y="99"/>
                  <a:pt x="49" y="99"/>
                </a:cubicBezTo>
                <a:cubicBezTo>
                  <a:pt x="51" y="99"/>
                  <a:pt x="51" y="99"/>
                  <a:pt x="51" y="99"/>
                </a:cubicBezTo>
                <a:lnTo>
                  <a:pt x="51" y="0"/>
                </a:lnTo>
                <a:close/>
                <a:moveTo>
                  <a:pt x="28" y="113"/>
                </a:moveTo>
                <a:cubicBezTo>
                  <a:pt x="28" y="113"/>
                  <a:pt x="28" y="114"/>
                  <a:pt x="28" y="115"/>
                </a:cubicBezTo>
                <a:cubicBezTo>
                  <a:pt x="28" y="116"/>
                  <a:pt x="28" y="117"/>
                  <a:pt x="28" y="117"/>
                </a:cubicBezTo>
                <a:cubicBezTo>
                  <a:pt x="28" y="118"/>
                  <a:pt x="28" y="118"/>
                  <a:pt x="28" y="118"/>
                </a:cubicBezTo>
                <a:cubicBezTo>
                  <a:pt x="27" y="118"/>
                  <a:pt x="27" y="119"/>
                  <a:pt x="26" y="119"/>
                </a:cubicBezTo>
                <a:cubicBezTo>
                  <a:pt x="26" y="119"/>
                  <a:pt x="25" y="119"/>
                  <a:pt x="25" y="119"/>
                </a:cubicBezTo>
                <a:cubicBezTo>
                  <a:pt x="24" y="120"/>
                  <a:pt x="23" y="120"/>
                  <a:pt x="22" y="120"/>
                </a:cubicBezTo>
                <a:cubicBezTo>
                  <a:pt x="14" y="120"/>
                  <a:pt x="14" y="120"/>
                  <a:pt x="14" y="120"/>
                </a:cubicBezTo>
                <a:cubicBezTo>
                  <a:pt x="14" y="118"/>
                  <a:pt x="14" y="118"/>
                  <a:pt x="14" y="118"/>
                </a:cubicBezTo>
                <a:cubicBezTo>
                  <a:pt x="14" y="104"/>
                  <a:pt x="14" y="104"/>
                  <a:pt x="14" y="104"/>
                </a:cubicBezTo>
                <a:cubicBezTo>
                  <a:pt x="23" y="104"/>
                  <a:pt x="23" y="104"/>
                  <a:pt x="23" y="104"/>
                </a:cubicBezTo>
                <a:cubicBezTo>
                  <a:pt x="25" y="104"/>
                  <a:pt x="26" y="105"/>
                  <a:pt x="27" y="105"/>
                </a:cubicBezTo>
                <a:cubicBezTo>
                  <a:pt x="27" y="106"/>
                  <a:pt x="28" y="107"/>
                  <a:pt x="28" y="108"/>
                </a:cubicBezTo>
                <a:cubicBezTo>
                  <a:pt x="28" y="109"/>
                  <a:pt x="27" y="110"/>
                  <a:pt x="27" y="110"/>
                </a:cubicBezTo>
                <a:cubicBezTo>
                  <a:pt x="27" y="111"/>
                  <a:pt x="26" y="111"/>
                  <a:pt x="25" y="111"/>
                </a:cubicBezTo>
                <a:cubicBezTo>
                  <a:pt x="26" y="112"/>
                  <a:pt x="27" y="112"/>
                  <a:pt x="28" y="113"/>
                </a:cubicBezTo>
                <a:close/>
                <a:moveTo>
                  <a:pt x="19" y="110"/>
                </a:moveTo>
                <a:cubicBezTo>
                  <a:pt x="21" y="110"/>
                  <a:pt x="21" y="110"/>
                  <a:pt x="21" y="110"/>
                </a:cubicBezTo>
                <a:cubicBezTo>
                  <a:pt x="22" y="110"/>
                  <a:pt x="22" y="110"/>
                  <a:pt x="23" y="110"/>
                </a:cubicBezTo>
                <a:cubicBezTo>
                  <a:pt x="23" y="110"/>
                  <a:pt x="23" y="109"/>
                  <a:pt x="23" y="109"/>
                </a:cubicBezTo>
                <a:cubicBezTo>
                  <a:pt x="23" y="108"/>
                  <a:pt x="23" y="108"/>
                  <a:pt x="23" y="108"/>
                </a:cubicBezTo>
                <a:cubicBezTo>
                  <a:pt x="22" y="107"/>
                  <a:pt x="22" y="107"/>
                  <a:pt x="21" y="107"/>
                </a:cubicBezTo>
                <a:cubicBezTo>
                  <a:pt x="19" y="107"/>
                  <a:pt x="19" y="107"/>
                  <a:pt x="19" y="107"/>
                </a:cubicBezTo>
                <a:lnTo>
                  <a:pt x="19" y="110"/>
                </a:lnTo>
                <a:close/>
                <a:moveTo>
                  <a:pt x="24" y="115"/>
                </a:moveTo>
                <a:cubicBezTo>
                  <a:pt x="24" y="114"/>
                  <a:pt x="24" y="114"/>
                  <a:pt x="23" y="114"/>
                </a:cubicBezTo>
                <a:cubicBezTo>
                  <a:pt x="23" y="113"/>
                  <a:pt x="22" y="113"/>
                  <a:pt x="21" y="113"/>
                </a:cubicBezTo>
                <a:cubicBezTo>
                  <a:pt x="19" y="113"/>
                  <a:pt x="19" y="113"/>
                  <a:pt x="19" y="113"/>
                </a:cubicBezTo>
                <a:cubicBezTo>
                  <a:pt x="19" y="116"/>
                  <a:pt x="19" y="116"/>
                  <a:pt x="19" y="116"/>
                </a:cubicBezTo>
                <a:cubicBezTo>
                  <a:pt x="21" y="116"/>
                  <a:pt x="21" y="116"/>
                  <a:pt x="21" y="116"/>
                </a:cubicBezTo>
                <a:cubicBezTo>
                  <a:pt x="22" y="116"/>
                  <a:pt x="23" y="116"/>
                  <a:pt x="23" y="116"/>
                </a:cubicBezTo>
                <a:cubicBezTo>
                  <a:pt x="24" y="116"/>
                  <a:pt x="24" y="115"/>
                  <a:pt x="24" y="115"/>
                </a:cubicBezTo>
                <a:close/>
                <a:moveTo>
                  <a:pt x="45" y="118"/>
                </a:moveTo>
                <a:cubicBezTo>
                  <a:pt x="46" y="120"/>
                  <a:pt x="46" y="120"/>
                  <a:pt x="46" y="120"/>
                </a:cubicBezTo>
                <a:cubicBezTo>
                  <a:pt x="41" y="120"/>
                  <a:pt x="41" y="120"/>
                  <a:pt x="41" y="120"/>
                </a:cubicBezTo>
                <a:cubicBezTo>
                  <a:pt x="40" y="118"/>
                  <a:pt x="40" y="118"/>
                  <a:pt x="40" y="118"/>
                </a:cubicBezTo>
                <a:cubicBezTo>
                  <a:pt x="40" y="117"/>
                  <a:pt x="40" y="117"/>
                  <a:pt x="40" y="117"/>
                </a:cubicBezTo>
                <a:cubicBezTo>
                  <a:pt x="35" y="117"/>
                  <a:pt x="35" y="117"/>
                  <a:pt x="35" y="117"/>
                </a:cubicBezTo>
                <a:cubicBezTo>
                  <a:pt x="34" y="118"/>
                  <a:pt x="34" y="118"/>
                  <a:pt x="34" y="118"/>
                </a:cubicBezTo>
                <a:cubicBezTo>
                  <a:pt x="34" y="120"/>
                  <a:pt x="34" y="120"/>
                  <a:pt x="34" y="120"/>
                </a:cubicBezTo>
                <a:cubicBezTo>
                  <a:pt x="29" y="120"/>
                  <a:pt x="29" y="120"/>
                  <a:pt x="29" y="120"/>
                </a:cubicBezTo>
                <a:cubicBezTo>
                  <a:pt x="30" y="118"/>
                  <a:pt x="30" y="118"/>
                  <a:pt x="30" y="118"/>
                </a:cubicBezTo>
                <a:cubicBezTo>
                  <a:pt x="35" y="104"/>
                  <a:pt x="35" y="104"/>
                  <a:pt x="35" y="104"/>
                </a:cubicBezTo>
                <a:cubicBezTo>
                  <a:pt x="40" y="104"/>
                  <a:pt x="40" y="104"/>
                  <a:pt x="40" y="104"/>
                </a:cubicBezTo>
                <a:lnTo>
                  <a:pt x="45" y="118"/>
                </a:lnTo>
                <a:close/>
                <a:moveTo>
                  <a:pt x="39" y="114"/>
                </a:moveTo>
                <a:cubicBezTo>
                  <a:pt x="37" y="108"/>
                  <a:pt x="37" y="108"/>
                  <a:pt x="37" y="108"/>
                </a:cubicBezTo>
                <a:cubicBezTo>
                  <a:pt x="36" y="114"/>
                  <a:pt x="36" y="114"/>
                  <a:pt x="36" y="114"/>
                </a:cubicBezTo>
                <a:lnTo>
                  <a:pt x="39" y="114"/>
                </a:lnTo>
                <a:close/>
                <a:moveTo>
                  <a:pt x="62" y="118"/>
                </a:moveTo>
                <a:cubicBezTo>
                  <a:pt x="62" y="120"/>
                  <a:pt x="62" y="120"/>
                  <a:pt x="62" y="120"/>
                </a:cubicBezTo>
                <a:cubicBezTo>
                  <a:pt x="57" y="120"/>
                  <a:pt x="57" y="120"/>
                  <a:pt x="57" y="120"/>
                </a:cubicBezTo>
                <a:cubicBezTo>
                  <a:pt x="56" y="118"/>
                  <a:pt x="56" y="118"/>
                  <a:pt x="56" y="118"/>
                </a:cubicBezTo>
                <a:cubicBezTo>
                  <a:pt x="55" y="115"/>
                  <a:pt x="55" y="115"/>
                  <a:pt x="55" y="115"/>
                </a:cubicBezTo>
                <a:cubicBezTo>
                  <a:pt x="54" y="114"/>
                  <a:pt x="54" y="114"/>
                  <a:pt x="54" y="114"/>
                </a:cubicBezTo>
                <a:cubicBezTo>
                  <a:pt x="53" y="114"/>
                  <a:pt x="53" y="113"/>
                  <a:pt x="53" y="113"/>
                </a:cubicBezTo>
                <a:cubicBezTo>
                  <a:pt x="52" y="113"/>
                  <a:pt x="52" y="113"/>
                  <a:pt x="52" y="113"/>
                </a:cubicBezTo>
                <a:cubicBezTo>
                  <a:pt x="52" y="118"/>
                  <a:pt x="52" y="118"/>
                  <a:pt x="52" y="118"/>
                </a:cubicBezTo>
                <a:cubicBezTo>
                  <a:pt x="52" y="120"/>
                  <a:pt x="52" y="120"/>
                  <a:pt x="52" y="120"/>
                </a:cubicBezTo>
                <a:cubicBezTo>
                  <a:pt x="47" y="120"/>
                  <a:pt x="47" y="120"/>
                  <a:pt x="47" y="120"/>
                </a:cubicBezTo>
                <a:cubicBezTo>
                  <a:pt x="47" y="118"/>
                  <a:pt x="47" y="118"/>
                  <a:pt x="47" y="118"/>
                </a:cubicBezTo>
                <a:cubicBezTo>
                  <a:pt x="47" y="104"/>
                  <a:pt x="47" y="104"/>
                  <a:pt x="47" y="104"/>
                </a:cubicBezTo>
                <a:cubicBezTo>
                  <a:pt x="55" y="104"/>
                  <a:pt x="55" y="104"/>
                  <a:pt x="55" y="104"/>
                </a:cubicBezTo>
                <a:cubicBezTo>
                  <a:pt x="57" y="104"/>
                  <a:pt x="58" y="104"/>
                  <a:pt x="59" y="105"/>
                </a:cubicBezTo>
                <a:cubicBezTo>
                  <a:pt x="59" y="105"/>
                  <a:pt x="60" y="105"/>
                  <a:pt x="61" y="106"/>
                </a:cubicBezTo>
                <a:cubicBezTo>
                  <a:pt x="61" y="107"/>
                  <a:pt x="61" y="108"/>
                  <a:pt x="61" y="109"/>
                </a:cubicBezTo>
                <a:cubicBezTo>
                  <a:pt x="61" y="109"/>
                  <a:pt x="61" y="110"/>
                  <a:pt x="61" y="111"/>
                </a:cubicBezTo>
                <a:cubicBezTo>
                  <a:pt x="60" y="111"/>
                  <a:pt x="60" y="112"/>
                  <a:pt x="59" y="112"/>
                </a:cubicBezTo>
                <a:cubicBezTo>
                  <a:pt x="59" y="112"/>
                  <a:pt x="58" y="113"/>
                  <a:pt x="57" y="113"/>
                </a:cubicBezTo>
                <a:cubicBezTo>
                  <a:pt x="58" y="113"/>
                  <a:pt x="58" y="113"/>
                  <a:pt x="59" y="113"/>
                </a:cubicBezTo>
                <a:cubicBezTo>
                  <a:pt x="59" y="114"/>
                  <a:pt x="59" y="114"/>
                  <a:pt x="59" y="114"/>
                </a:cubicBezTo>
                <a:cubicBezTo>
                  <a:pt x="60" y="115"/>
                  <a:pt x="60" y="115"/>
                  <a:pt x="60" y="115"/>
                </a:cubicBezTo>
                <a:lnTo>
                  <a:pt x="62" y="118"/>
                </a:lnTo>
                <a:close/>
                <a:moveTo>
                  <a:pt x="56" y="109"/>
                </a:moveTo>
                <a:cubicBezTo>
                  <a:pt x="56" y="108"/>
                  <a:pt x="56" y="108"/>
                  <a:pt x="56" y="108"/>
                </a:cubicBezTo>
                <a:cubicBezTo>
                  <a:pt x="56" y="108"/>
                  <a:pt x="55" y="107"/>
                  <a:pt x="54" y="107"/>
                </a:cubicBezTo>
                <a:cubicBezTo>
                  <a:pt x="52" y="107"/>
                  <a:pt x="52" y="107"/>
                  <a:pt x="52" y="107"/>
                </a:cubicBezTo>
                <a:cubicBezTo>
                  <a:pt x="52" y="110"/>
                  <a:pt x="52" y="110"/>
                  <a:pt x="52" y="110"/>
                </a:cubicBezTo>
                <a:cubicBezTo>
                  <a:pt x="54" y="110"/>
                  <a:pt x="54" y="110"/>
                  <a:pt x="54" y="110"/>
                </a:cubicBezTo>
                <a:cubicBezTo>
                  <a:pt x="54" y="110"/>
                  <a:pt x="55" y="110"/>
                  <a:pt x="55" y="110"/>
                </a:cubicBezTo>
                <a:cubicBezTo>
                  <a:pt x="56" y="110"/>
                  <a:pt x="56" y="110"/>
                  <a:pt x="56" y="110"/>
                </a:cubicBezTo>
                <a:cubicBezTo>
                  <a:pt x="56" y="110"/>
                  <a:pt x="56" y="109"/>
                  <a:pt x="56" y="109"/>
                </a:cubicBezTo>
                <a:close/>
                <a:moveTo>
                  <a:pt x="73" y="116"/>
                </a:moveTo>
                <a:cubicBezTo>
                  <a:pt x="72" y="116"/>
                  <a:pt x="72" y="116"/>
                  <a:pt x="71" y="116"/>
                </a:cubicBezTo>
                <a:cubicBezTo>
                  <a:pt x="70" y="116"/>
                  <a:pt x="69" y="116"/>
                  <a:pt x="69" y="115"/>
                </a:cubicBezTo>
                <a:cubicBezTo>
                  <a:pt x="68" y="115"/>
                  <a:pt x="68" y="114"/>
                  <a:pt x="68" y="112"/>
                </a:cubicBezTo>
                <a:cubicBezTo>
                  <a:pt x="68" y="111"/>
                  <a:pt x="68" y="109"/>
                  <a:pt x="68" y="109"/>
                </a:cubicBezTo>
                <a:cubicBezTo>
                  <a:pt x="69" y="108"/>
                  <a:pt x="70" y="108"/>
                  <a:pt x="71" y="108"/>
                </a:cubicBezTo>
                <a:cubicBezTo>
                  <a:pt x="71" y="108"/>
                  <a:pt x="72" y="108"/>
                  <a:pt x="72" y="108"/>
                </a:cubicBezTo>
                <a:cubicBezTo>
                  <a:pt x="73" y="108"/>
                  <a:pt x="73" y="108"/>
                  <a:pt x="73" y="109"/>
                </a:cubicBezTo>
                <a:cubicBezTo>
                  <a:pt x="73" y="109"/>
                  <a:pt x="74" y="109"/>
                  <a:pt x="74" y="110"/>
                </a:cubicBezTo>
                <a:cubicBezTo>
                  <a:pt x="78" y="109"/>
                  <a:pt x="78" y="109"/>
                  <a:pt x="78" y="109"/>
                </a:cubicBezTo>
                <a:cubicBezTo>
                  <a:pt x="77" y="107"/>
                  <a:pt x="77" y="106"/>
                  <a:pt x="75" y="105"/>
                </a:cubicBezTo>
                <a:cubicBezTo>
                  <a:pt x="74" y="104"/>
                  <a:pt x="73" y="104"/>
                  <a:pt x="71" y="104"/>
                </a:cubicBezTo>
                <a:cubicBezTo>
                  <a:pt x="68" y="104"/>
                  <a:pt x="66" y="105"/>
                  <a:pt x="65" y="106"/>
                </a:cubicBezTo>
                <a:cubicBezTo>
                  <a:pt x="64" y="107"/>
                  <a:pt x="63" y="109"/>
                  <a:pt x="63" y="112"/>
                </a:cubicBezTo>
                <a:cubicBezTo>
                  <a:pt x="63" y="114"/>
                  <a:pt x="63" y="115"/>
                  <a:pt x="64" y="117"/>
                </a:cubicBezTo>
                <a:cubicBezTo>
                  <a:pt x="64" y="117"/>
                  <a:pt x="65" y="117"/>
                  <a:pt x="65" y="118"/>
                </a:cubicBezTo>
                <a:cubicBezTo>
                  <a:pt x="66" y="118"/>
                  <a:pt x="66" y="119"/>
                  <a:pt x="67" y="119"/>
                </a:cubicBezTo>
                <a:cubicBezTo>
                  <a:pt x="68" y="120"/>
                  <a:pt x="69" y="120"/>
                  <a:pt x="71" y="120"/>
                </a:cubicBezTo>
                <a:cubicBezTo>
                  <a:pt x="72" y="120"/>
                  <a:pt x="74" y="120"/>
                  <a:pt x="74" y="119"/>
                </a:cubicBezTo>
                <a:cubicBezTo>
                  <a:pt x="75" y="119"/>
                  <a:pt x="76" y="118"/>
                  <a:pt x="76" y="118"/>
                </a:cubicBezTo>
                <a:cubicBezTo>
                  <a:pt x="77" y="118"/>
                  <a:pt x="77" y="118"/>
                  <a:pt x="77" y="118"/>
                </a:cubicBezTo>
                <a:cubicBezTo>
                  <a:pt x="77" y="117"/>
                  <a:pt x="78" y="116"/>
                  <a:pt x="78" y="115"/>
                </a:cubicBezTo>
                <a:cubicBezTo>
                  <a:pt x="74" y="113"/>
                  <a:pt x="74" y="113"/>
                  <a:pt x="74" y="113"/>
                </a:cubicBezTo>
                <a:cubicBezTo>
                  <a:pt x="74" y="114"/>
                  <a:pt x="73" y="115"/>
                  <a:pt x="73" y="116"/>
                </a:cubicBezTo>
                <a:close/>
                <a:moveTo>
                  <a:pt x="94" y="106"/>
                </a:moveTo>
                <a:cubicBezTo>
                  <a:pt x="95" y="107"/>
                  <a:pt x="96" y="109"/>
                  <a:pt x="96" y="112"/>
                </a:cubicBezTo>
                <a:cubicBezTo>
                  <a:pt x="96" y="114"/>
                  <a:pt x="95" y="115"/>
                  <a:pt x="95" y="116"/>
                </a:cubicBezTo>
                <a:cubicBezTo>
                  <a:pt x="94" y="117"/>
                  <a:pt x="94" y="117"/>
                  <a:pt x="94" y="118"/>
                </a:cubicBezTo>
                <a:cubicBezTo>
                  <a:pt x="93" y="118"/>
                  <a:pt x="93" y="119"/>
                  <a:pt x="92" y="119"/>
                </a:cubicBezTo>
                <a:cubicBezTo>
                  <a:pt x="91" y="120"/>
                  <a:pt x="90" y="120"/>
                  <a:pt x="88" y="120"/>
                </a:cubicBezTo>
                <a:cubicBezTo>
                  <a:pt x="86" y="120"/>
                  <a:pt x="85" y="120"/>
                  <a:pt x="84" y="119"/>
                </a:cubicBezTo>
                <a:cubicBezTo>
                  <a:pt x="83" y="119"/>
                  <a:pt x="82" y="118"/>
                  <a:pt x="82" y="118"/>
                </a:cubicBezTo>
                <a:cubicBezTo>
                  <a:pt x="81" y="117"/>
                  <a:pt x="81" y="117"/>
                  <a:pt x="81" y="116"/>
                </a:cubicBezTo>
                <a:cubicBezTo>
                  <a:pt x="80" y="115"/>
                  <a:pt x="80" y="114"/>
                  <a:pt x="80" y="112"/>
                </a:cubicBezTo>
                <a:cubicBezTo>
                  <a:pt x="80" y="109"/>
                  <a:pt x="80" y="107"/>
                  <a:pt x="82" y="106"/>
                </a:cubicBezTo>
                <a:cubicBezTo>
                  <a:pt x="83" y="105"/>
                  <a:pt x="85" y="104"/>
                  <a:pt x="88" y="104"/>
                </a:cubicBezTo>
                <a:cubicBezTo>
                  <a:pt x="90" y="104"/>
                  <a:pt x="92" y="105"/>
                  <a:pt x="94" y="106"/>
                </a:cubicBezTo>
                <a:close/>
                <a:moveTo>
                  <a:pt x="91" y="112"/>
                </a:moveTo>
                <a:cubicBezTo>
                  <a:pt x="91" y="110"/>
                  <a:pt x="91" y="109"/>
                  <a:pt x="90" y="109"/>
                </a:cubicBezTo>
                <a:cubicBezTo>
                  <a:pt x="89" y="108"/>
                  <a:pt x="89" y="108"/>
                  <a:pt x="88" y="108"/>
                </a:cubicBezTo>
                <a:cubicBezTo>
                  <a:pt x="87" y="108"/>
                  <a:pt x="86" y="108"/>
                  <a:pt x="85" y="109"/>
                </a:cubicBezTo>
                <a:cubicBezTo>
                  <a:pt x="85" y="109"/>
                  <a:pt x="84" y="110"/>
                  <a:pt x="84" y="112"/>
                </a:cubicBezTo>
                <a:cubicBezTo>
                  <a:pt x="84" y="114"/>
                  <a:pt x="85" y="115"/>
                  <a:pt x="85" y="115"/>
                </a:cubicBezTo>
                <a:cubicBezTo>
                  <a:pt x="86" y="116"/>
                  <a:pt x="87" y="116"/>
                  <a:pt x="88" y="116"/>
                </a:cubicBezTo>
                <a:cubicBezTo>
                  <a:pt x="89" y="116"/>
                  <a:pt x="89" y="116"/>
                  <a:pt x="90" y="115"/>
                </a:cubicBezTo>
                <a:cubicBezTo>
                  <a:pt x="91" y="115"/>
                  <a:pt x="91" y="113"/>
                  <a:pt x="91" y="112"/>
                </a:cubicBezTo>
                <a:close/>
                <a:moveTo>
                  <a:pt x="112" y="109"/>
                </a:moveTo>
                <a:cubicBezTo>
                  <a:pt x="112" y="110"/>
                  <a:pt x="112" y="111"/>
                  <a:pt x="112" y="112"/>
                </a:cubicBezTo>
                <a:cubicBezTo>
                  <a:pt x="112" y="114"/>
                  <a:pt x="112" y="115"/>
                  <a:pt x="112" y="116"/>
                </a:cubicBezTo>
                <a:cubicBezTo>
                  <a:pt x="112" y="117"/>
                  <a:pt x="111" y="117"/>
                  <a:pt x="110" y="118"/>
                </a:cubicBezTo>
                <a:cubicBezTo>
                  <a:pt x="110" y="118"/>
                  <a:pt x="110" y="118"/>
                  <a:pt x="110" y="118"/>
                </a:cubicBezTo>
                <a:cubicBezTo>
                  <a:pt x="110" y="119"/>
                  <a:pt x="109" y="119"/>
                  <a:pt x="108" y="119"/>
                </a:cubicBezTo>
                <a:cubicBezTo>
                  <a:pt x="107" y="119"/>
                  <a:pt x="106" y="120"/>
                  <a:pt x="105" y="120"/>
                </a:cubicBezTo>
                <a:cubicBezTo>
                  <a:pt x="98" y="120"/>
                  <a:pt x="98" y="120"/>
                  <a:pt x="98" y="120"/>
                </a:cubicBezTo>
                <a:cubicBezTo>
                  <a:pt x="98" y="118"/>
                  <a:pt x="98" y="118"/>
                  <a:pt x="98" y="118"/>
                </a:cubicBezTo>
                <a:cubicBezTo>
                  <a:pt x="98" y="104"/>
                  <a:pt x="98" y="104"/>
                  <a:pt x="98" y="104"/>
                </a:cubicBezTo>
                <a:cubicBezTo>
                  <a:pt x="105" y="104"/>
                  <a:pt x="105" y="104"/>
                  <a:pt x="105" y="104"/>
                </a:cubicBezTo>
                <a:cubicBezTo>
                  <a:pt x="107" y="104"/>
                  <a:pt x="108" y="104"/>
                  <a:pt x="109" y="105"/>
                </a:cubicBezTo>
                <a:cubicBezTo>
                  <a:pt x="110" y="105"/>
                  <a:pt x="110" y="106"/>
                  <a:pt x="111" y="106"/>
                </a:cubicBezTo>
                <a:cubicBezTo>
                  <a:pt x="111" y="107"/>
                  <a:pt x="112" y="108"/>
                  <a:pt x="112" y="109"/>
                </a:cubicBezTo>
                <a:close/>
                <a:moveTo>
                  <a:pt x="108" y="112"/>
                </a:moveTo>
                <a:cubicBezTo>
                  <a:pt x="108" y="110"/>
                  <a:pt x="107" y="109"/>
                  <a:pt x="107" y="109"/>
                </a:cubicBezTo>
                <a:cubicBezTo>
                  <a:pt x="106" y="108"/>
                  <a:pt x="105" y="108"/>
                  <a:pt x="104" y="108"/>
                </a:cubicBezTo>
                <a:cubicBezTo>
                  <a:pt x="103" y="108"/>
                  <a:pt x="103" y="108"/>
                  <a:pt x="103" y="108"/>
                </a:cubicBezTo>
                <a:cubicBezTo>
                  <a:pt x="103" y="116"/>
                  <a:pt x="103" y="116"/>
                  <a:pt x="103" y="116"/>
                </a:cubicBezTo>
                <a:cubicBezTo>
                  <a:pt x="104" y="116"/>
                  <a:pt x="104" y="116"/>
                  <a:pt x="104" y="116"/>
                </a:cubicBezTo>
                <a:cubicBezTo>
                  <a:pt x="105" y="116"/>
                  <a:pt x="106" y="116"/>
                  <a:pt x="106" y="116"/>
                </a:cubicBezTo>
                <a:cubicBezTo>
                  <a:pt x="107" y="116"/>
                  <a:pt x="107" y="115"/>
                  <a:pt x="107" y="115"/>
                </a:cubicBezTo>
                <a:cubicBezTo>
                  <a:pt x="108" y="114"/>
                  <a:pt x="108" y="113"/>
                  <a:pt x="108" y="112"/>
                </a:cubicBezTo>
                <a:close/>
                <a:moveTo>
                  <a:pt x="120" y="113"/>
                </a:moveTo>
                <a:cubicBezTo>
                  <a:pt x="127" y="113"/>
                  <a:pt x="127" y="113"/>
                  <a:pt x="127" y="113"/>
                </a:cubicBezTo>
                <a:cubicBezTo>
                  <a:pt x="127" y="110"/>
                  <a:pt x="127" y="110"/>
                  <a:pt x="127" y="110"/>
                </a:cubicBezTo>
                <a:cubicBezTo>
                  <a:pt x="120" y="110"/>
                  <a:pt x="120" y="110"/>
                  <a:pt x="120" y="110"/>
                </a:cubicBezTo>
                <a:cubicBezTo>
                  <a:pt x="120" y="108"/>
                  <a:pt x="120" y="108"/>
                  <a:pt x="120" y="108"/>
                </a:cubicBezTo>
                <a:cubicBezTo>
                  <a:pt x="128" y="108"/>
                  <a:pt x="128" y="108"/>
                  <a:pt x="128" y="108"/>
                </a:cubicBezTo>
                <a:cubicBezTo>
                  <a:pt x="128" y="104"/>
                  <a:pt x="128" y="104"/>
                  <a:pt x="128" y="104"/>
                </a:cubicBezTo>
                <a:cubicBezTo>
                  <a:pt x="115" y="104"/>
                  <a:pt x="115" y="104"/>
                  <a:pt x="115" y="104"/>
                </a:cubicBezTo>
                <a:cubicBezTo>
                  <a:pt x="115" y="118"/>
                  <a:pt x="115" y="118"/>
                  <a:pt x="115" y="118"/>
                </a:cubicBezTo>
                <a:cubicBezTo>
                  <a:pt x="115" y="120"/>
                  <a:pt x="115" y="120"/>
                  <a:pt x="115" y="120"/>
                </a:cubicBezTo>
                <a:cubicBezTo>
                  <a:pt x="128" y="120"/>
                  <a:pt x="128" y="120"/>
                  <a:pt x="128" y="120"/>
                </a:cubicBezTo>
                <a:cubicBezTo>
                  <a:pt x="128" y="118"/>
                  <a:pt x="128" y="118"/>
                  <a:pt x="128" y="118"/>
                </a:cubicBezTo>
                <a:cubicBezTo>
                  <a:pt x="128" y="116"/>
                  <a:pt x="128" y="116"/>
                  <a:pt x="128" y="116"/>
                </a:cubicBezTo>
                <a:cubicBezTo>
                  <a:pt x="120" y="116"/>
                  <a:pt x="120" y="116"/>
                  <a:pt x="120" y="116"/>
                </a:cubicBezTo>
                <a:lnTo>
                  <a:pt x="120" y="113"/>
                </a:lnTo>
                <a:close/>
              </a:path>
            </a:pathLst>
          </a:custGeom>
          <a:solidFill>
            <a:schemeClr val="bg1"/>
          </a:solidFill>
          <a:ln>
            <a:noFill/>
          </a:ln>
        </p:spPr>
        <p:txBody>
          <a:bodyPr vert="horz" wrap="square" lIns="91440" tIns="45720" rIns="91440" bIns="45720" numCol="1" anchor="t" anchorCtr="0" compatLnSpc="1"/>
          <a:lstStyle/>
          <a:p>
            <a:endParaRPr lang="zh-CN" altLang="en-US"/>
          </a:p>
        </p:txBody>
      </p:sp>
      <p:sp>
        <p:nvSpPr>
          <p:cNvPr id="125" name="Freeform 11">
            <a:extLst>
              <a:ext uri="{FF2B5EF4-FFF2-40B4-BE49-F238E27FC236}">
                <a16:creationId xmlns:a16="http://schemas.microsoft.com/office/drawing/2014/main" xmlns="" id="{BA5041DF-3CF7-4636-9519-536594A7A202}"/>
              </a:ext>
            </a:extLst>
          </p:cNvPr>
          <p:cNvSpPr>
            <a:spLocks noEditPoints="1"/>
          </p:cNvSpPr>
          <p:nvPr/>
        </p:nvSpPr>
        <p:spPr bwMode="auto">
          <a:xfrm>
            <a:off x="914513" y="2415306"/>
            <a:ext cx="297450" cy="389228"/>
          </a:xfrm>
          <a:custGeom>
            <a:avLst/>
            <a:gdLst>
              <a:gd name="T0" fmla="*/ 95 w 114"/>
              <a:gd name="T1" fmla="*/ 99 h 149"/>
              <a:gd name="T2" fmla="*/ 93 w 114"/>
              <a:gd name="T3" fmla="*/ 98 h 149"/>
              <a:gd name="T4" fmla="*/ 89 w 114"/>
              <a:gd name="T5" fmla="*/ 96 h 149"/>
              <a:gd name="T6" fmla="*/ 74 w 114"/>
              <a:gd name="T7" fmla="*/ 85 h 149"/>
              <a:gd name="T8" fmla="*/ 90 w 114"/>
              <a:gd name="T9" fmla="*/ 58 h 149"/>
              <a:gd name="T10" fmla="*/ 57 w 114"/>
              <a:gd name="T11" fmla="*/ 1 h 149"/>
              <a:gd name="T12" fmla="*/ 19 w 114"/>
              <a:gd name="T13" fmla="*/ 41 h 149"/>
              <a:gd name="T14" fmla="*/ 42 w 114"/>
              <a:gd name="T15" fmla="*/ 87 h 149"/>
              <a:gd name="T16" fmla="*/ 25 w 114"/>
              <a:gd name="T17" fmla="*/ 96 h 149"/>
              <a:gd name="T18" fmla="*/ 21 w 114"/>
              <a:gd name="T19" fmla="*/ 98 h 149"/>
              <a:gd name="T20" fmla="*/ 19 w 114"/>
              <a:gd name="T21" fmla="*/ 99 h 149"/>
              <a:gd name="T22" fmla="*/ 0 w 114"/>
              <a:gd name="T23" fmla="*/ 123 h 149"/>
              <a:gd name="T24" fmla="*/ 1 w 114"/>
              <a:gd name="T25" fmla="*/ 149 h 149"/>
              <a:gd name="T26" fmla="*/ 113 w 114"/>
              <a:gd name="T27" fmla="*/ 149 h 149"/>
              <a:gd name="T28" fmla="*/ 114 w 114"/>
              <a:gd name="T29" fmla="*/ 147 h 149"/>
              <a:gd name="T30" fmla="*/ 95 w 114"/>
              <a:gd name="T31" fmla="*/ 99 h 149"/>
              <a:gd name="T32" fmla="*/ 82 w 114"/>
              <a:gd name="T33" fmla="*/ 28 h 149"/>
              <a:gd name="T34" fmla="*/ 30 w 114"/>
              <a:gd name="T35" fmla="*/ 26 h 149"/>
              <a:gd name="T36" fmla="*/ 40 w 114"/>
              <a:gd name="T37" fmla="*/ 74 h 149"/>
              <a:gd name="T38" fmla="*/ 33 w 114"/>
              <a:gd name="T39" fmla="*/ 61 h 149"/>
              <a:gd name="T40" fmla="*/ 43 w 114"/>
              <a:gd name="T41" fmla="*/ 25 h 149"/>
              <a:gd name="T42" fmla="*/ 62 w 114"/>
              <a:gd name="T43" fmla="*/ 42 h 149"/>
              <a:gd name="T44" fmla="*/ 50 w 114"/>
              <a:gd name="T45" fmla="*/ 29 h 149"/>
              <a:gd name="T46" fmla="*/ 77 w 114"/>
              <a:gd name="T47" fmla="*/ 43 h 149"/>
              <a:gd name="T48" fmla="*/ 80 w 114"/>
              <a:gd name="T49" fmla="*/ 47 h 149"/>
              <a:gd name="T50" fmla="*/ 67 w 114"/>
              <a:gd name="T51" fmla="*/ 68 h 149"/>
              <a:gd name="T52" fmla="*/ 56 w 114"/>
              <a:gd name="T53" fmla="*/ 70 h 149"/>
              <a:gd name="T54" fmla="*/ 67 w 114"/>
              <a:gd name="T55" fmla="*/ 70 h 149"/>
              <a:gd name="T56" fmla="*/ 81 w 114"/>
              <a:gd name="T57" fmla="*/ 50 h 149"/>
              <a:gd name="T58" fmla="*/ 82 w 114"/>
              <a:gd name="T59" fmla="*/ 57 h 149"/>
              <a:gd name="T60" fmla="*/ 73 w 114"/>
              <a:gd name="T61" fmla="*/ 74 h 149"/>
              <a:gd name="T62" fmla="*/ 73 w 114"/>
              <a:gd name="T63" fmla="*/ 74 h 149"/>
              <a:gd name="T64" fmla="*/ 57 w 114"/>
              <a:gd name="T65" fmla="*/ 85 h 149"/>
              <a:gd name="T66" fmla="*/ 42 w 114"/>
              <a:gd name="T67" fmla="*/ 76 h 149"/>
              <a:gd name="T68" fmla="*/ 79 w 114"/>
              <a:gd name="T69" fmla="*/ 99 h 149"/>
              <a:gd name="T70" fmla="*/ 57 w 114"/>
              <a:gd name="T71" fmla="*/ 113 h 149"/>
              <a:gd name="T72" fmla="*/ 36 w 114"/>
              <a:gd name="T73" fmla="*/ 100 h 149"/>
              <a:gd name="T74" fmla="*/ 41 w 114"/>
              <a:gd name="T75" fmla="*/ 93 h 149"/>
              <a:gd name="T76" fmla="*/ 42 w 114"/>
              <a:gd name="T77" fmla="*/ 92 h 149"/>
              <a:gd name="T78" fmla="*/ 42 w 114"/>
              <a:gd name="T79" fmla="*/ 91 h 149"/>
              <a:gd name="T80" fmla="*/ 43 w 114"/>
              <a:gd name="T81" fmla="*/ 86 h 149"/>
              <a:gd name="T82" fmla="*/ 53 w 114"/>
              <a:gd name="T83" fmla="*/ 86 h 149"/>
              <a:gd name="T84" fmla="*/ 57 w 114"/>
              <a:gd name="T85" fmla="*/ 87 h 149"/>
              <a:gd name="T86" fmla="*/ 73 w 114"/>
              <a:gd name="T87" fmla="*/ 76 h 149"/>
              <a:gd name="T88" fmla="*/ 74 w 114"/>
              <a:gd name="T89" fmla="*/ 92 h 149"/>
              <a:gd name="T90" fmla="*/ 74 w 114"/>
              <a:gd name="T91" fmla="*/ 92 h 149"/>
              <a:gd name="T92" fmla="*/ 75 w 114"/>
              <a:gd name="T93" fmla="*/ 93 h 149"/>
              <a:gd name="T94" fmla="*/ 82 w 114"/>
              <a:gd name="T95" fmla="*/ 95 h 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14" h="149">
                <a:moveTo>
                  <a:pt x="95" y="99"/>
                </a:moveTo>
                <a:cubicBezTo>
                  <a:pt x="95" y="99"/>
                  <a:pt x="95" y="99"/>
                  <a:pt x="95" y="99"/>
                </a:cubicBezTo>
                <a:cubicBezTo>
                  <a:pt x="95" y="99"/>
                  <a:pt x="94" y="98"/>
                  <a:pt x="94" y="98"/>
                </a:cubicBezTo>
                <a:cubicBezTo>
                  <a:pt x="93" y="98"/>
                  <a:pt x="93" y="98"/>
                  <a:pt x="93" y="98"/>
                </a:cubicBezTo>
                <a:cubicBezTo>
                  <a:pt x="92" y="97"/>
                  <a:pt x="90" y="97"/>
                  <a:pt x="89" y="96"/>
                </a:cubicBezTo>
                <a:cubicBezTo>
                  <a:pt x="89" y="96"/>
                  <a:pt x="89" y="96"/>
                  <a:pt x="89" y="96"/>
                </a:cubicBezTo>
                <a:cubicBezTo>
                  <a:pt x="84" y="94"/>
                  <a:pt x="80" y="93"/>
                  <a:pt x="75" y="92"/>
                </a:cubicBezTo>
                <a:cubicBezTo>
                  <a:pt x="75" y="90"/>
                  <a:pt x="74" y="88"/>
                  <a:pt x="74" y="85"/>
                </a:cubicBezTo>
                <a:cubicBezTo>
                  <a:pt x="79" y="85"/>
                  <a:pt x="93" y="81"/>
                  <a:pt x="92" y="79"/>
                </a:cubicBezTo>
                <a:cubicBezTo>
                  <a:pt x="87" y="74"/>
                  <a:pt x="89" y="64"/>
                  <a:pt x="90" y="58"/>
                </a:cubicBezTo>
                <a:cubicBezTo>
                  <a:pt x="92" y="44"/>
                  <a:pt x="94" y="38"/>
                  <a:pt x="89" y="22"/>
                </a:cubicBezTo>
                <a:cubicBezTo>
                  <a:pt x="85" y="11"/>
                  <a:pt x="72" y="0"/>
                  <a:pt x="57" y="1"/>
                </a:cubicBezTo>
                <a:cubicBezTo>
                  <a:pt x="51" y="1"/>
                  <a:pt x="46" y="3"/>
                  <a:pt x="40" y="7"/>
                </a:cubicBezTo>
                <a:cubicBezTo>
                  <a:pt x="27" y="9"/>
                  <a:pt x="18" y="20"/>
                  <a:pt x="19" y="41"/>
                </a:cubicBezTo>
                <a:cubicBezTo>
                  <a:pt x="20" y="52"/>
                  <a:pt x="29" y="65"/>
                  <a:pt x="21" y="79"/>
                </a:cubicBezTo>
                <a:cubicBezTo>
                  <a:pt x="19" y="81"/>
                  <a:pt x="34" y="88"/>
                  <a:pt x="42" y="87"/>
                </a:cubicBezTo>
                <a:cubicBezTo>
                  <a:pt x="42" y="89"/>
                  <a:pt x="41" y="90"/>
                  <a:pt x="41" y="91"/>
                </a:cubicBezTo>
                <a:cubicBezTo>
                  <a:pt x="35" y="92"/>
                  <a:pt x="30" y="94"/>
                  <a:pt x="25" y="96"/>
                </a:cubicBezTo>
                <a:cubicBezTo>
                  <a:pt x="25" y="96"/>
                  <a:pt x="25" y="96"/>
                  <a:pt x="25" y="96"/>
                </a:cubicBezTo>
                <a:cubicBezTo>
                  <a:pt x="24" y="97"/>
                  <a:pt x="22" y="97"/>
                  <a:pt x="21" y="98"/>
                </a:cubicBezTo>
                <a:cubicBezTo>
                  <a:pt x="21" y="98"/>
                  <a:pt x="21" y="98"/>
                  <a:pt x="20" y="98"/>
                </a:cubicBezTo>
                <a:cubicBezTo>
                  <a:pt x="20" y="98"/>
                  <a:pt x="19" y="99"/>
                  <a:pt x="19" y="99"/>
                </a:cubicBezTo>
                <a:cubicBezTo>
                  <a:pt x="19" y="99"/>
                  <a:pt x="19" y="99"/>
                  <a:pt x="19" y="99"/>
                </a:cubicBezTo>
                <a:cubicBezTo>
                  <a:pt x="7" y="105"/>
                  <a:pt x="0" y="114"/>
                  <a:pt x="0" y="123"/>
                </a:cubicBezTo>
                <a:cubicBezTo>
                  <a:pt x="0" y="149"/>
                  <a:pt x="0" y="149"/>
                  <a:pt x="0" y="149"/>
                </a:cubicBezTo>
                <a:cubicBezTo>
                  <a:pt x="0" y="149"/>
                  <a:pt x="1" y="149"/>
                  <a:pt x="1" y="149"/>
                </a:cubicBezTo>
                <a:cubicBezTo>
                  <a:pt x="1" y="149"/>
                  <a:pt x="1" y="149"/>
                  <a:pt x="1" y="149"/>
                </a:cubicBezTo>
                <a:cubicBezTo>
                  <a:pt x="113" y="149"/>
                  <a:pt x="113" y="149"/>
                  <a:pt x="113" y="149"/>
                </a:cubicBezTo>
                <a:cubicBezTo>
                  <a:pt x="113" y="149"/>
                  <a:pt x="113" y="148"/>
                  <a:pt x="113" y="148"/>
                </a:cubicBezTo>
                <a:cubicBezTo>
                  <a:pt x="113" y="147"/>
                  <a:pt x="114" y="147"/>
                  <a:pt x="114" y="147"/>
                </a:cubicBezTo>
                <a:cubicBezTo>
                  <a:pt x="114" y="123"/>
                  <a:pt x="114" y="123"/>
                  <a:pt x="114" y="123"/>
                </a:cubicBezTo>
                <a:cubicBezTo>
                  <a:pt x="114" y="114"/>
                  <a:pt x="107" y="105"/>
                  <a:pt x="95" y="99"/>
                </a:cubicBezTo>
                <a:close/>
                <a:moveTo>
                  <a:pt x="59" y="7"/>
                </a:moveTo>
                <a:cubicBezTo>
                  <a:pt x="70" y="8"/>
                  <a:pt x="78" y="17"/>
                  <a:pt x="82" y="28"/>
                </a:cubicBezTo>
                <a:cubicBezTo>
                  <a:pt x="77" y="20"/>
                  <a:pt x="69" y="14"/>
                  <a:pt x="59" y="12"/>
                </a:cubicBezTo>
                <a:cubicBezTo>
                  <a:pt x="47" y="11"/>
                  <a:pt x="36" y="17"/>
                  <a:pt x="30" y="26"/>
                </a:cubicBezTo>
                <a:cubicBezTo>
                  <a:pt x="34" y="13"/>
                  <a:pt x="46" y="5"/>
                  <a:pt x="59" y="7"/>
                </a:cubicBezTo>
                <a:close/>
                <a:moveTo>
                  <a:pt x="40" y="74"/>
                </a:moveTo>
                <a:cubicBezTo>
                  <a:pt x="40" y="73"/>
                  <a:pt x="40" y="73"/>
                  <a:pt x="40" y="73"/>
                </a:cubicBezTo>
                <a:cubicBezTo>
                  <a:pt x="37" y="69"/>
                  <a:pt x="34" y="65"/>
                  <a:pt x="33" y="61"/>
                </a:cubicBezTo>
                <a:cubicBezTo>
                  <a:pt x="32" y="56"/>
                  <a:pt x="32" y="52"/>
                  <a:pt x="33" y="47"/>
                </a:cubicBezTo>
                <a:cubicBezTo>
                  <a:pt x="34" y="39"/>
                  <a:pt x="37" y="32"/>
                  <a:pt x="43" y="25"/>
                </a:cubicBezTo>
                <a:cubicBezTo>
                  <a:pt x="44" y="28"/>
                  <a:pt x="46" y="30"/>
                  <a:pt x="48" y="33"/>
                </a:cubicBezTo>
                <a:cubicBezTo>
                  <a:pt x="51" y="37"/>
                  <a:pt x="56" y="41"/>
                  <a:pt x="62" y="42"/>
                </a:cubicBezTo>
                <a:cubicBezTo>
                  <a:pt x="59" y="40"/>
                  <a:pt x="55" y="37"/>
                  <a:pt x="52" y="32"/>
                </a:cubicBezTo>
                <a:cubicBezTo>
                  <a:pt x="52" y="31"/>
                  <a:pt x="51" y="30"/>
                  <a:pt x="50" y="29"/>
                </a:cubicBezTo>
                <a:cubicBezTo>
                  <a:pt x="51" y="30"/>
                  <a:pt x="52" y="31"/>
                  <a:pt x="53" y="32"/>
                </a:cubicBezTo>
                <a:cubicBezTo>
                  <a:pt x="62" y="39"/>
                  <a:pt x="73" y="42"/>
                  <a:pt x="77" y="43"/>
                </a:cubicBezTo>
                <a:cubicBezTo>
                  <a:pt x="72" y="40"/>
                  <a:pt x="68" y="37"/>
                  <a:pt x="64" y="33"/>
                </a:cubicBezTo>
                <a:cubicBezTo>
                  <a:pt x="70" y="36"/>
                  <a:pt x="75" y="39"/>
                  <a:pt x="80" y="47"/>
                </a:cubicBezTo>
                <a:cubicBezTo>
                  <a:pt x="80" y="47"/>
                  <a:pt x="80" y="47"/>
                  <a:pt x="80" y="47"/>
                </a:cubicBezTo>
                <a:cubicBezTo>
                  <a:pt x="80" y="56"/>
                  <a:pt x="74" y="64"/>
                  <a:pt x="67" y="68"/>
                </a:cubicBezTo>
                <a:cubicBezTo>
                  <a:pt x="66" y="66"/>
                  <a:pt x="64" y="65"/>
                  <a:pt x="62" y="65"/>
                </a:cubicBezTo>
                <a:cubicBezTo>
                  <a:pt x="59" y="65"/>
                  <a:pt x="56" y="67"/>
                  <a:pt x="56" y="70"/>
                </a:cubicBezTo>
                <a:cubicBezTo>
                  <a:pt x="56" y="72"/>
                  <a:pt x="59" y="74"/>
                  <a:pt x="62" y="74"/>
                </a:cubicBezTo>
                <a:cubicBezTo>
                  <a:pt x="65" y="74"/>
                  <a:pt x="67" y="72"/>
                  <a:pt x="67" y="70"/>
                </a:cubicBezTo>
                <a:cubicBezTo>
                  <a:pt x="67" y="69"/>
                  <a:pt x="67" y="69"/>
                  <a:pt x="67" y="69"/>
                </a:cubicBezTo>
                <a:cubicBezTo>
                  <a:pt x="75" y="65"/>
                  <a:pt x="80" y="58"/>
                  <a:pt x="81" y="50"/>
                </a:cubicBezTo>
                <a:cubicBezTo>
                  <a:pt x="81" y="50"/>
                  <a:pt x="81" y="50"/>
                  <a:pt x="81" y="50"/>
                </a:cubicBezTo>
                <a:cubicBezTo>
                  <a:pt x="82" y="52"/>
                  <a:pt x="82" y="54"/>
                  <a:pt x="82" y="57"/>
                </a:cubicBezTo>
                <a:cubicBezTo>
                  <a:pt x="81" y="62"/>
                  <a:pt x="78" y="68"/>
                  <a:pt x="74" y="73"/>
                </a:cubicBezTo>
                <a:cubicBezTo>
                  <a:pt x="74" y="73"/>
                  <a:pt x="74" y="73"/>
                  <a:pt x="73" y="74"/>
                </a:cubicBezTo>
                <a:cubicBezTo>
                  <a:pt x="73" y="74"/>
                  <a:pt x="73" y="74"/>
                  <a:pt x="73" y="74"/>
                </a:cubicBezTo>
                <a:cubicBezTo>
                  <a:pt x="73" y="74"/>
                  <a:pt x="73" y="74"/>
                  <a:pt x="73" y="74"/>
                </a:cubicBezTo>
                <a:cubicBezTo>
                  <a:pt x="68" y="80"/>
                  <a:pt x="63" y="84"/>
                  <a:pt x="59" y="85"/>
                </a:cubicBezTo>
                <a:cubicBezTo>
                  <a:pt x="58" y="85"/>
                  <a:pt x="58" y="86"/>
                  <a:pt x="57" y="85"/>
                </a:cubicBezTo>
                <a:cubicBezTo>
                  <a:pt x="57" y="85"/>
                  <a:pt x="56" y="85"/>
                  <a:pt x="56" y="85"/>
                </a:cubicBezTo>
                <a:cubicBezTo>
                  <a:pt x="52" y="85"/>
                  <a:pt x="47" y="81"/>
                  <a:pt x="42" y="76"/>
                </a:cubicBezTo>
                <a:cubicBezTo>
                  <a:pt x="42" y="75"/>
                  <a:pt x="41" y="74"/>
                  <a:pt x="40" y="74"/>
                </a:cubicBezTo>
                <a:close/>
                <a:moveTo>
                  <a:pt x="79" y="99"/>
                </a:moveTo>
                <a:cubicBezTo>
                  <a:pt x="78" y="99"/>
                  <a:pt x="78" y="99"/>
                  <a:pt x="78" y="100"/>
                </a:cubicBezTo>
                <a:cubicBezTo>
                  <a:pt x="72" y="106"/>
                  <a:pt x="65" y="113"/>
                  <a:pt x="57" y="113"/>
                </a:cubicBezTo>
                <a:cubicBezTo>
                  <a:pt x="50" y="113"/>
                  <a:pt x="43" y="107"/>
                  <a:pt x="37" y="101"/>
                </a:cubicBezTo>
                <a:cubicBezTo>
                  <a:pt x="37" y="100"/>
                  <a:pt x="37" y="100"/>
                  <a:pt x="36" y="100"/>
                </a:cubicBezTo>
                <a:cubicBezTo>
                  <a:pt x="35" y="98"/>
                  <a:pt x="33" y="97"/>
                  <a:pt x="32" y="95"/>
                </a:cubicBezTo>
                <a:cubicBezTo>
                  <a:pt x="35" y="94"/>
                  <a:pt x="38" y="94"/>
                  <a:pt x="41" y="93"/>
                </a:cubicBezTo>
                <a:cubicBezTo>
                  <a:pt x="41" y="93"/>
                  <a:pt x="42" y="93"/>
                  <a:pt x="42" y="93"/>
                </a:cubicBezTo>
                <a:cubicBezTo>
                  <a:pt x="42" y="93"/>
                  <a:pt x="42" y="93"/>
                  <a:pt x="42" y="92"/>
                </a:cubicBezTo>
                <a:cubicBezTo>
                  <a:pt x="42" y="92"/>
                  <a:pt x="42" y="92"/>
                  <a:pt x="42" y="92"/>
                </a:cubicBezTo>
                <a:cubicBezTo>
                  <a:pt x="42" y="92"/>
                  <a:pt x="42" y="92"/>
                  <a:pt x="42" y="91"/>
                </a:cubicBezTo>
                <a:cubicBezTo>
                  <a:pt x="42" y="91"/>
                  <a:pt x="42" y="91"/>
                  <a:pt x="42" y="91"/>
                </a:cubicBezTo>
                <a:cubicBezTo>
                  <a:pt x="43" y="90"/>
                  <a:pt x="43" y="88"/>
                  <a:pt x="43" y="86"/>
                </a:cubicBezTo>
                <a:cubicBezTo>
                  <a:pt x="43" y="83"/>
                  <a:pt x="43" y="80"/>
                  <a:pt x="42" y="78"/>
                </a:cubicBezTo>
                <a:cubicBezTo>
                  <a:pt x="46" y="81"/>
                  <a:pt x="50" y="84"/>
                  <a:pt x="53" y="86"/>
                </a:cubicBezTo>
                <a:cubicBezTo>
                  <a:pt x="55" y="86"/>
                  <a:pt x="56" y="87"/>
                  <a:pt x="57" y="87"/>
                </a:cubicBezTo>
                <a:cubicBezTo>
                  <a:pt x="57" y="87"/>
                  <a:pt x="57" y="87"/>
                  <a:pt x="57" y="87"/>
                </a:cubicBezTo>
                <a:cubicBezTo>
                  <a:pt x="59" y="87"/>
                  <a:pt x="61" y="86"/>
                  <a:pt x="62" y="85"/>
                </a:cubicBezTo>
                <a:cubicBezTo>
                  <a:pt x="66" y="83"/>
                  <a:pt x="69" y="80"/>
                  <a:pt x="73" y="76"/>
                </a:cubicBezTo>
                <a:cubicBezTo>
                  <a:pt x="73" y="79"/>
                  <a:pt x="73" y="85"/>
                  <a:pt x="73" y="85"/>
                </a:cubicBezTo>
                <a:cubicBezTo>
                  <a:pt x="73" y="85"/>
                  <a:pt x="73" y="90"/>
                  <a:pt x="74" y="92"/>
                </a:cubicBezTo>
                <a:cubicBezTo>
                  <a:pt x="74" y="92"/>
                  <a:pt x="74" y="92"/>
                  <a:pt x="74" y="92"/>
                </a:cubicBezTo>
                <a:cubicBezTo>
                  <a:pt x="74" y="92"/>
                  <a:pt x="74" y="92"/>
                  <a:pt x="74" y="92"/>
                </a:cubicBezTo>
                <a:cubicBezTo>
                  <a:pt x="74" y="93"/>
                  <a:pt x="74" y="93"/>
                  <a:pt x="74" y="93"/>
                </a:cubicBezTo>
                <a:cubicBezTo>
                  <a:pt x="74" y="93"/>
                  <a:pt x="75" y="93"/>
                  <a:pt x="75" y="93"/>
                </a:cubicBezTo>
                <a:cubicBezTo>
                  <a:pt x="75" y="93"/>
                  <a:pt x="75" y="94"/>
                  <a:pt x="76" y="94"/>
                </a:cubicBezTo>
                <a:cubicBezTo>
                  <a:pt x="78" y="94"/>
                  <a:pt x="80" y="94"/>
                  <a:pt x="82" y="95"/>
                </a:cubicBezTo>
                <a:cubicBezTo>
                  <a:pt x="81" y="96"/>
                  <a:pt x="80" y="98"/>
                  <a:pt x="79" y="99"/>
                </a:cubicBezTo>
                <a:close/>
              </a:path>
            </a:pathLst>
          </a:custGeom>
          <a:solidFill>
            <a:schemeClr val="bg1"/>
          </a:solidFill>
          <a:ln>
            <a:noFill/>
          </a:ln>
        </p:spPr>
        <p:txBody>
          <a:bodyPr vert="horz" wrap="square" lIns="91440" tIns="45720" rIns="91440" bIns="45720" numCol="1" anchor="t" anchorCtr="0" compatLnSpc="1"/>
          <a:lstStyle/>
          <a:p>
            <a:endParaRPr lang="zh-CN" altLang="en-US"/>
          </a:p>
        </p:txBody>
      </p:sp>
      <p:grpSp>
        <p:nvGrpSpPr>
          <p:cNvPr id="4" name="组合 3">
            <a:extLst>
              <a:ext uri="{FF2B5EF4-FFF2-40B4-BE49-F238E27FC236}">
                <a16:creationId xmlns:a16="http://schemas.microsoft.com/office/drawing/2014/main" xmlns="" id="{6C68449A-DEA3-4579-A0B6-6837F28BF023}"/>
              </a:ext>
            </a:extLst>
          </p:cNvPr>
          <p:cNvGrpSpPr/>
          <p:nvPr/>
        </p:nvGrpSpPr>
        <p:grpSpPr>
          <a:xfrm>
            <a:off x="1569135" y="4994599"/>
            <a:ext cx="3743482" cy="768381"/>
            <a:chOff x="1569135" y="4994599"/>
            <a:chExt cx="3743482" cy="768381"/>
          </a:xfrm>
        </p:grpSpPr>
        <p:sp>
          <p:nvSpPr>
            <p:cNvPr id="128" name="TextBox 43">
              <a:extLst>
                <a:ext uri="{FF2B5EF4-FFF2-40B4-BE49-F238E27FC236}">
                  <a16:creationId xmlns:a16="http://schemas.microsoft.com/office/drawing/2014/main" xmlns="" id="{C8EAB8AC-0B3A-4383-9C77-9D203D3800F3}"/>
                </a:ext>
              </a:extLst>
            </p:cNvPr>
            <p:cNvSpPr txBox="1"/>
            <p:nvPr/>
          </p:nvSpPr>
          <p:spPr>
            <a:xfrm>
              <a:off x="1569135" y="4994599"/>
              <a:ext cx="1261884" cy="285078"/>
            </a:xfrm>
            <a:prstGeom prst="rect">
              <a:avLst/>
            </a:prstGeom>
            <a:noFill/>
          </p:spPr>
          <p:txBody>
            <a:bodyPr wrap="none" tIns="0" bIns="0" rtlCol="0" anchor="t">
              <a:spAutoFit/>
            </a:bodyPr>
            <a:lstStyle/>
            <a:p>
              <a:pPr>
                <a:lnSpc>
                  <a:spcPct val="150000"/>
                </a:lnSpc>
              </a:pPr>
              <a:r>
                <a:rPr lang="zh-CN" altLang="en-US" sz="1400" b="1" dirty="0">
                  <a:latin typeface="微软雅黑" panose="020B0503020204020204" pitchFamily="34" charset="-122"/>
                  <a:ea typeface="微软雅黑" panose="020B0503020204020204" pitchFamily="34" charset="-122"/>
                  <a:cs typeface="华文黑体" pitchFamily="2" charset="-122"/>
                </a:rPr>
                <a:t>填写段落标题</a:t>
              </a:r>
            </a:p>
          </p:txBody>
        </p:sp>
        <p:sp>
          <p:nvSpPr>
            <p:cNvPr id="129" name="TextBox 44">
              <a:extLst>
                <a:ext uri="{FF2B5EF4-FFF2-40B4-BE49-F238E27FC236}">
                  <a16:creationId xmlns:a16="http://schemas.microsoft.com/office/drawing/2014/main" xmlns="" id="{B7CCE671-4E57-46C7-8EEC-2025C4788C5A}"/>
                </a:ext>
              </a:extLst>
            </p:cNvPr>
            <p:cNvSpPr txBox="1"/>
            <p:nvPr/>
          </p:nvSpPr>
          <p:spPr>
            <a:xfrm>
              <a:off x="1569135" y="5290030"/>
              <a:ext cx="3743482" cy="472950"/>
            </a:xfrm>
            <a:prstGeom prst="rect">
              <a:avLst/>
            </a:prstGeom>
            <a:noFill/>
          </p:spPr>
          <p:txBody>
            <a:bodyPr wrap="square" rtlCol="0">
              <a:spAutoFit/>
            </a:bodyPr>
            <a:lstStyle/>
            <a:p>
              <a:pPr>
                <a:lnSpc>
                  <a:spcPct val="130000"/>
                </a:lnSpc>
              </a:pPr>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p>
          </p:txBody>
        </p:sp>
      </p:grpSp>
      <p:sp>
        <p:nvSpPr>
          <p:cNvPr id="132" name="Freeform 9">
            <a:extLst>
              <a:ext uri="{FF2B5EF4-FFF2-40B4-BE49-F238E27FC236}">
                <a16:creationId xmlns:a16="http://schemas.microsoft.com/office/drawing/2014/main" xmlns="" id="{9B628DED-D400-4E6F-8985-ECD168D4DB1B}"/>
              </a:ext>
            </a:extLst>
          </p:cNvPr>
          <p:cNvSpPr>
            <a:spLocks noEditPoints="1"/>
          </p:cNvSpPr>
          <p:nvPr/>
        </p:nvSpPr>
        <p:spPr bwMode="auto">
          <a:xfrm>
            <a:off x="886856" y="5173547"/>
            <a:ext cx="350524" cy="366006"/>
          </a:xfrm>
          <a:custGeom>
            <a:avLst/>
            <a:gdLst>
              <a:gd name="T0" fmla="*/ 86 w 134"/>
              <a:gd name="T1" fmla="*/ 115 h 140"/>
              <a:gd name="T2" fmla="*/ 82 w 134"/>
              <a:gd name="T3" fmla="*/ 118 h 140"/>
              <a:gd name="T4" fmla="*/ 10 w 134"/>
              <a:gd name="T5" fmla="*/ 115 h 140"/>
              <a:gd name="T6" fmla="*/ 14 w 134"/>
              <a:gd name="T7" fmla="*/ 11 h 140"/>
              <a:gd name="T8" fmla="*/ 86 w 134"/>
              <a:gd name="T9" fmla="*/ 15 h 140"/>
              <a:gd name="T10" fmla="*/ 96 w 134"/>
              <a:gd name="T11" fmla="*/ 16 h 140"/>
              <a:gd name="T12" fmla="*/ 82 w 134"/>
              <a:gd name="T13" fmla="*/ 0 h 140"/>
              <a:gd name="T14" fmla="*/ 0 w 134"/>
              <a:gd name="T15" fmla="*/ 14 h 140"/>
              <a:gd name="T16" fmla="*/ 14 w 134"/>
              <a:gd name="T17" fmla="*/ 140 h 140"/>
              <a:gd name="T18" fmla="*/ 96 w 134"/>
              <a:gd name="T19" fmla="*/ 126 h 140"/>
              <a:gd name="T20" fmla="*/ 96 w 134"/>
              <a:gd name="T21" fmla="*/ 125 h 140"/>
              <a:gd name="T22" fmla="*/ 86 w 134"/>
              <a:gd name="T23" fmla="*/ 87 h 140"/>
              <a:gd name="T24" fmla="*/ 55 w 134"/>
              <a:gd name="T25" fmla="*/ 4 h 140"/>
              <a:gd name="T26" fmla="*/ 55 w 134"/>
              <a:gd name="T27" fmla="*/ 7 h 140"/>
              <a:gd name="T28" fmla="*/ 40 w 134"/>
              <a:gd name="T29" fmla="*/ 5 h 140"/>
              <a:gd name="T30" fmla="*/ 48 w 134"/>
              <a:gd name="T31" fmla="*/ 135 h 140"/>
              <a:gd name="T32" fmla="*/ 48 w 134"/>
              <a:gd name="T33" fmla="*/ 123 h 140"/>
              <a:gd name="T34" fmla="*/ 48 w 134"/>
              <a:gd name="T35" fmla="*/ 135 h 140"/>
              <a:gd name="T36" fmla="*/ 96 w 134"/>
              <a:gd name="T37" fmla="*/ 22 h 140"/>
              <a:gd name="T38" fmla="*/ 62 w 134"/>
              <a:gd name="T39" fmla="*/ 22 h 140"/>
              <a:gd name="T40" fmla="*/ 51 w 134"/>
              <a:gd name="T41" fmla="*/ 70 h 140"/>
              <a:gd name="T42" fmla="*/ 66 w 134"/>
              <a:gd name="T43" fmla="*/ 81 h 140"/>
              <a:gd name="T44" fmla="*/ 83 w 134"/>
              <a:gd name="T45" fmla="*/ 81 h 140"/>
              <a:gd name="T46" fmla="*/ 96 w 134"/>
              <a:gd name="T47" fmla="*/ 81 h 140"/>
              <a:gd name="T48" fmla="*/ 134 w 134"/>
              <a:gd name="T49" fmla="*/ 70 h 140"/>
              <a:gd name="T50" fmla="*/ 124 w 134"/>
              <a:gd name="T51" fmla="*/ 22 h 140"/>
              <a:gd name="T52" fmla="*/ 124 w 134"/>
              <a:gd name="T53" fmla="*/ 74 h 140"/>
              <a:gd name="T54" fmla="*/ 86 w 134"/>
              <a:gd name="T55" fmla="*/ 74 h 140"/>
              <a:gd name="T56" fmla="*/ 58 w 134"/>
              <a:gd name="T57" fmla="*/ 70 h 140"/>
              <a:gd name="T58" fmla="*/ 62 w 134"/>
              <a:gd name="T59" fmla="*/ 29 h 140"/>
              <a:gd name="T60" fmla="*/ 96 w 134"/>
              <a:gd name="T61" fmla="*/ 29 h 140"/>
              <a:gd name="T62" fmla="*/ 127 w 134"/>
              <a:gd name="T63" fmla="*/ 33 h 140"/>
              <a:gd name="T64" fmla="*/ 82 w 134"/>
              <a:gd name="T65" fmla="*/ 37 h 140"/>
              <a:gd name="T66" fmla="*/ 109 w 134"/>
              <a:gd name="T67" fmla="*/ 56 h 140"/>
              <a:gd name="T68" fmla="*/ 88 w 134"/>
              <a:gd name="T69" fmla="*/ 62 h 140"/>
              <a:gd name="T70" fmla="*/ 101 w 134"/>
              <a:gd name="T71" fmla="*/ 64 h 140"/>
              <a:gd name="T72" fmla="*/ 109 w 134"/>
              <a:gd name="T73" fmla="*/ 65 h 140"/>
              <a:gd name="T74" fmla="*/ 102 w 134"/>
              <a:gd name="T75" fmla="*/ 66 h 140"/>
              <a:gd name="T76" fmla="*/ 86 w 134"/>
              <a:gd name="T77" fmla="*/ 69 h 140"/>
              <a:gd name="T78" fmla="*/ 86 w 134"/>
              <a:gd name="T79" fmla="*/ 61 h 140"/>
              <a:gd name="T80" fmla="*/ 87 w 134"/>
              <a:gd name="T81" fmla="*/ 57 h 140"/>
              <a:gd name="T82" fmla="*/ 81 w 134"/>
              <a:gd name="T83" fmla="*/ 39 h 140"/>
              <a:gd name="T84" fmla="*/ 78 w 134"/>
              <a:gd name="T85" fmla="*/ 37 h 140"/>
              <a:gd name="T86" fmla="*/ 78 w 134"/>
              <a:gd name="T87" fmla="*/ 33 h 140"/>
              <a:gd name="T88" fmla="*/ 80 w 134"/>
              <a:gd name="T89" fmla="*/ 35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34" h="140">
                <a:moveTo>
                  <a:pt x="86" y="87"/>
                </a:moveTo>
                <a:cubicBezTo>
                  <a:pt x="86" y="115"/>
                  <a:pt x="86" y="115"/>
                  <a:pt x="86" y="115"/>
                </a:cubicBezTo>
                <a:cubicBezTo>
                  <a:pt x="86" y="115"/>
                  <a:pt x="86" y="115"/>
                  <a:pt x="86" y="115"/>
                </a:cubicBezTo>
                <a:cubicBezTo>
                  <a:pt x="86" y="117"/>
                  <a:pt x="84" y="118"/>
                  <a:pt x="82" y="118"/>
                </a:cubicBezTo>
                <a:cubicBezTo>
                  <a:pt x="14" y="118"/>
                  <a:pt x="14" y="118"/>
                  <a:pt x="14" y="118"/>
                </a:cubicBezTo>
                <a:cubicBezTo>
                  <a:pt x="12" y="118"/>
                  <a:pt x="10" y="117"/>
                  <a:pt x="10" y="115"/>
                </a:cubicBezTo>
                <a:cubicBezTo>
                  <a:pt x="10" y="15"/>
                  <a:pt x="10" y="15"/>
                  <a:pt x="10" y="15"/>
                </a:cubicBezTo>
                <a:cubicBezTo>
                  <a:pt x="10" y="13"/>
                  <a:pt x="12" y="11"/>
                  <a:pt x="14" y="11"/>
                </a:cubicBezTo>
                <a:cubicBezTo>
                  <a:pt x="82" y="11"/>
                  <a:pt x="82" y="11"/>
                  <a:pt x="82" y="11"/>
                </a:cubicBezTo>
                <a:cubicBezTo>
                  <a:pt x="84" y="11"/>
                  <a:pt x="86" y="13"/>
                  <a:pt x="86" y="15"/>
                </a:cubicBezTo>
                <a:cubicBezTo>
                  <a:pt x="86" y="16"/>
                  <a:pt x="86" y="16"/>
                  <a:pt x="86" y="16"/>
                </a:cubicBezTo>
                <a:cubicBezTo>
                  <a:pt x="96" y="16"/>
                  <a:pt x="96" y="16"/>
                  <a:pt x="96" y="16"/>
                </a:cubicBezTo>
                <a:cubicBezTo>
                  <a:pt x="96" y="14"/>
                  <a:pt x="96" y="14"/>
                  <a:pt x="96" y="14"/>
                </a:cubicBezTo>
                <a:cubicBezTo>
                  <a:pt x="96" y="6"/>
                  <a:pt x="90" y="0"/>
                  <a:pt x="82" y="0"/>
                </a:cubicBezTo>
                <a:cubicBezTo>
                  <a:pt x="14" y="0"/>
                  <a:pt x="14" y="0"/>
                  <a:pt x="14" y="0"/>
                </a:cubicBezTo>
                <a:cubicBezTo>
                  <a:pt x="6" y="0"/>
                  <a:pt x="0" y="6"/>
                  <a:pt x="0" y="14"/>
                </a:cubicBezTo>
                <a:cubicBezTo>
                  <a:pt x="0" y="126"/>
                  <a:pt x="0" y="126"/>
                  <a:pt x="0" y="126"/>
                </a:cubicBezTo>
                <a:cubicBezTo>
                  <a:pt x="0" y="134"/>
                  <a:pt x="6" y="140"/>
                  <a:pt x="14" y="140"/>
                </a:cubicBezTo>
                <a:cubicBezTo>
                  <a:pt x="82" y="140"/>
                  <a:pt x="82" y="140"/>
                  <a:pt x="82" y="140"/>
                </a:cubicBezTo>
                <a:cubicBezTo>
                  <a:pt x="90" y="140"/>
                  <a:pt x="96" y="134"/>
                  <a:pt x="96" y="126"/>
                </a:cubicBezTo>
                <a:cubicBezTo>
                  <a:pt x="96" y="126"/>
                  <a:pt x="96" y="126"/>
                  <a:pt x="96" y="126"/>
                </a:cubicBezTo>
                <a:cubicBezTo>
                  <a:pt x="96" y="125"/>
                  <a:pt x="96" y="125"/>
                  <a:pt x="96" y="125"/>
                </a:cubicBezTo>
                <a:cubicBezTo>
                  <a:pt x="96" y="87"/>
                  <a:pt x="96" y="87"/>
                  <a:pt x="96" y="87"/>
                </a:cubicBezTo>
                <a:cubicBezTo>
                  <a:pt x="86" y="87"/>
                  <a:pt x="86" y="87"/>
                  <a:pt x="86" y="87"/>
                </a:cubicBezTo>
                <a:close/>
                <a:moveTo>
                  <a:pt x="42" y="4"/>
                </a:moveTo>
                <a:cubicBezTo>
                  <a:pt x="55" y="4"/>
                  <a:pt x="55" y="4"/>
                  <a:pt x="55" y="4"/>
                </a:cubicBezTo>
                <a:cubicBezTo>
                  <a:pt x="55" y="4"/>
                  <a:pt x="56" y="4"/>
                  <a:pt x="56" y="5"/>
                </a:cubicBezTo>
                <a:cubicBezTo>
                  <a:pt x="56" y="6"/>
                  <a:pt x="55" y="7"/>
                  <a:pt x="55" y="7"/>
                </a:cubicBezTo>
                <a:cubicBezTo>
                  <a:pt x="42" y="7"/>
                  <a:pt x="42" y="7"/>
                  <a:pt x="42" y="7"/>
                </a:cubicBezTo>
                <a:cubicBezTo>
                  <a:pt x="41" y="7"/>
                  <a:pt x="40" y="6"/>
                  <a:pt x="40" y="5"/>
                </a:cubicBezTo>
                <a:cubicBezTo>
                  <a:pt x="40" y="4"/>
                  <a:pt x="41" y="4"/>
                  <a:pt x="42" y="4"/>
                </a:cubicBezTo>
                <a:close/>
                <a:moveTo>
                  <a:pt x="48" y="135"/>
                </a:moveTo>
                <a:cubicBezTo>
                  <a:pt x="45" y="135"/>
                  <a:pt x="42" y="133"/>
                  <a:pt x="42" y="129"/>
                </a:cubicBezTo>
                <a:cubicBezTo>
                  <a:pt x="42" y="125"/>
                  <a:pt x="45" y="123"/>
                  <a:pt x="48" y="123"/>
                </a:cubicBezTo>
                <a:cubicBezTo>
                  <a:pt x="52" y="123"/>
                  <a:pt x="54" y="125"/>
                  <a:pt x="54" y="129"/>
                </a:cubicBezTo>
                <a:cubicBezTo>
                  <a:pt x="54" y="133"/>
                  <a:pt x="52" y="135"/>
                  <a:pt x="48" y="135"/>
                </a:cubicBezTo>
                <a:close/>
                <a:moveTo>
                  <a:pt x="124" y="22"/>
                </a:moveTo>
                <a:cubicBezTo>
                  <a:pt x="96" y="22"/>
                  <a:pt x="96" y="22"/>
                  <a:pt x="96" y="22"/>
                </a:cubicBezTo>
                <a:cubicBezTo>
                  <a:pt x="86" y="22"/>
                  <a:pt x="86" y="22"/>
                  <a:pt x="86" y="22"/>
                </a:cubicBezTo>
                <a:cubicBezTo>
                  <a:pt x="62" y="22"/>
                  <a:pt x="62" y="22"/>
                  <a:pt x="62" y="22"/>
                </a:cubicBezTo>
                <a:cubicBezTo>
                  <a:pt x="56" y="22"/>
                  <a:pt x="51" y="27"/>
                  <a:pt x="51" y="33"/>
                </a:cubicBezTo>
                <a:cubicBezTo>
                  <a:pt x="51" y="70"/>
                  <a:pt x="51" y="70"/>
                  <a:pt x="51" y="70"/>
                </a:cubicBezTo>
                <a:cubicBezTo>
                  <a:pt x="51" y="76"/>
                  <a:pt x="56" y="81"/>
                  <a:pt x="62" y="81"/>
                </a:cubicBezTo>
                <a:cubicBezTo>
                  <a:pt x="66" y="81"/>
                  <a:pt x="66" y="81"/>
                  <a:pt x="66" y="81"/>
                </a:cubicBezTo>
                <a:cubicBezTo>
                  <a:pt x="66" y="102"/>
                  <a:pt x="66" y="102"/>
                  <a:pt x="66" y="102"/>
                </a:cubicBezTo>
                <a:cubicBezTo>
                  <a:pt x="83" y="81"/>
                  <a:pt x="83" y="81"/>
                  <a:pt x="83" y="81"/>
                </a:cubicBezTo>
                <a:cubicBezTo>
                  <a:pt x="86" y="81"/>
                  <a:pt x="86" y="81"/>
                  <a:pt x="86" y="81"/>
                </a:cubicBezTo>
                <a:cubicBezTo>
                  <a:pt x="96" y="81"/>
                  <a:pt x="96" y="81"/>
                  <a:pt x="96" y="81"/>
                </a:cubicBezTo>
                <a:cubicBezTo>
                  <a:pt x="124" y="81"/>
                  <a:pt x="124" y="81"/>
                  <a:pt x="124" y="81"/>
                </a:cubicBezTo>
                <a:cubicBezTo>
                  <a:pt x="129" y="81"/>
                  <a:pt x="134" y="76"/>
                  <a:pt x="134" y="70"/>
                </a:cubicBezTo>
                <a:cubicBezTo>
                  <a:pt x="134" y="33"/>
                  <a:pt x="134" y="33"/>
                  <a:pt x="134" y="33"/>
                </a:cubicBezTo>
                <a:cubicBezTo>
                  <a:pt x="134" y="27"/>
                  <a:pt x="129" y="22"/>
                  <a:pt x="124" y="22"/>
                </a:cubicBezTo>
                <a:close/>
                <a:moveTo>
                  <a:pt x="127" y="70"/>
                </a:moveTo>
                <a:cubicBezTo>
                  <a:pt x="127" y="72"/>
                  <a:pt x="126" y="74"/>
                  <a:pt x="124" y="74"/>
                </a:cubicBezTo>
                <a:cubicBezTo>
                  <a:pt x="96" y="74"/>
                  <a:pt x="96" y="74"/>
                  <a:pt x="96" y="74"/>
                </a:cubicBezTo>
                <a:cubicBezTo>
                  <a:pt x="86" y="74"/>
                  <a:pt x="86" y="74"/>
                  <a:pt x="86" y="74"/>
                </a:cubicBezTo>
                <a:cubicBezTo>
                  <a:pt x="62" y="74"/>
                  <a:pt x="62" y="74"/>
                  <a:pt x="62" y="74"/>
                </a:cubicBezTo>
                <a:cubicBezTo>
                  <a:pt x="60" y="74"/>
                  <a:pt x="58" y="72"/>
                  <a:pt x="58" y="70"/>
                </a:cubicBezTo>
                <a:cubicBezTo>
                  <a:pt x="58" y="33"/>
                  <a:pt x="58" y="33"/>
                  <a:pt x="58" y="33"/>
                </a:cubicBezTo>
                <a:cubicBezTo>
                  <a:pt x="58" y="30"/>
                  <a:pt x="60" y="29"/>
                  <a:pt x="62" y="29"/>
                </a:cubicBezTo>
                <a:cubicBezTo>
                  <a:pt x="86" y="29"/>
                  <a:pt x="86" y="29"/>
                  <a:pt x="86" y="29"/>
                </a:cubicBezTo>
                <a:cubicBezTo>
                  <a:pt x="96" y="29"/>
                  <a:pt x="96" y="29"/>
                  <a:pt x="96" y="29"/>
                </a:cubicBezTo>
                <a:cubicBezTo>
                  <a:pt x="124" y="29"/>
                  <a:pt x="124" y="29"/>
                  <a:pt x="124" y="29"/>
                </a:cubicBezTo>
                <a:cubicBezTo>
                  <a:pt x="126" y="29"/>
                  <a:pt x="127" y="30"/>
                  <a:pt x="127" y="33"/>
                </a:cubicBezTo>
                <a:lnTo>
                  <a:pt x="127" y="70"/>
                </a:lnTo>
                <a:close/>
                <a:moveTo>
                  <a:pt x="82" y="37"/>
                </a:moveTo>
                <a:cubicBezTo>
                  <a:pt x="112" y="41"/>
                  <a:pt x="112" y="41"/>
                  <a:pt x="112" y="41"/>
                </a:cubicBezTo>
                <a:cubicBezTo>
                  <a:pt x="109" y="56"/>
                  <a:pt x="109" y="56"/>
                  <a:pt x="109" y="56"/>
                </a:cubicBezTo>
                <a:cubicBezTo>
                  <a:pt x="90" y="57"/>
                  <a:pt x="90" y="57"/>
                  <a:pt x="90" y="57"/>
                </a:cubicBezTo>
                <a:cubicBezTo>
                  <a:pt x="88" y="62"/>
                  <a:pt x="88" y="62"/>
                  <a:pt x="88" y="62"/>
                </a:cubicBezTo>
                <a:cubicBezTo>
                  <a:pt x="89" y="62"/>
                  <a:pt x="89" y="63"/>
                  <a:pt x="90" y="64"/>
                </a:cubicBezTo>
                <a:cubicBezTo>
                  <a:pt x="101" y="64"/>
                  <a:pt x="101" y="64"/>
                  <a:pt x="101" y="64"/>
                </a:cubicBezTo>
                <a:cubicBezTo>
                  <a:pt x="102" y="62"/>
                  <a:pt x="103" y="61"/>
                  <a:pt x="105" y="61"/>
                </a:cubicBezTo>
                <a:cubicBezTo>
                  <a:pt x="107" y="61"/>
                  <a:pt x="109" y="63"/>
                  <a:pt x="109" y="65"/>
                </a:cubicBezTo>
                <a:cubicBezTo>
                  <a:pt x="109" y="67"/>
                  <a:pt x="107" y="69"/>
                  <a:pt x="105" y="69"/>
                </a:cubicBezTo>
                <a:cubicBezTo>
                  <a:pt x="103" y="69"/>
                  <a:pt x="102" y="68"/>
                  <a:pt x="102" y="66"/>
                </a:cubicBezTo>
                <a:cubicBezTo>
                  <a:pt x="89" y="66"/>
                  <a:pt x="89" y="66"/>
                  <a:pt x="89" y="66"/>
                </a:cubicBezTo>
                <a:cubicBezTo>
                  <a:pt x="89" y="68"/>
                  <a:pt x="87" y="69"/>
                  <a:pt x="86" y="69"/>
                </a:cubicBezTo>
                <a:cubicBezTo>
                  <a:pt x="84" y="69"/>
                  <a:pt x="82" y="67"/>
                  <a:pt x="82" y="65"/>
                </a:cubicBezTo>
                <a:cubicBezTo>
                  <a:pt x="82" y="63"/>
                  <a:pt x="84" y="61"/>
                  <a:pt x="86" y="61"/>
                </a:cubicBezTo>
                <a:cubicBezTo>
                  <a:pt x="86" y="61"/>
                  <a:pt x="86" y="61"/>
                  <a:pt x="86" y="61"/>
                </a:cubicBezTo>
                <a:cubicBezTo>
                  <a:pt x="87" y="57"/>
                  <a:pt x="87" y="57"/>
                  <a:pt x="87" y="57"/>
                </a:cubicBezTo>
                <a:cubicBezTo>
                  <a:pt x="86" y="57"/>
                  <a:pt x="86" y="57"/>
                  <a:pt x="86" y="57"/>
                </a:cubicBezTo>
                <a:cubicBezTo>
                  <a:pt x="81" y="39"/>
                  <a:pt x="81" y="39"/>
                  <a:pt x="81" y="39"/>
                </a:cubicBezTo>
                <a:cubicBezTo>
                  <a:pt x="78" y="37"/>
                  <a:pt x="78" y="37"/>
                  <a:pt x="78" y="37"/>
                </a:cubicBezTo>
                <a:cubicBezTo>
                  <a:pt x="78" y="37"/>
                  <a:pt x="78" y="37"/>
                  <a:pt x="78" y="37"/>
                </a:cubicBezTo>
                <a:cubicBezTo>
                  <a:pt x="77" y="37"/>
                  <a:pt x="76" y="36"/>
                  <a:pt x="76" y="35"/>
                </a:cubicBezTo>
                <a:cubicBezTo>
                  <a:pt x="76" y="34"/>
                  <a:pt x="77" y="33"/>
                  <a:pt x="78" y="33"/>
                </a:cubicBezTo>
                <a:cubicBezTo>
                  <a:pt x="79" y="33"/>
                  <a:pt x="80" y="34"/>
                  <a:pt x="80" y="35"/>
                </a:cubicBezTo>
                <a:cubicBezTo>
                  <a:pt x="80" y="35"/>
                  <a:pt x="80" y="35"/>
                  <a:pt x="80" y="35"/>
                </a:cubicBezTo>
                <a:lnTo>
                  <a:pt x="82" y="37"/>
                </a:lnTo>
                <a:close/>
              </a:path>
            </a:pathLst>
          </a:custGeom>
          <a:solidFill>
            <a:schemeClr val="bg1"/>
          </a:solidFill>
          <a:ln>
            <a:noFill/>
          </a:ln>
        </p:spPr>
        <p:txBody>
          <a:bodyPr vert="horz" wrap="square" lIns="91440" tIns="45720" rIns="91440" bIns="45720" numCol="1" anchor="t" anchorCtr="0" compatLnSpc="1"/>
          <a:lstStyle/>
          <a:p>
            <a:endParaRPr lang="zh-CN" altLang="en-US"/>
          </a:p>
        </p:txBody>
      </p:sp>
    </p:spTree>
    <p:extLst>
      <p:ext uri="{BB962C8B-B14F-4D97-AF65-F5344CB8AC3E}">
        <p14:creationId xmlns:p14="http://schemas.microsoft.com/office/powerpoint/2010/main" val="3290601843"/>
      </p:ext>
    </p:extLst>
  </p:cSld>
  <p:clrMapOvr>
    <a:masterClrMapping/>
  </p:clrMapOvr>
  <mc:AlternateContent xmlns:mc="http://schemas.openxmlformats.org/markup-compatibility/2006" xmlns:p14="http://schemas.microsoft.com/office/powerpoint/2010/main">
    <mc:Choice Requires="p14">
      <p:transition spd="slow" p14:dur="1300" advTm="0">
        <p14:pan dir="u"/>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1500" fill="hold"/>
                                        <p:tgtEl>
                                          <p:spTgt spid="6"/>
                                        </p:tgtEl>
                                        <p:attrNameLst>
                                          <p:attrName>ppt_x</p:attrName>
                                        </p:attrNameLst>
                                      </p:cBhvr>
                                      <p:tavLst>
                                        <p:tav tm="0">
                                          <p:val>
                                            <p:strVal val="0-#ppt_w/2"/>
                                          </p:val>
                                        </p:tav>
                                        <p:tav tm="100000">
                                          <p:val>
                                            <p:strVal val="#ppt_x"/>
                                          </p:val>
                                        </p:tav>
                                      </p:tavLst>
                                    </p:anim>
                                    <p:anim calcmode="lin" valueType="num">
                                      <p:cBhvr additive="base">
                                        <p:cTn id="8" dur="1500" fill="hold"/>
                                        <p:tgtEl>
                                          <p:spTgt spid="6"/>
                                        </p:tgtEl>
                                        <p:attrNameLst>
                                          <p:attrName>ppt_y</p:attrName>
                                        </p:attrNameLst>
                                      </p:cBhvr>
                                      <p:tavLst>
                                        <p:tav tm="0">
                                          <p:val>
                                            <p:strVal val="#ppt_y"/>
                                          </p:val>
                                        </p:tav>
                                        <p:tav tm="100000">
                                          <p:val>
                                            <p:strVal val="#ppt_y"/>
                                          </p:val>
                                        </p:tav>
                                      </p:tavLst>
                                    </p:anim>
                                  </p:childTnLst>
                                </p:cTn>
                              </p:par>
                              <p:par>
                                <p:cTn id="9" presetID="2" presetClass="entr" presetSubtype="8" decel="100000" fill="hold" grpId="0" nodeType="withEffect">
                                  <p:stCondLst>
                                    <p:cond delay="300"/>
                                  </p:stCondLst>
                                  <p:childTnLst>
                                    <p:set>
                                      <p:cBhvr>
                                        <p:cTn id="10" dur="1" fill="hold">
                                          <p:stCondLst>
                                            <p:cond delay="0"/>
                                          </p:stCondLst>
                                        </p:cTn>
                                        <p:tgtEl>
                                          <p:spTgt spid="8"/>
                                        </p:tgtEl>
                                        <p:attrNameLst>
                                          <p:attrName>style.visibility</p:attrName>
                                        </p:attrNameLst>
                                      </p:cBhvr>
                                      <p:to>
                                        <p:strVal val="visible"/>
                                      </p:to>
                                    </p:set>
                                    <p:anim calcmode="lin" valueType="num">
                                      <p:cBhvr additive="base">
                                        <p:cTn id="11" dur="1500" fill="hold"/>
                                        <p:tgtEl>
                                          <p:spTgt spid="8"/>
                                        </p:tgtEl>
                                        <p:attrNameLst>
                                          <p:attrName>ppt_x</p:attrName>
                                        </p:attrNameLst>
                                      </p:cBhvr>
                                      <p:tavLst>
                                        <p:tav tm="0">
                                          <p:val>
                                            <p:strVal val="0-#ppt_w/2"/>
                                          </p:val>
                                        </p:tav>
                                        <p:tav tm="100000">
                                          <p:val>
                                            <p:strVal val="#ppt_x"/>
                                          </p:val>
                                        </p:tav>
                                      </p:tavLst>
                                    </p:anim>
                                    <p:anim calcmode="lin" valueType="num">
                                      <p:cBhvr additive="base">
                                        <p:cTn id="12" dur="1500" fill="hold"/>
                                        <p:tgtEl>
                                          <p:spTgt spid="8"/>
                                        </p:tgtEl>
                                        <p:attrNameLst>
                                          <p:attrName>ppt_y</p:attrName>
                                        </p:attrNameLst>
                                      </p:cBhvr>
                                      <p:tavLst>
                                        <p:tav tm="0">
                                          <p:val>
                                            <p:strVal val="#ppt_y"/>
                                          </p:val>
                                        </p:tav>
                                        <p:tav tm="100000">
                                          <p:val>
                                            <p:strVal val="#ppt_y"/>
                                          </p:val>
                                        </p:tav>
                                      </p:tavLst>
                                    </p:anim>
                                  </p:childTnLst>
                                </p:cTn>
                              </p:par>
                              <p:par>
                                <p:cTn id="13" presetID="2" presetClass="entr" presetSubtype="8" decel="100000" fill="hold" grpId="0" nodeType="withEffect">
                                  <p:stCondLst>
                                    <p:cond delay="500"/>
                                  </p:stCondLst>
                                  <p:childTnLst>
                                    <p:set>
                                      <p:cBhvr>
                                        <p:cTn id="14" dur="1" fill="hold">
                                          <p:stCondLst>
                                            <p:cond delay="0"/>
                                          </p:stCondLst>
                                        </p:cTn>
                                        <p:tgtEl>
                                          <p:spTgt spid="7"/>
                                        </p:tgtEl>
                                        <p:attrNameLst>
                                          <p:attrName>style.visibility</p:attrName>
                                        </p:attrNameLst>
                                      </p:cBhvr>
                                      <p:to>
                                        <p:strVal val="visible"/>
                                      </p:to>
                                    </p:set>
                                    <p:anim calcmode="lin" valueType="num">
                                      <p:cBhvr additive="base">
                                        <p:cTn id="15" dur="1500" fill="hold"/>
                                        <p:tgtEl>
                                          <p:spTgt spid="7"/>
                                        </p:tgtEl>
                                        <p:attrNameLst>
                                          <p:attrName>ppt_x</p:attrName>
                                        </p:attrNameLst>
                                      </p:cBhvr>
                                      <p:tavLst>
                                        <p:tav tm="0">
                                          <p:val>
                                            <p:strVal val="0-#ppt_w/2"/>
                                          </p:val>
                                        </p:tav>
                                        <p:tav tm="100000">
                                          <p:val>
                                            <p:strVal val="#ppt_x"/>
                                          </p:val>
                                        </p:tav>
                                      </p:tavLst>
                                    </p:anim>
                                    <p:anim calcmode="lin" valueType="num">
                                      <p:cBhvr additive="base">
                                        <p:cTn id="16" dur="1500" fill="hold"/>
                                        <p:tgtEl>
                                          <p:spTgt spid="7"/>
                                        </p:tgtEl>
                                        <p:attrNameLst>
                                          <p:attrName>ppt_y</p:attrName>
                                        </p:attrNameLst>
                                      </p:cBhvr>
                                      <p:tavLst>
                                        <p:tav tm="0">
                                          <p:val>
                                            <p:strVal val="#ppt_y"/>
                                          </p:val>
                                        </p:tav>
                                        <p:tav tm="100000">
                                          <p:val>
                                            <p:strVal val="#ppt_y"/>
                                          </p:val>
                                        </p:tav>
                                      </p:tavLst>
                                    </p:anim>
                                  </p:childTnLst>
                                </p:cTn>
                              </p:par>
                              <p:par>
                                <p:cTn id="17" presetID="47" presetClass="entr" presetSubtype="0" fill="hold" nodeType="withEffect">
                                  <p:stCondLst>
                                    <p:cond delay="500"/>
                                  </p:stCondLst>
                                  <p:childTnLst>
                                    <p:set>
                                      <p:cBhvr>
                                        <p:cTn id="18" dur="1" fill="hold">
                                          <p:stCondLst>
                                            <p:cond delay="0"/>
                                          </p:stCondLst>
                                        </p:cTn>
                                        <p:tgtEl>
                                          <p:spTgt spid="135"/>
                                        </p:tgtEl>
                                        <p:attrNameLst>
                                          <p:attrName>style.visibility</p:attrName>
                                        </p:attrNameLst>
                                      </p:cBhvr>
                                      <p:to>
                                        <p:strVal val="visible"/>
                                      </p:to>
                                    </p:set>
                                    <p:animEffect transition="in" filter="fade">
                                      <p:cBhvr>
                                        <p:cTn id="19" dur="1000"/>
                                        <p:tgtEl>
                                          <p:spTgt spid="135"/>
                                        </p:tgtEl>
                                      </p:cBhvr>
                                    </p:animEffect>
                                    <p:anim calcmode="lin" valueType="num">
                                      <p:cBhvr>
                                        <p:cTn id="20" dur="1000" fill="hold"/>
                                        <p:tgtEl>
                                          <p:spTgt spid="135"/>
                                        </p:tgtEl>
                                        <p:attrNameLst>
                                          <p:attrName>ppt_x</p:attrName>
                                        </p:attrNameLst>
                                      </p:cBhvr>
                                      <p:tavLst>
                                        <p:tav tm="0">
                                          <p:val>
                                            <p:strVal val="#ppt_x"/>
                                          </p:val>
                                        </p:tav>
                                        <p:tav tm="100000">
                                          <p:val>
                                            <p:strVal val="#ppt_x"/>
                                          </p:val>
                                        </p:tav>
                                      </p:tavLst>
                                    </p:anim>
                                    <p:anim calcmode="lin" valueType="num">
                                      <p:cBhvr>
                                        <p:cTn id="21" dur="1000" fill="hold"/>
                                        <p:tgtEl>
                                          <p:spTgt spid="135"/>
                                        </p:tgtEl>
                                        <p:attrNameLst>
                                          <p:attrName>ppt_y</p:attrName>
                                        </p:attrNameLst>
                                      </p:cBhvr>
                                      <p:tavLst>
                                        <p:tav tm="0">
                                          <p:val>
                                            <p:strVal val="#ppt_y-.1"/>
                                          </p:val>
                                        </p:tav>
                                        <p:tav tm="100000">
                                          <p:val>
                                            <p:strVal val="#ppt_y"/>
                                          </p:val>
                                        </p:tav>
                                      </p:tavLst>
                                    </p:anim>
                                  </p:childTnLst>
                                </p:cTn>
                              </p:par>
                            </p:childTnLst>
                          </p:cTn>
                        </p:par>
                        <p:par>
                          <p:cTn id="22" fill="hold">
                            <p:stCondLst>
                              <p:cond delay="2000"/>
                            </p:stCondLst>
                            <p:childTnLst>
                              <p:par>
                                <p:cTn id="23" presetID="55" presetClass="entr" presetSubtype="0" fill="hold" nodeType="afterEffect">
                                  <p:stCondLst>
                                    <p:cond delay="0"/>
                                  </p:stCondLst>
                                  <p:childTnLst>
                                    <p:set>
                                      <p:cBhvr>
                                        <p:cTn id="24" dur="1" fill="hold">
                                          <p:stCondLst>
                                            <p:cond delay="0"/>
                                          </p:stCondLst>
                                        </p:cTn>
                                        <p:tgtEl>
                                          <p:spTgt spid="116"/>
                                        </p:tgtEl>
                                        <p:attrNameLst>
                                          <p:attrName>style.visibility</p:attrName>
                                        </p:attrNameLst>
                                      </p:cBhvr>
                                      <p:to>
                                        <p:strVal val="visible"/>
                                      </p:to>
                                    </p:set>
                                    <p:anim calcmode="lin" valueType="num">
                                      <p:cBhvr>
                                        <p:cTn id="25" dur="1000" fill="hold"/>
                                        <p:tgtEl>
                                          <p:spTgt spid="116"/>
                                        </p:tgtEl>
                                        <p:attrNameLst>
                                          <p:attrName>ppt_w</p:attrName>
                                        </p:attrNameLst>
                                      </p:cBhvr>
                                      <p:tavLst>
                                        <p:tav tm="0">
                                          <p:val>
                                            <p:strVal val="#ppt_w*0.70"/>
                                          </p:val>
                                        </p:tav>
                                        <p:tav tm="100000">
                                          <p:val>
                                            <p:strVal val="#ppt_w"/>
                                          </p:val>
                                        </p:tav>
                                      </p:tavLst>
                                    </p:anim>
                                    <p:anim calcmode="lin" valueType="num">
                                      <p:cBhvr>
                                        <p:cTn id="26" dur="1000" fill="hold"/>
                                        <p:tgtEl>
                                          <p:spTgt spid="116"/>
                                        </p:tgtEl>
                                        <p:attrNameLst>
                                          <p:attrName>ppt_h</p:attrName>
                                        </p:attrNameLst>
                                      </p:cBhvr>
                                      <p:tavLst>
                                        <p:tav tm="0">
                                          <p:val>
                                            <p:strVal val="#ppt_h"/>
                                          </p:val>
                                        </p:tav>
                                        <p:tav tm="100000">
                                          <p:val>
                                            <p:strVal val="#ppt_h"/>
                                          </p:val>
                                        </p:tav>
                                      </p:tavLst>
                                    </p:anim>
                                    <p:animEffect transition="in" filter="fade">
                                      <p:cBhvr>
                                        <p:cTn id="27" dur="1000"/>
                                        <p:tgtEl>
                                          <p:spTgt spid="116"/>
                                        </p:tgtEl>
                                      </p:cBhvr>
                                    </p:animEffect>
                                  </p:childTnLst>
                                </p:cTn>
                              </p:par>
                            </p:childTnLst>
                          </p:cTn>
                        </p:par>
                        <p:par>
                          <p:cTn id="28" fill="hold">
                            <p:stCondLst>
                              <p:cond delay="3000"/>
                            </p:stCondLst>
                            <p:childTnLst>
                              <p:par>
                                <p:cTn id="29" presetID="10" presetClass="entr" presetSubtype="0" fill="hold" grpId="0" nodeType="afterEffect">
                                  <p:stCondLst>
                                    <p:cond delay="0"/>
                                  </p:stCondLst>
                                  <p:childTnLst>
                                    <p:set>
                                      <p:cBhvr>
                                        <p:cTn id="30" dur="1" fill="hold">
                                          <p:stCondLst>
                                            <p:cond delay="0"/>
                                          </p:stCondLst>
                                        </p:cTn>
                                        <p:tgtEl>
                                          <p:spTgt spid="125"/>
                                        </p:tgtEl>
                                        <p:attrNameLst>
                                          <p:attrName>style.visibility</p:attrName>
                                        </p:attrNameLst>
                                      </p:cBhvr>
                                      <p:to>
                                        <p:strVal val="visible"/>
                                      </p:to>
                                    </p:set>
                                    <p:animEffect transition="in" filter="fade">
                                      <p:cBhvr>
                                        <p:cTn id="31" dur="500"/>
                                        <p:tgtEl>
                                          <p:spTgt spid="125"/>
                                        </p:tgtEl>
                                      </p:cBhvr>
                                    </p:animEffect>
                                  </p:childTnLst>
                                </p:cTn>
                              </p:par>
                            </p:childTnLst>
                          </p:cTn>
                        </p:par>
                        <p:par>
                          <p:cTn id="32" fill="hold">
                            <p:stCondLst>
                              <p:cond delay="3500"/>
                            </p:stCondLst>
                            <p:childTnLst>
                              <p:par>
                                <p:cTn id="33" presetID="10" presetClass="entr" presetSubtype="0" fill="hold" grpId="0" nodeType="afterEffect">
                                  <p:stCondLst>
                                    <p:cond delay="0"/>
                                  </p:stCondLst>
                                  <p:childTnLst>
                                    <p:set>
                                      <p:cBhvr>
                                        <p:cTn id="34" dur="1" fill="hold">
                                          <p:stCondLst>
                                            <p:cond delay="0"/>
                                          </p:stCondLst>
                                        </p:cTn>
                                        <p:tgtEl>
                                          <p:spTgt spid="124"/>
                                        </p:tgtEl>
                                        <p:attrNameLst>
                                          <p:attrName>style.visibility</p:attrName>
                                        </p:attrNameLst>
                                      </p:cBhvr>
                                      <p:to>
                                        <p:strVal val="visible"/>
                                      </p:to>
                                    </p:set>
                                    <p:animEffect transition="in" filter="fade">
                                      <p:cBhvr>
                                        <p:cTn id="35" dur="500"/>
                                        <p:tgtEl>
                                          <p:spTgt spid="124"/>
                                        </p:tgtEl>
                                      </p:cBhvr>
                                    </p:animEffect>
                                  </p:childTnLst>
                                </p:cTn>
                              </p:par>
                            </p:childTnLst>
                          </p:cTn>
                        </p:par>
                        <p:par>
                          <p:cTn id="36" fill="hold">
                            <p:stCondLst>
                              <p:cond delay="4000"/>
                            </p:stCondLst>
                            <p:childTnLst>
                              <p:par>
                                <p:cTn id="37" presetID="10" presetClass="entr" presetSubtype="0" fill="hold" grpId="0" nodeType="afterEffect">
                                  <p:stCondLst>
                                    <p:cond delay="0"/>
                                  </p:stCondLst>
                                  <p:childTnLst>
                                    <p:set>
                                      <p:cBhvr>
                                        <p:cTn id="38" dur="1" fill="hold">
                                          <p:stCondLst>
                                            <p:cond delay="0"/>
                                          </p:stCondLst>
                                        </p:cTn>
                                        <p:tgtEl>
                                          <p:spTgt spid="132"/>
                                        </p:tgtEl>
                                        <p:attrNameLst>
                                          <p:attrName>style.visibility</p:attrName>
                                        </p:attrNameLst>
                                      </p:cBhvr>
                                      <p:to>
                                        <p:strVal val="visible"/>
                                      </p:to>
                                    </p:set>
                                    <p:animEffect transition="in" filter="fade">
                                      <p:cBhvr>
                                        <p:cTn id="39" dur="500"/>
                                        <p:tgtEl>
                                          <p:spTgt spid="132"/>
                                        </p:tgtEl>
                                      </p:cBhvr>
                                    </p:animEffect>
                                  </p:childTnLst>
                                </p:cTn>
                              </p:par>
                            </p:childTnLst>
                          </p:cTn>
                        </p:par>
                        <p:par>
                          <p:cTn id="40" fill="hold">
                            <p:stCondLst>
                              <p:cond delay="4500"/>
                            </p:stCondLst>
                            <p:childTnLst>
                              <p:par>
                                <p:cTn id="41" presetID="2" presetClass="entr" presetSubtype="2" decel="100000" fill="hold" nodeType="afterEffect">
                                  <p:stCondLst>
                                    <p:cond delay="0"/>
                                  </p:stCondLst>
                                  <p:childTnLst>
                                    <p:set>
                                      <p:cBhvr>
                                        <p:cTn id="42" dur="1" fill="hold">
                                          <p:stCondLst>
                                            <p:cond delay="0"/>
                                          </p:stCondLst>
                                        </p:cTn>
                                        <p:tgtEl>
                                          <p:spTgt spid="2"/>
                                        </p:tgtEl>
                                        <p:attrNameLst>
                                          <p:attrName>style.visibility</p:attrName>
                                        </p:attrNameLst>
                                      </p:cBhvr>
                                      <p:to>
                                        <p:strVal val="visible"/>
                                      </p:to>
                                    </p:set>
                                    <p:anim calcmode="lin" valueType="num">
                                      <p:cBhvr additive="base">
                                        <p:cTn id="43" dur="1500" fill="hold"/>
                                        <p:tgtEl>
                                          <p:spTgt spid="2"/>
                                        </p:tgtEl>
                                        <p:attrNameLst>
                                          <p:attrName>ppt_x</p:attrName>
                                        </p:attrNameLst>
                                      </p:cBhvr>
                                      <p:tavLst>
                                        <p:tav tm="0">
                                          <p:val>
                                            <p:strVal val="1+#ppt_w/2"/>
                                          </p:val>
                                        </p:tav>
                                        <p:tav tm="100000">
                                          <p:val>
                                            <p:strVal val="#ppt_x"/>
                                          </p:val>
                                        </p:tav>
                                      </p:tavLst>
                                    </p:anim>
                                    <p:anim calcmode="lin" valueType="num">
                                      <p:cBhvr additive="base">
                                        <p:cTn id="44" dur="1500" fill="hold"/>
                                        <p:tgtEl>
                                          <p:spTgt spid="2"/>
                                        </p:tgtEl>
                                        <p:attrNameLst>
                                          <p:attrName>ppt_y</p:attrName>
                                        </p:attrNameLst>
                                      </p:cBhvr>
                                      <p:tavLst>
                                        <p:tav tm="0">
                                          <p:val>
                                            <p:strVal val="#ppt_y"/>
                                          </p:val>
                                        </p:tav>
                                        <p:tav tm="100000">
                                          <p:val>
                                            <p:strVal val="#ppt_y"/>
                                          </p:val>
                                        </p:tav>
                                      </p:tavLst>
                                    </p:anim>
                                  </p:childTnLst>
                                </p:cTn>
                              </p:par>
                              <p:par>
                                <p:cTn id="45" presetID="2" presetClass="entr" presetSubtype="2" decel="100000" fill="hold" nodeType="withEffect">
                                  <p:stCondLst>
                                    <p:cond delay="200"/>
                                  </p:stCondLst>
                                  <p:childTnLst>
                                    <p:set>
                                      <p:cBhvr>
                                        <p:cTn id="46" dur="1" fill="hold">
                                          <p:stCondLst>
                                            <p:cond delay="0"/>
                                          </p:stCondLst>
                                        </p:cTn>
                                        <p:tgtEl>
                                          <p:spTgt spid="3"/>
                                        </p:tgtEl>
                                        <p:attrNameLst>
                                          <p:attrName>style.visibility</p:attrName>
                                        </p:attrNameLst>
                                      </p:cBhvr>
                                      <p:to>
                                        <p:strVal val="visible"/>
                                      </p:to>
                                    </p:set>
                                    <p:anim calcmode="lin" valueType="num">
                                      <p:cBhvr additive="base">
                                        <p:cTn id="47" dur="1500" fill="hold"/>
                                        <p:tgtEl>
                                          <p:spTgt spid="3"/>
                                        </p:tgtEl>
                                        <p:attrNameLst>
                                          <p:attrName>ppt_x</p:attrName>
                                        </p:attrNameLst>
                                      </p:cBhvr>
                                      <p:tavLst>
                                        <p:tav tm="0">
                                          <p:val>
                                            <p:strVal val="1+#ppt_w/2"/>
                                          </p:val>
                                        </p:tav>
                                        <p:tav tm="100000">
                                          <p:val>
                                            <p:strVal val="#ppt_x"/>
                                          </p:val>
                                        </p:tav>
                                      </p:tavLst>
                                    </p:anim>
                                    <p:anim calcmode="lin" valueType="num">
                                      <p:cBhvr additive="base">
                                        <p:cTn id="48" dur="1500" fill="hold"/>
                                        <p:tgtEl>
                                          <p:spTgt spid="3"/>
                                        </p:tgtEl>
                                        <p:attrNameLst>
                                          <p:attrName>ppt_y</p:attrName>
                                        </p:attrNameLst>
                                      </p:cBhvr>
                                      <p:tavLst>
                                        <p:tav tm="0">
                                          <p:val>
                                            <p:strVal val="#ppt_y"/>
                                          </p:val>
                                        </p:tav>
                                        <p:tav tm="100000">
                                          <p:val>
                                            <p:strVal val="#ppt_y"/>
                                          </p:val>
                                        </p:tav>
                                      </p:tavLst>
                                    </p:anim>
                                  </p:childTnLst>
                                </p:cTn>
                              </p:par>
                              <p:par>
                                <p:cTn id="49" presetID="2" presetClass="entr" presetSubtype="2" decel="100000" fill="hold" nodeType="withEffect">
                                  <p:stCondLst>
                                    <p:cond delay="500"/>
                                  </p:stCondLst>
                                  <p:childTnLst>
                                    <p:set>
                                      <p:cBhvr>
                                        <p:cTn id="50" dur="1" fill="hold">
                                          <p:stCondLst>
                                            <p:cond delay="0"/>
                                          </p:stCondLst>
                                        </p:cTn>
                                        <p:tgtEl>
                                          <p:spTgt spid="4"/>
                                        </p:tgtEl>
                                        <p:attrNameLst>
                                          <p:attrName>style.visibility</p:attrName>
                                        </p:attrNameLst>
                                      </p:cBhvr>
                                      <p:to>
                                        <p:strVal val="visible"/>
                                      </p:to>
                                    </p:set>
                                    <p:anim calcmode="lin" valueType="num">
                                      <p:cBhvr additive="base">
                                        <p:cTn id="51" dur="1500" fill="hold"/>
                                        <p:tgtEl>
                                          <p:spTgt spid="4"/>
                                        </p:tgtEl>
                                        <p:attrNameLst>
                                          <p:attrName>ppt_x</p:attrName>
                                        </p:attrNameLst>
                                      </p:cBhvr>
                                      <p:tavLst>
                                        <p:tav tm="0">
                                          <p:val>
                                            <p:strVal val="1+#ppt_w/2"/>
                                          </p:val>
                                        </p:tav>
                                        <p:tav tm="100000">
                                          <p:val>
                                            <p:strVal val="#ppt_x"/>
                                          </p:val>
                                        </p:tav>
                                      </p:tavLst>
                                    </p:anim>
                                    <p:anim calcmode="lin" valueType="num">
                                      <p:cBhvr additive="base">
                                        <p:cTn id="52" dur="1500" fill="hold"/>
                                        <p:tgtEl>
                                          <p:spTgt spid="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124" grpId="0" animBg="1"/>
      <p:bldP spid="125" grpId="0" animBg="1"/>
      <p:bldP spid="132"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 name="图片 32">
            <a:extLst>
              <a:ext uri="{FF2B5EF4-FFF2-40B4-BE49-F238E27FC236}">
                <a16:creationId xmlns:a16="http://schemas.microsoft.com/office/drawing/2014/main" xmlns="" id="{37E1286B-02AA-4897-AA84-B6E5AE675F20}"/>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t="39664" r="48098" b="2408"/>
          <a:stretch/>
        </p:blipFill>
        <p:spPr>
          <a:xfrm flipH="1">
            <a:off x="5864086" y="0"/>
            <a:ext cx="6327913" cy="3143109"/>
          </a:xfrm>
          <a:prstGeom prst="rect">
            <a:avLst/>
          </a:prstGeom>
          <a:effectLst>
            <a:outerShdw blurRad="50800" dist="38100" dir="2700000" algn="tl" rotWithShape="0">
              <a:srgbClr val="0070C0">
                <a:alpha val="40000"/>
              </a:srgbClr>
            </a:outerShdw>
          </a:effectLst>
        </p:spPr>
      </p:pic>
      <p:pic>
        <p:nvPicPr>
          <p:cNvPr id="6" name="图片 5">
            <a:extLst>
              <a:ext uri="{FF2B5EF4-FFF2-40B4-BE49-F238E27FC236}">
                <a16:creationId xmlns:a16="http://schemas.microsoft.com/office/drawing/2014/main" xmlns="" id="{AB5F6130-BA82-4742-8D1B-E1AB44A86EE8}"/>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2482" y="200164"/>
            <a:ext cx="1372857" cy="1250949"/>
          </a:xfrm>
          <a:prstGeom prst="rect">
            <a:avLst/>
          </a:prstGeom>
        </p:spPr>
      </p:pic>
      <p:sp>
        <p:nvSpPr>
          <p:cNvPr id="7" name="文本框 10">
            <a:extLst>
              <a:ext uri="{FF2B5EF4-FFF2-40B4-BE49-F238E27FC236}">
                <a16:creationId xmlns:a16="http://schemas.microsoft.com/office/drawing/2014/main" xmlns="" id="{730DFF8E-67D8-4DE3-82F6-F20CC8EA3555}"/>
              </a:ext>
            </a:extLst>
          </p:cNvPr>
          <p:cNvSpPr txBox="1"/>
          <p:nvPr/>
        </p:nvSpPr>
        <p:spPr>
          <a:xfrm>
            <a:off x="1329324" y="495712"/>
            <a:ext cx="2901009" cy="584775"/>
          </a:xfrm>
          <a:prstGeom prst="rect">
            <a:avLst/>
          </a:prstGeom>
          <a:noFill/>
          <a:ln w="9525">
            <a:noFill/>
          </a:ln>
        </p:spPr>
        <p:txBody>
          <a:bodyPr wrap="square" anchor="t">
            <a:spAutoFit/>
          </a:bodyPr>
          <a:lstStyle/>
          <a:p>
            <a:pPr>
              <a:spcBef>
                <a:spcPct val="50000"/>
              </a:spcBef>
            </a:pPr>
            <a:r>
              <a:rPr lang="zh-CN" altLang="en-US" sz="3200" dirty="0">
                <a:solidFill>
                  <a:schemeClr val="bg1"/>
                </a:solidFill>
                <a:latin typeface="方正粗圆简体" panose="02010601030101010101" pitchFamily="2" charset="-122"/>
                <a:ea typeface="方正粗圆简体" panose="02010601030101010101" pitchFamily="2" charset="-122"/>
              </a:rPr>
              <a:t>专业技能</a:t>
            </a:r>
          </a:p>
        </p:txBody>
      </p:sp>
      <p:sp>
        <p:nvSpPr>
          <p:cNvPr id="8" name="文本框 10">
            <a:extLst>
              <a:ext uri="{FF2B5EF4-FFF2-40B4-BE49-F238E27FC236}">
                <a16:creationId xmlns:a16="http://schemas.microsoft.com/office/drawing/2014/main" xmlns="" id="{0AD22D58-EB38-4D99-B5F3-3E58C6F9B9E2}"/>
              </a:ext>
            </a:extLst>
          </p:cNvPr>
          <p:cNvSpPr txBox="1"/>
          <p:nvPr/>
        </p:nvSpPr>
        <p:spPr>
          <a:xfrm>
            <a:off x="612653" y="495713"/>
            <a:ext cx="420613" cy="584775"/>
          </a:xfrm>
          <a:prstGeom prst="rect">
            <a:avLst/>
          </a:prstGeom>
          <a:noFill/>
          <a:ln w="9525">
            <a:noFill/>
          </a:ln>
        </p:spPr>
        <p:txBody>
          <a:bodyPr wrap="square" anchor="t">
            <a:spAutoFit/>
          </a:bodyPr>
          <a:lstStyle/>
          <a:p>
            <a:pPr algn="ctr">
              <a:spcBef>
                <a:spcPct val="50000"/>
              </a:spcBef>
            </a:pPr>
            <a:r>
              <a:rPr lang="en-US" altLang="zh-CN" sz="3200">
                <a:solidFill>
                  <a:schemeClr val="bg1"/>
                </a:solidFill>
                <a:effectLst>
                  <a:outerShdw blurRad="50800" dist="38100" dir="2700000" algn="tl" rotWithShape="0">
                    <a:schemeClr val="accent5">
                      <a:lumMod val="50000"/>
                      <a:alpha val="40000"/>
                    </a:schemeClr>
                  </a:outerShdw>
                </a:effectLst>
                <a:latin typeface="方正粗圆简体" panose="02010601030101010101" pitchFamily="2" charset="-122"/>
                <a:ea typeface="方正粗圆简体" panose="02010601030101010101" pitchFamily="2" charset="-122"/>
              </a:rPr>
              <a:t>3</a:t>
            </a:r>
            <a:endParaRPr lang="zh-CN" altLang="en-US" sz="3200" dirty="0">
              <a:solidFill>
                <a:schemeClr val="bg1"/>
              </a:solidFill>
              <a:effectLst>
                <a:outerShdw blurRad="50800" dist="38100" dir="2700000" algn="tl" rotWithShape="0">
                  <a:schemeClr val="accent5">
                    <a:lumMod val="50000"/>
                    <a:alpha val="40000"/>
                  </a:schemeClr>
                </a:outerShdw>
              </a:effectLst>
              <a:latin typeface="方正粗圆简体" panose="02010601030101010101" pitchFamily="2" charset="-122"/>
              <a:ea typeface="方正粗圆简体" panose="02010601030101010101" pitchFamily="2" charset="-122"/>
            </a:endParaRPr>
          </a:p>
        </p:txBody>
      </p:sp>
      <p:grpSp>
        <p:nvGrpSpPr>
          <p:cNvPr id="16" name="组合 15">
            <a:extLst>
              <a:ext uri="{FF2B5EF4-FFF2-40B4-BE49-F238E27FC236}">
                <a16:creationId xmlns:a16="http://schemas.microsoft.com/office/drawing/2014/main" xmlns="" id="{D344D911-9E6E-4F21-99FE-634C10773867}"/>
              </a:ext>
            </a:extLst>
          </p:cNvPr>
          <p:cNvGrpSpPr/>
          <p:nvPr/>
        </p:nvGrpSpPr>
        <p:grpSpPr>
          <a:xfrm>
            <a:off x="1569214" y="4496318"/>
            <a:ext cx="1753992" cy="1095360"/>
            <a:chOff x="2088601" y="4362023"/>
            <a:chExt cx="1753992" cy="1095360"/>
          </a:xfrm>
        </p:grpSpPr>
        <p:sp>
          <p:nvSpPr>
            <p:cNvPr id="17" name="Rectangle 70">
              <a:extLst>
                <a:ext uri="{FF2B5EF4-FFF2-40B4-BE49-F238E27FC236}">
                  <a16:creationId xmlns:a16="http://schemas.microsoft.com/office/drawing/2014/main" xmlns="" id="{1DD900DE-D426-4D47-B0EF-BC3DBF00FDD5}"/>
                </a:ext>
              </a:extLst>
            </p:cNvPr>
            <p:cNvSpPr>
              <a:spLocks noChangeArrowheads="1"/>
            </p:cNvSpPr>
            <p:nvPr/>
          </p:nvSpPr>
          <p:spPr bwMode="auto">
            <a:xfrm>
              <a:off x="2088601" y="4362023"/>
              <a:ext cx="175397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defTabSz="912813">
                <a:lnSpc>
                  <a:spcPct val="90000"/>
                </a:lnSpc>
                <a:spcBef>
                  <a:spcPts val="1000"/>
                </a:spcBef>
                <a:buFont typeface="Arial" panose="020B0604020202020204" pitchFamily="34" charset="0"/>
                <a:buChar char="•"/>
                <a:defRPr sz="2800">
                  <a:solidFill>
                    <a:srgbClr val="595959"/>
                  </a:solidFill>
                  <a:latin typeface="Calibri Light" panose="020F0302020204030204" pitchFamily="34" charset="0"/>
                  <a:cs typeface="Roboto Light" pitchFamily="2" charset="0"/>
                </a:defRPr>
              </a:lvl1pPr>
              <a:lvl2pPr marL="742950" indent="-285750" defTabSz="912813">
                <a:lnSpc>
                  <a:spcPct val="90000"/>
                </a:lnSpc>
                <a:spcBef>
                  <a:spcPts val="500"/>
                </a:spcBef>
                <a:buFont typeface="Arial" panose="020B0604020202020204" pitchFamily="34" charset="0"/>
                <a:buChar char="•"/>
                <a:defRPr sz="2400">
                  <a:solidFill>
                    <a:srgbClr val="595959"/>
                  </a:solidFill>
                  <a:latin typeface="Calibri Light" panose="020F0302020204030204" pitchFamily="34" charset="0"/>
                  <a:cs typeface="Roboto Light" pitchFamily="2" charset="0"/>
                </a:defRPr>
              </a:lvl2pPr>
              <a:lvl3pPr marL="1143000" indent="-228600" defTabSz="912813">
                <a:lnSpc>
                  <a:spcPct val="90000"/>
                </a:lnSpc>
                <a:spcBef>
                  <a:spcPts val="500"/>
                </a:spcBef>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3pPr>
              <a:lvl4pPr marL="1600200" indent="-228600" defTabSz="912813">
                <a:lnSpc>
                  <a:spcPct val="90000"/>
                </a:lnSpc>
                <a:spcBef>
                  <a:spcPts val="500"/>
                </a:spcBef>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4pPr>
              <a:lvl5pPr marL="2057400" indent="-228600" defTabSz="912813">
                <a:lnSpc>
                  <a:spcPct val="90000"/>
                </a:lnSpc>
                <a:spcBef>
                  <a:spcPts val="500"/>
                </a:spcBef>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5pPr>
              <a:lvl6pPr marL="2514600" indent="-228600" defTabSz="912813" eaLnBrk="0" fontAlgn="base" hangingPunct="0">
                <a:lnSpc>
                  <a:spcPct val="90000"/>
                </a:lnSpc>
                <a:spcBef>
                  <a:spcPts val="500"/>
                </a:spcBef>
                <a:spcAft>
                  <a:spcPct val="0"/>
                </a:spcAft>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6pPr>
              <a:lvl7pPr marL="2971800" indent="-228600" defTabSz="912813" eaLnBrk="0" fontAlgn="base" hangingPunct="0">
                <a:lnSpc>
                  <a:spcPct val="90000"/>
                </a:lnSpc>
                <a:spcBef>
                  <a:spcPts val="500"/>
                </a:spcBef>
                <a:spcAft>
                  <a:spcPct val="0"/>
                </a:spcAft>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7pPr>
              <a:lvl8pPr marL="3429000" indent="-228600" defTabSz="912813" eaLnBrk="0" fontAlgn="base" hangingPunct="0">
                <a:lnSpc>
                  <a:spcPct val="90000"/>
                </a:lnSpc>
                <a:spcBef>
                  <a:spcPts val="500"/>
                </a:spcBef>
                <a:spcAft>
                  <a:spcPct val="0"/>
                </a:spcAft>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8pPr>
              <a:lvl9pPr marL="3886200" indent="-228600" defTabSz="912813" eaLnBrk="0" fontAlgn="base" hangingPunct="0">
                <a:lnSpc>
                  <a:spcPct val="90000"/>
                </a:lnSpc>
                <a:spcBef>
                  <a:spcPts val="500"/>
                </a:spcBef>
                <a:spcAft>
                  <a:spcPct val="0"/>
                </a:spcAft>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9pPr>
            </a:lstStyle>
            <a:p>
              <a:pPr algn="ctr" eaLnBrk="1" hangingPunct="1">
                <a:lnSpc>
                  <a:spcPct val="100000"/>
                </a:lnSpc>
                <a:spcBef>
                  <a:spcPct val="0"/>
                </a:spcBef>
                <a:buFontTx/>
                <a:buNone/>
              </a:pPr>
              <a:r>
                <a:rPr lang="en-US" altLang="zh-CN" sz="1600" b="1" noProof="1">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PART 01</a:t>
              </a:r>
            </a:p>
          </p:txBody>
        </p:sp>
        <p:sp>
          <p:nvSpPr>
            <p:cNvPr id="18" name="Rectangle 23">
              <a:extLst>
                <a:ext uri="{FF2B5EF4-FFF2-40B4-BE49-F238E27FC236}">
                  <a16:creationId xmlns:a16="http://schemas.microsoft.com/office/drawing/2014/main" xmlns="" id="{062AD135-D15C-4D0E-8427-5CD7ECBBB8EB}"/>
                </a:ext>
              </a:extLst>
            </p:cNvPr>
            <p:cNvSpPr/>
            <p:nvPr/>
          </p:nvSpPr>
          <p:spPr>
            <a:xfrm>
              <a:off x="2088622" y="4749497"/>
              <a:ext cx="1753971" cy="707886"/>
            </a:xfrm>
            <a:prstGeom prst="rect">
              <a:avLst/>
            </a:prstGeom>
          </p:spPr>
          <p:txBody>
            <a:bodyPr wrap="square">
              <a:spAutoFit/>
            </a:bodyPr>
            <a:lstStyle/>
            <a:p>
              <a:pPr algn="ctr" eaLnBrk="1" fontAlgn="auto" hangingPunct="1">
                <a:spcBef>
                  <a:spcPts val="0"/>
                </a:spcBef>
                <a:spcAft>
                  <a:spcPts val="0"/>
                </a:spcAft>
                <a:defRPr/>
              </a:pPr>
              <a:r>
                <a:rPr lang="en-US" sz="1000" noProof="1">
                  <a:solidFill>
                    <a:schemeClr val="tx1">
                      <a:lumMod val="75000"/>
                      <a:lumOff val="25000"/>
                    </a:schemeClr>
                  </a:solidFill>
                  <a:latin typeface="+mn-ea"/>
                </a:rPr>
                <a:t>Lorem ipsum dolor sit amet, consectetur adipiscing elit. Nulla imperdiet volutpat dui at fermentum.</a:t>
              </a:r>
            </a:p>
          </p:txBody>
        </p:sp>
      </p:grpSp>
      <p:grpSp>
        <p:nvGrpSpPr>
          <p:cNvPr id="19" name="组合 18">
            <a:extLst>
              <a:ext uri="{FF2B5EF4-FFF2-40B4-BE49-F238E27FC236}">
                <a16:creationId xmlns:a16="http://schemas.microsoft.com/office/drawing/2014/main" xmlns="" id="{DCBE4232-4460-4E2E-8B35-1E689E86D534}"/>
              </a:ext>
            </a:extLst>
          </p:cNvPr>
          <p:cNvGrpSpPr/>
          <p:nvPr/>
        </p:nvGrpSpPr>
        <p:grpSpPr>
          <a:xfrm>
            <a:off x="3970866" y="4496318"/>
            <a:ext cx="1753997" cy="1095360"/>
            <a:chOff x="4180760" y="4362023"/>
            <a:chExt cx="1753997" cy="1095360"/>
          </a:xfrm>
        </p:grpSpPr>
        <p:sp>
          <p:nvSpPr>
            <p:cNvPr id="20" name="Rectangle 70">
              <a:extLst>
                <a:ext uri="{FF2B5EF4-FFF2-40B4-BE49-F238E27FC236}">
                  <a16:creationId xmlns:a16="http://schemas.microsoft.com/office/drawing/2014/main" xmlns="" id="{52EEC61B-6880-4128-BF4C-2BB5008008F3}"/>
                </a:ext>
              </a:extLst>
            </p:cNvPr>
            <p:cNvSpPr>
              <a:spLocks noChangeArrowheads="1"/>
            </p:cNvSpPr>
            <p:nvPr/>
          </p:nvSpPr>
          <p:spPr bwMode="auto">
            <a:xfrm>
              <a:off x="4180760" y="4362023"/>
              <a:ext cx="175397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defTabSz="912813">
                <a:lnSpc>
                  <a:spcPct val="90000"/>
                </a:lnSpc>
                <a:spcBef>
                  <a:spcPts val="1000"/>
                </a:spcBef>
                <a:buFont typeface="Arial" panose="020B0604020202020204" pitchFamily="34" charset="0"/>
                <a:buChar char="•"/>
                <a:defRPr sz="2800">
                  <a:solidFill>
                    <a:srgbClr val="595959"/>
                  </a:solidFill>
                  <a:latin typeface="Calibri Light" panose="020F0302020204030204" pitchFamily="34" charset="0"/>
                  <a:cs typeface="Roboto Light" pitchFamily="2" charset="0"/>
                </a:defRPr>
              </a:lvl1pPr>
              <a:lvl2pPr marL="742950" indent="-285750" defTabSz="912813">
                <a:lnSpc>
                  <a:spcPct val="90000"/>
                </a:lnSpc>
                <a:spcBef>
                  <a:spcPts val="500"/>
                </a:spcBef>
                <a:buFont typeface="Arial" panose="020B0604020202020204" pitchFamily="34" charset="0"/>
                <a:buChar char="•"/>
                <a:defRPr sz="2400">
                  <a:solidFill>
                    <a:srgbClr val="595959"/>
                  </a:solidFill>
                  <a:latin typeface="Calibri Light" panose="020F0302020204030204" pitchFamily="34" charset="0"/>
                  <a:cs typeface="Roboto Light" pitchFamily="2" charset="0"/>
                </a:defRPr>
              </a:lvl2pPr>
              <a:lvl3pPr marL="1143000" indent="-228600" defTabSz="912813">
                <a:lnSpc>
                  <a:spcPct val="90000"/>
                </a:lnSpc>
                <a:spcBef>
                  <a:spcPts val="500"/>
                </a:spcBef>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3pPr>
              <a:lvl4pPr marL="1600200" indent="-228600" defTabSz="912813">
                <a:lnSpc>
                  <a:spcPct val="90000"/>
                </a:lnSpc>
                <a:spcBef>
                  <a:spcPts val="500"/>
                </a:spcBef>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4pPr>
              <a:lvl5pPr marL="2057400" indent="-228600" defTabSz="912813">
                <a:lnSpc>
                  <a:spcPct val="90000"/>
                </a:lnSpc>
                <a:spcBef>
                  <a:spcPts val="500"/>
                </a:spcBef>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5pPr>
              <a:lvl6pPr marL="2514600" indent="-228600" defTabSz="912813" eaLnBrk="0" fontAlgn="base" hangingPunct="0">
                <a:lnSpc>
                  <a:spcPct val="90000"/>
                </a:lnSpc>
                <a:spcBef>
                  <a:spcPts val="500"/>
                </a:spcBef>
                <a:spcAft>
                  <a:spcPct val="0"/>
                </a:spcAft>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6pPr>
              <a:lvl7pPr marL="2971800" indent="-228600" defTabSz="912813" eaLnBrk="0" fontAlgn="base" hangingPunct="0">
                <a:lnSpc>
                  <a:spcPct val="90000"/>
                </a:lnSpc>
                <a:spcBef>
                  <a:spcPts val="500"/>
                </a:spcBef>
                <a:spcAft>
                  <a:spcPct val="0"/>
                </a:spcAft>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7pPr>
              <a:lvl8pPr marL="3429000" indent="-228600" defTabSz="912813" eaLnBrk="0" fontAlgn="base" hangingPunct="0">
                <a:lnSpc>
                  <a:spcPct val="90000"/>
                </a:lnSpc>
                <a:spcBef>
                  <a:spcPts val="500"/>
                </a:spcBef>
                <a:spcAft>
                  <a:spcPct val="0"/>
                </a:spcAft>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8pPr>
              <a:lvl9pPr marL="3886200" indent="-228600" defTabSz="912813" eaLnBrk="0" fontAlgn="base" hangingPunct="0">
                <a:lnSpc>
                  <a:spcPct val="90000"/>
                </a:lnSpc>
                <a:spcBef>
                  <a:spcPts val="500"/>
                </a:spcBef>
                <a:spcAft>
                  <a:spcPct val="0"/>
                </a:spcAft>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9pPr>
            </a:lstStyle>
            <a:p>
              <a:pPr algn="ctr" eaLnBrk="1" hangingPunct="1">
                <a:lnSpc>
                  <a:spcPct val="100000"/>
                </a:lnSpc>
                <a:spcBef>
                  <a:spcPct val="0"/>
                </a:spcBef>
                <a:buFontTx/>
                <a:buNone/>
              </a:pPr>
              <a:r>
                <a:rPr lang="en-US" altLang="zh-CN" sz="1600" b="1" noProof="1">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PART 02</a:t>
              </a:r>
            </a:p>
          </p:txBody>
        </p:sp>
        <p:sp>
          <p:nvSpPr>
            <p:cNvPr id="21" name="Rectangle 23">
              <a:extLst>
                <a:ext uri="{FF2B5EF4-FFF2-40B4-BE49-F238E27FC236}">
                  <a16:creationId xmlns:a16="http://schemas.microsoft.com/office/drawing/2014/main" xmlns="" id="{B9E195AF-5C1D-40B8-8783-32FA78FA85EE}"/>
                </a:ext>
              </a:extLst>
            </p:cNvPr>
            <p:cNvSpPr/>
            <p:nvPr/>
          </p:nvSpPr>
          <p:spPr>
            <a:xfrm>
              <a:off x="4180786" y="4749497"/>
              <a:ext cx="1753971" cy="707886"/>
            </a:xfrm>
            <a:prstGeom prst="rect">
              <a:avLst/>
            </a:prstGeom>
          </p:spPr>
          <p:txBody>
            <a:bodyPr wrap="square">
              <a:spAutoFit/>
            </a:bodyPr>
            <a:lstStyle/>
            <a:p>
              <a:pPr algn="ctr" eaLnBrk="1" fontAlgn="auto" hangingPunct="1">
                <a:spcBef>
                  <a:spcPts val="0"/>
                </a:spcBef>
                <a:spcAft>
                  <a:spcPts val="0"/>
                </a:spcAft>
                <a:defRPr/>
              </a:pPr>
              <a:r>
                <a:rPr lang="en-US" sz="1000" noProof="1">
                  <a:solidFill>
                    <a:schemeClr val="tx1">
                      <a:lumMod val="75000"/>
                      <a:lumOff val="25000"/>
                    </a:schemeClr>
                  </a:solidFill>
                  <a:latin typeface="+mn-ea"/>
                </a:rPr>
                <a:t>Lorem ipsum dolor sit amet, consectetur adipiscing elit. Nulla imperdiet volutpat dui at fermentum.</a:t>
              </a:r>
            </a:p>
          </p:txBody>
        </p:sp>
      </p:grpSp>
      <p:grpSp>
        <p:nvGrpSpPr>
          <p:cNvPr id="22" name="组合 21">
            <a:extLst>
              <a:ext uri="{FF2B5EF4-FFF2-40B4-BE49-F238E27FC236}">
                <a16:creationId xmlns:a16="http://schemas.microsoft.com/office/drawing/2014/main" xmlns="" id="{13649013-2242-4D4C-B22D-8C7C6A25AC62}"/>
              </a:ext>
            </a:extLst>
          </p:cNvPr>
          <p:cNvGrpSpPr/>
          <p:nvPr/>
        </p:nvGrpSpPr>
        <p:grpSpPr>
          <a:xfrm>
            <a:off x="6481606" y="4497391"/>
            <a:ext cx="1753972" cy="1095360"/>
            <a:chOff x="6272924" y="4362023"/>
            <a:chExt cx="1753972" cy="1095360"/>
          </a:xfrm>
        </p:grpSpPr>
        <p:sp>
          <p:nvSpPr>
            <p:cNvPr id="23" name="Rectangle 70">
              <a:extLst>
                <a:ext uri="{FF2B5EF4-FFF2-40B4-BE49-F238E27FC236}">
                  <a16:creationId xmlns:a16="http://schemas.microsoft.com/office/drawing/2014/main" xmlns="" id="{C1E85A90-F396-49A7-8F5F-91FB9CB34215}"/>
                </a:ext>
              </a:extLst>
            </p:cNvPr>
            <p:cNvSpPr>
              <a:spLocks noChangeArrowheads="1"/>
            </p:cNvSpPr>
            <p:nvPr/>
          </p:nvSpPr>
          <p:spPr bwMode="auto">
            <a:xfrm>
              <a:off x="6272924" y="4362023"/>
              <a:ext cx="175397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defTabSz="912813">
                <a:lnSpc>
                  <a:spcPct val="90000"/>
                </a:lnSpc>
                <a:spcBef>
                  <a:spcPts val="1000"/>
                </a:spcBef>
                <a:buFont typeface="Arial" panose="020B0604020202020204" pitchFamily="34" charset="0"/>
                <a:buChar char="•"/>
                <a:defRPr sz="2800">
                  <a:solidFill>
                    <a:srgbClr val="595959"/>
                  </a:solidFill>
                  <a:latin typeface="Calibri Light" panose="020F0302020204030204" pitchFamily="34" charset="0"/>
                  <a:cs typeface="Roboto Light" pitchFamily="2" charset="0"/>
                </a:defRPr>
              </a:lvl1pPr>
              <a:lvl2pPr marL="742950" indent="-285750" defTabSz="912813">
                <a:lnSpc>
                  <a:spcPct val="90000"/>
                </a:lnSpc>
                <a:spcBef>
                  <a:spcPts val="500"/>
                </a:spcBef>
                <a:buFont typeface="Arial" panose="020B0604020202020204" pitchFamily="34" charset="0"/>
                <a:buChar char="•"/>
                <a:defRPr sz="2400">
                  <a:solidFill>
                    <a:srgbClr val="595959"/>
                  </a:solidFill>
                  <a:latin typeface="Calibri Light" panose="020F0302020204030204" pitchFamily="34" charset="0"/>
                  <a:cs typeface="Roboto Light" pitchFamily="2" charset="0"/>
                </a:defRPr>
              </a:lvl2pPr>
              <a:lvl3pPr marL="1143000" indent="-228600" defTabSz="912813">
                <a:lnSpc>
                  <a:spcPct val="90000"/>
                </a:lnSpc>
                <a:spcBef>
                  <a:spcPts val="500"/>
                </a:spcBef>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3pPr>
              <a:lvl4pPr marL="1600200" indent="-228600" defTabSz="912813">
                <a:lnSpc>
                  <a:spcPct val="90000"/>
                </a:lnSpc>
                <a:spcBef>
                  <a:spcPts val="500"/>
                </a:spcBef>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4pPr>
              <a:lvl5pPr marL="2057400" indent="-228600" defTabSz="912813">
                <a:lnSpc>
                  <a:spcPct val="90000"/>
                </a:lnSpc>
                <a:spcBef>
                  <a:spcPts val="500"/>
                </a:spcBef>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5pPr>
              <a:lvl6pPr marL="2514600" indent="-228600" defTabSz="912813" eaLnBrk="0" fontAlgn="base" hangingPunct="0">
                <a:lnSpc>
                  <a:spcPct val="90000"/>
                </a:lnSpc>
                <a:spcBef>
                  <a:spcPts val="500"/>
                </a:spcBef>
                <a:spcAft>
                  <a:spcPct val="0"/>
                </a:spcAft>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6pPr>
              <a:lvl7pPr marL="2971800" indent="-228600" defTabSz="912813" eaLnBrk="0" fontAlgn="base" hangingPunct="0">
                <a:lnSpc>
                  <a:spcPct val="90000"/>
                </a:lnSpc>
                <a:spcBef>
                  <a:spcPts val="500"/>
                </a:spcBef>
                <a:spcAft>
                  <a:spcPct val="0"/>
                </a:spcAft>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7pPr>
              <a:lvl8pPr marL="3429000" indent="-228600" defTabSz="912813" eaLnBrk="0" fontAlgn="base" hangingPunct="0">
                <a:lnSpc>
                  <a:spcPct val="90000"/>
                </a:lnSpc>
                <a:spcBef>
                  <a:spcPts val="500"/>
                </a:spcBef>
                <a:spcAft>
                  <a:spcPct val="0"/>
                </a:spcAft>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8pPr>
              <a:lvl9pPr marL="3886200" indent="-228600" defTabSz="912813" eaLnBrk="0" fontAlgn="base" hangingPunct="0">
                <a:lnSpc>
                  <a:spcPct val="90000"/>
                </a:lnSpc>
                <a:spcBef>
                  <a:spcPts val="500"/>
                </a:spcBef>
                <a:spcAft>
                  <a:spcPct val="0"/>
                </a:spcAft>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9pPr>
            </a:lstStyle>
            <a:p>
              <a:pPr algn="ctr" eaLnBrk="1" hangingPunct="1">
                <a:lnSpc>
                  <a:spcPct val="100000"/>
                </a:lnSpc>
                <a:spcBef>
                  <a:spcPct val="0"/>
                </a:spcBef>
                <a:buFontTx/>
                <a:buNone/>
              </a:pPr>
              <a:r>
                <a:rPr lang="en-US" altLang="zh-CN" sz="1600" b="1" noProof="1">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PART 03</a:t>
              </a:r>
            </a:p>
          </p:txBody>
        </p:sp>
        <p:sp>
          <p:nvSpPr>
            <p:cNvPr id="24" name="Rectangle 23">
              <a:extLst>
                <a:ext uri="{FF2B5EF4-FFF2-40B4-BE49-F238E27FC236}">
                  <a16:creationId xmlns:a16="http://schemas.microsoft.com/office/drawing/2014/main" xmlns="" id="{C95E4208-1CB7-496D-B30A-CC113170FD33}"/>
                </a:ext>
              </a:extLst>
            </p:cNvPr>
            <p:cNvSpPr/>
            <p:nvPr/>
          </p:nvSpPr>
          <p:spPr>
            <a:xfrm>
              <a:off x="6272925" y="4749497"/>
              <a:ext cx="1753971" cy="707886"/>
            </a:xfrm>
            <a:prstGeom prst="rect">
              <a:avLst/>
            </a:prstGeom>
          </p:spPr>
          <p:txBody>
            <a:bodyPr wrap="square">
              <a:spAutoFit/>
            </a:bodyPr>
            <a:lstStyle/>
            <a:p>
              <a:pPr algn="ctr" eaLnBrk="1" fontAlgn="auto" hangingPunct="1">
                <a:spcBef>
                  <a:spcPts val="0"/>
                </a:spcBef>
                <a:spcAft>
                  <a:spcPts val="0"/>
                </a:spcAft>
                <a:defRPr/>
              </a:pPr>
              <a:r>
                <a:rPr lang="en-US" sz="1000" noProof="1">
                  <a:solidFill>
                    <a:schemeClr val="tx1">
                      <a:lumMod val="75000"/>
                      <a:lumOff val="25000"/>
                    </a:schemeClr>
                  </a:solidFill>
                  <a:latin typeface="+mn-ea"/>
                </a:rPr>
                <a:t>Lorem ipsum dolor sit amet, consectetur adipiscing elit. Nulla imperdiet volutpat dui at fermentum.</a:t>
              </a:r>
            </a:p>
          </p:txBody>
        </p:sp>
      </p:grpSp>
      <p:grpSp>
        <p:nvGrpSpPr>
          <p:cNvPr id="25" name="组合 24">
            <a:extLst>
              <a:ext uri="{FF2B5EF4-FFF2-40B4-BE49-F238E27FC236}">
                <a16:creationId xmlns:a16="http://schemas.microsoft.com/office/drawing/2014/main" xmlns="" id="{350E92F0-D9ED-433F-AD16-40C1BEDA924E}"/>
              </a:ext>
            </a:extLst>
          </p:cNvPr>
          <p:cNvGrpSpPr/>
          <p:nvPr/>
        </p:nvGrpSpPr>
        <p:grpSpPr>
          <a:xfrm>
            <a:off x="8868793" y="4497391"/>
            <a:ext cx="1753972" cy="1095360"/>
            <a:chOff x="8365088" y="4362023"/>
            <a:chExt cx="1753972" cy="1095360"/>
          </a:xfrm>
        </p:grpSpPr>
        <p:sp>
          <p:nvSpPr>
            <p:cNvPr id="26" name="Rectangle 70">
              <a:extLst>
                <a:ext uri="{FF2B5EF4-FFF2-40B4-BE49-F238E27FC236}">
                  <a16:creationId xmlns:a16="http://schemas.microsoft.com/office/drawing/2014/main" xmlns="" id="{48914EEC-BD1E-408C-B35D-035EC617C987}"/>
                </a:ext>
              </a:extLst>
            </p:cNvPr>
            <p:cNvSpPr>
              <a:spLocks noChangeArrowheads="1"/>
            </p:cNvSpPr>
            <p:nvPr/>
          </p:nvSpPr>
          <p:spPr bwMode="auto">
            <a:xfrm>
              <a:off x="8365088" y="4362023"/>
              <a:ext cx="175397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defTabSz="912813">
                <a:lnSpc>
                  <a:spcPct val="90000"/>
                </a:lnSpc>
                <a:spcBef>
                  <a:spcPts val="1000"/>
                </a:spcBef>
                <a:buFont typeface="Arial" panose="020B0604020202020204" pitchFamily="34" charset="0"/>
                <a:buChar char="•"/>
                <a:defRPr sz="2800">
                  <a:solidFill>
                    <a:srgbClr val="595959"/>
                  </a:solidFill>
                  <a:latin typeface="Calibri Light" panose="020F0302020204030204" pitchFamily="34" charset="0"/>
                  <a:cs typeface="Roboto Light" pitchFamily="2" charset="0"/>
                </a:defRPr>
              </a:lvl1pPr>
              <a:lvl2pPr marL="742950" indent="-285750" defTabSz="912813">
                <a:lnSpc>
                  <a:spcPct val="90000"/>
                </a:lnSpc>
                <a:spcBef>
                  <a:spcPts val="500"/>
                </a:spcBef>
                <a:buFont typeface="Arial" panose="020B0604020202020204" pitchFamily="34" charset="0"/>
                <a:buChar char="•"/>
                <a:defRPr sz="2400">
                  <a:solidFill>
                    <a:srgbClr val="595959"/>
                  </a:solidFill>
                  <a:latin typeface="Calibri Light" panose="020F0302020204030204" pitchFamily="34" charset="0"/>
                  <a:cs typeface="Roboto Light" pitchFamily="2" charset="0"/>
                </a:defRPr>
              </a:lvl2pPr>
              <a:lvl3pPr marL="1143000" indent="-228600" defTabSz="912813">
                <a:lnSpc>
                  <a:spcPct val="90000"/>
                </a:lnSpc>
                <a:spcBef>
                  <a:spcPts val="500"/>
                </a:spcBef>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3pPr>
              <a:lvl4pPr marL="1600200" indent="-228600" defTabSz="912813">
                <a:lnSpc>
                  <a:spcPct val="90000"/>
                </a:lnSpc>
                <a:spcBef>
                  <a:spcPts val="500"/>
                </a:spcBef>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4pPr>
              <a:lvl5pPr marL="2057400" indent="-228600" defTabSz="912813">
                <a:lnSpc>
                  <a:spcPct val="90000"/>
                </a:lnSpc>
                <a:spcBef>
                  <a:spcPts val="500"/>
                </a:spcBef>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5pPr>
              <a:lvl6pPr marL="2514600" indent="-228600" defTabSz="912813" eaLnBrk="0" fontAlgn="base" hangingPunct="0">
                <a:lnSpc>
                  <a:spcPct val="90000"/>
                </a:lnSpc>
                <a:spcBef>
                  <a:spcPts val="500"/>
                </a:spcBef>
                <a:spcAft>
                  <a:spcPct val="0"/>
                </a:spcAft>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6pPr>
              <a:lvl7pPr marL="2971800" indent="-228600" defTabSz="912813" eaLnBrk="0" fontAlgn="base" hangingPunct="0">
                <a:lnSpc>
                  <a:spcPct val="90000"/>
                </a:lnSpc>
                <a:spcBef>
                  <a:spcPts val="500"/>
                </a:spcBef>
                <a:spcAft>
                  <a:spcPct val="0"/>
                </a:spcAft>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7pPr>
              <a:lvl8pPr marL="3429000" indent="-228600" defTabSz="912813" eaLnBrk="0" fontAlgn="base" hangingPunct="0">
                <a:lnSpc>
                  <a:spcPct val="90000"/>
                </a:lnSpc>
                <a:spcBef>
                  <a:spcPts val="500"/>
                </a:spcBef>
                <a:spcAft>
                  <a:spcPct val="0"/>
                </a:spcAft>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8pPr>
              <a:lvl9pPr marL="3886200" indent="-228600" defTabSz="912813" eaLnBrk="0" fontAlgn="base" hangingPunct="0">
                <a:lnSpc>
                  <a:spcPct val="90000"/>
                </a:lnSpc>
                <a:spcBef>
                  <a:spcPts val="500"/>
                </a:spcBef>
                <a:spcAft>
                  <a:spcPct val="0"/>
                </a:spcAft>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9pPr>
            </a:lstStyle>
            <a:p>
              <a:pPr algn="ctr" eaLnBrk="1" hangingPunct="1">
                <a:lnSpc>
                  <a:spcPct val="100000"/>
                </a:lnSpc>
                <a:spcBef>
                  <a:spcPct val="0"/>
                </a:spcBef>
                <a:buFontTx/>
                <a:buNone/>
              </a:pPr>
              <a:r>
                <a:rPr lang="en-US" altLang="zh-CN" sz="1600" b="1" noProof="1">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PART 04</a:t>
              </a:r>
            </a:p>
          </p:txBody>
        </p:sp>
        <p:sp>
          <p:nvSpPr>
            <p:cNvPr id="27" name="Rectangle 23">
              <a:extLst>
                <a:ext uri="{FF2B5EF4-FFF2-40B4-BE49-F238E27FC236}">
                  <a16:creationId xmlns:a16="http://schemas.microsoft.com/office/drawing/2014/main" xmlns="" id="{50DE3E59-AC77-44DB-8335-301836D3D168}"/>
                </a:ext>
              </a:extLst>
            </p:cNvPr>
            <p:cNvSpPr/>
            <p:nvPr/>
          </p:nvSpPr>
          <p:spPr>
            <a:xfrm>
              <a:off x="8365089" y="4749497"/>
              <a:ext cx="1753971" cy="707886"/>
            </a:xfrm>
            <a:prstGeom prst="rect">
              <a:avLst/>
            </a:prstGeom>
          </p:spPr>
          <p:txBody>
            <a:bodyPr wrap="square">
              <a:spAutoFit/>
            </a:bodyPr>
            <a:lstStyle/>
            <a:p>
              <a:pPr algn="ctr" eaLnBrk="1" fontAlgn="auto" hangingPunct="1">
                <a:spcBef>
                  <a:spcPts val="0"/>
                </a:spcBef>
                <a:spcAft>
                  <a:spcPts val="0"/>
                </a:spcAft>
                <a:defRPr/>
              </a:pPr>
              <a:r>
                <a:rPr lang="en-US" sz="1000" noProof="1">
                  <a:solidFill>
                    <a:schemeClr val="tx1">
                      <a:lumMod val="75000"/>
                      <a:lumOff val="25000"/>
                    </a:schemeClr>
                  </a:solidFill>
                  <a:latin typeface="+mn-ea"/>
                </a:rPr>
                <a:t>Lorem ipsum dolor sit amet, consectetur adipiscing elit. Nulla imperdiet volutpat dui at fermentum.</a:t>
              </a:r>
            </a:p>
          </p:txBody>
        </p:sp>
      </p:grpSp>
      <p:pic>
        <p:nvPicPr>
          <p:cNvPr id="28" name="图片 27">
            <a:extLst>
              <a:ext uri="{FF2B5EF4-FFF2-40B4-BE49-F238E27FC236}">
                <a16:creationId xmlns:a16="http://schemas.microsoft.com/office/drawing/2014/main" xmlns="" id="{0D597C93-68BE-4ECE-A774-706DFB0969E0}"/>
              </a:ext>
            </a:extLst>
          </p:cNvPr>
          <p:cNvPicPr>
            <a:picLocks noChangeAspect="1"/>
          </p:cNvPicPr>
          <p:nvPr/>
        </p:nvPicPr>
        <p:blipFill>
          <a:blip r:embed="rId5">
            <a:biLevel thresh="50000"/>
            <a:extLst>
              <a:ext uri="{28A0092B-C50C-407E-A947-70E740481C1C}">
                <a14:useLocalDpi xmlns:a14="http://schemas.microsoft.com/office/drawing/2010/main" val="0"/>
              </a:ext>
            </a:extLst>
          </a:blip>
          <a:stretch>
            <a:fillRect/>
          </a:stretch>
        </p:blipFill>
        <p:spPr>
          <a:xfrm>
            <a:off x="8800968" y="2371243"/>
            <a:ext cx="1722658" cy="1722658"/>
          </a:xfrm>
          <a:prstGeom prst="rect">
            <a:avLst/>
          </a:prstGeom>
        </p:spPr>
      </p:pic>
      <p:pic>
        <p:nvPicPr>
          <p:cNvPr id="29" name="图片 28">
            <a:extLst>
              <a:ext uri="{FF2B5EF4-FFF2-40B4-BE49-F238E27FC236}">
                <a16:creationId xmlns:a16="http://schemas.microsoft.com/office/drawing/2014/main" xmlns="" id="{D7F0179C-605A-4E26-99B2-E7279B29381C}"/>
              </a:ext>
            </a:extLst>
          </p:cNvPr>
          <p:cNvPicPr>
            <a:picLocks noChangeAspect="1"/>
          </p:cNvPicPr>
          <p:nvPr/>
        </p:nvPicPr>
        <p:blipFill>
          <a:blip r:embed="rId5">
            <a:biLevel thresh="50000"/>
            <a:extLst>
              <a:ext uri="{28A0092B-C50C-407E-A947-70E740481C1C}">
                <a14:useLocalDpi xmlns:a14="http://schemas.microsoft.com/office/drawing/2010/main" val="0"/>
              </a:ext>
            </a:extLst>
          </a:blip>
          <a:stretch>
            <a:fillRect/>
          </a:stretch>
        </p:blipFill>
        <p:spPr>
          <a:xfrm>
            <a:off x="1553070" y="2371243"/>
            <a:ext cx="1722658" cy="1722658"/>
          </a:xfrm>
          <a:prstGeom prst="rect">
            <a:avLst/>
          </a:prstGeom>
        </p:spPr>
      </p:pic>
      <p:pic>
        <p:nvPicPr>
          <p:cNvPr id="30" name="图片 29">
            <a:extLst>
              <a:ext uri="{FF2B5EF4-FFF2-40B4-BE49-F238E27FC236}">
                <a16:creationId xmlns:a16="http://schemas.microsoft.com/office/drawing/2014/main" xmlns="" id="{ACA97823-AE3C-4CD9-A3FE-64678B8FEB03}"/>
              </a:ext>
            </a:extLst>
          </p:cNvPr>
          <p:cNvPicPr>
            <a:picLocks noChangeAspect="1"/>
          </p:cNvPicPr>
          <p:nvPr/>
        </p:nvPicPr>
        <p:blipFill>
          <a:blip r:embed="rId5">
            <a:biLevel thresh="50000"/>
            <a:extLst>
              <a:ext uri="{28A0092B-C50C-407E-A947-70E740481C1C}">
                <a14:useLocalDpi xmlns:a14="http://schemas.microsoft.com/office/drawing/2010/main" val="0"/>
              </a:ext>
            </a:extLst>
          </a:blip>
          <a:stretch>
            <a:fillRect/>
          </a:stretch>
        </p:blipFill>
        <p:spPr>
          <a:xfrm>
            <a:off x="3907726" y="2371243"/>
            <a:ext cx="1722658" cy="1722658"/>
          </a:xfrm>
          <a:prstGeom prst="rect">
            <a:avLst/>
          </a:prstGeom>
        </p:spPr>
      </p:pic>
      <p:pic>
        <p:nvPicPr>
          <p:cNvPr id="31" name="图片 30">
            <a:extLst>
              <a:ext uri="{FF2B5EF4-FFF2-40B4-BE49-F238E27FC236}">
                <a16:creationId xmlns:a16="http://schemas.microsoft.com/office/drawing/2014/main" xmlns="" id="{6EA2E4C8-9F32-4557-887F-3021017D7D9D}"/>
              </a:ext>
            </a:extLst>
          </p:cNvPr>
          <p:cNvPicPr>
            <a:picLocks noChangeAspect="1"/>
          </p:cNvPicPr>
          <p:nvPr/>
        </p:nvPicPr>
        <p:blipFill>
          <a:blip r:embed="rId5">
            <a:biLevel thresh="50000"/>
            <a:extLst>
              <a:ext uri="{28A0092B-C50C-407E-A947-70E740481C1C}">
                <a14:useLocalDpi xmlns:a14="http://schemas.microsoft.com/office/drawing/2010/main" val="0"/>
              </a:ext>
            </a:extLst>
          </a:blip>
          <a:stretch>
            <a:fillRect/>
          </a:stretch>
        </p:blipFill>
        <p:spPr>
          <a:xfrm>
            <a:off x="6425642" y="2371243"/>
            <a:ext cx="1722658" cy="1722658"/>
          </a:xfrm>
          <a:prstGeom prst="rect">
            <a:avLst/>
          </a:prstGeom>
        </p:spPr>
      </p:pic>
    </p:spTree>
    <p:extLst>
      <p:ext uri="{BB962C8B-B14F-4D97-AF65-F5344CB8AC3E}">
        <p14:creationId xmlns:p14="http://schemas.microsoft.com/office/powerpoint/2010/main" val="199630628"/>
      </p:ext>
    </p:extLst>
  </p:cSld>
  <p:clrMapOvr>
    <a:masterClrMapping/>
  </p:clrMapOvr>
  <mc:AlternateContent xmlns:mc="http://schemas.openxmlformats.org/markup-compatibility/2006" xmlns:p14="http://schemas.microsoft.com/office/powerpoint/2010/main">
    <mc:Choice Requires="p14">
      <p:transition spd="slow" p14:dur="1300" advTm="0">
        <p14:pan dir="u"/>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1500" fill="hold"/>
                                        <p:tgtEl>
                                          <p:spTgt spid="6"/>
                                        </p:tgtEl>
                                        <p:attrNameLst>
                                          <p:attrName>ppt_x</p:attrName>
                                        </p:attrNameLst>
                                      </p:cBhvr>
                                      <p:tavLst>
                                        <p:tav tm="0">
                                          <p:val>
                                            <p:strVal val="0-#ppt_w/2"/>
                                          </p:val>
                                        </p:tav>
                                        <p:tav tm="100000">
                                          <p:val>
                                            <p:strVal val="#ppt_x"/>
                                          </p:val>
                                        </p:tav>
                                      </p:tavLst>
                                    </p:anim>
                                    <p:anim calcmode="lin" valueType="num">
                                      <p:cBhvr additive="base">
                                        <p:cTn id="8" dur="1500" fill="hold"/>
                                        <p:tgtEl>
                                          <p:spTgt spid="6"/>
                                        </p:tgtEl>
                                        <p:attrNameLst>
                                          <p:attrName>ppt_y</p:attrName>
                                        </p:attrNameLst>
                                      </p:cBhvr>
                                      <p:tavLst>
                                        <p:tav tm="0">
                                          <p:val>
                                            <p:strVal val="#ppt_y"/>
                                          </p:val>
                                        </p:tav>
                                        <p:tav tm="100000">
                                          <p:val>
                                            <p:strVal val="#ppt_y"/>
                                          </p:val>
                                        </p:tav>
                                      </p:tavLst>
                                    </p:anim>
                                  </p:childTnLst>
                                </p:cTn>
                              </p:par>
                              <p:par>
                                <p:cTn id="9" presetID="2" presetClass="entr" presetSubtype="8" decel="100000" fill="hold" grpId="0" nodeType="withEffect">
                                  <p:stCondLst>
                                    <p:cond delay="300"/>
                                  </p:stCondLst>
                                  <p:childTnLst>
                                    <p:set>
                                      <p:cBhvr>
                                        <p:cTn id="10" dur="1" fill="hold">
                                          <p:stCondLst>
                                            <p:cond delay="0"/>
                                          </p:stCondLst>
                                        </p:cTn>
                                        <p:tgtEl>
                                          <p:spTgt spid="8"/>
                                        </p:tgtEl>
                                        <p:attrNameLst>
                                          <p:attrName>style.visibility</p:attrName>
                                        </p:attrNameLst>
                                      </p:cBhvr>
                                      <p:to>
                                        <p:strVal val="visible"/>
                                      </p:to>
                                    </p:set>
                                    <p:anim calcmode="lin" valueType="num">
                                      <p:cBhvr additive="base">
                                        <p:cTn id="11" dur="1500" fill="hold"/>
                                        <p:tgtEl>
                                          <p:spTgt spid="8"/>
                                        </p:tgtEl>
                                        <p:attrNameLst>
                                          <p:attrName>ppt_x</p:attrName>
                                        </p:attrNameLst>
                                      </p:cBhvr>
                                      <p:tavLst>
                                        <p:tav tm="0">
                                          <p:val>
                                            <p:strVal val="0-#ppt_w/2"/>
                                          </p:val>
                                        </p:tav>
                                        <p:tav tm="100000">
                                          <p:val>
                                            <p:strVal val="#ppt_x"/>
                                          </p:val>
                                        </p:tav>
                                      </p:tavLst>
                                    </p:anim>
                                    <p:anim calcmode="lin" valueType="num">
                                      <p:cBhvr additive="base">
                                        <p:cTn id="12" dur="1500" fill="hold"/>
                                        <p:tgtEl>
                                          <p:spTgt spid="8"/>
                                        </p:tgtEl>
                                        <p:attrNameLst>
                                          <p:attrName>ppt_y</p:attrName>
                                        </p:attrNameLst>
                                      </p:cBhvr>
                                      <p:tavLst>
                                        <p:tav tm="0">
                                          <p:val>
                                            <p:strVal val="#ppt_y"/>
                                          </p:val>
                                        </p:tav>
                                        <p:tav tm="100000">
                                          <p:val>
                                            <p:strVal val="#ppt_y"/>
                                          </p:val>
                                        </p:tav>
                                      </p:tavLst>
                                    </p:anim>
                                  </p:childTnLst>
                                </p:cTn>
                              </p:par>
                              <p:par>
                                <p:cTn id="13" presetID="2" presetClass="entr" presetSubtype="8" decel="100000" fill="hold" grpId="0" nodeType="withEffect">
                                  <p:stCondLst>
                                    <p:cond delay="500"/>
                                  </p:stCondLst>
                                  <p:childTnLst>
                                    <p:set>
                                      <p:cBhvr>
                                        <p:cTn id="14" dur="1" fill="hold">
                                          <p:stCondLst>
                                            <p:cond delay="0"/>
                                          </p:stCondLst>
                                        </p:cTn>
                                        <p:tgtEl>
                                          <p:spTgt spid="7"/>
                                        </p:tgtEl>
                                        <p:attrNameLst>
                                          <p:attrName>style.visibility</p:attrName>
                                        </p:attrNameLst>
                                      </p:cBhvr>
                                      <p:to>
                                        <p:strVal val="visible"/>
                                      </p:to>
                                    </p:set>
                                    <p:anim calcmode="lin" valueType="num">
                                      <p:cBhvr additive="base">
                                        <p:cTn id="15" dur="1500" fill="hold"/>
                                        <p:tgtEl>
                                          <p:spTgt spid="7"/>
                                        </p:tgtEl>
                                        <p:attrNameLst>
                                          <p:attrName>ppt_x</p:attrName>
                                        </p:attrNameLst>
                                      </p:cBhvr>
                                      <p:tavLst>
                                        <p:tav tm="0">
                                          <p:val>
                                            <p:strVal val="0-#ppt_w/2"/>
                                          </p:val>
                                        </p:tav>
                                        <p:tav tm="100000">
                                          <p:val>
                                            <p:strVal val="#ppt_x"/>
                                          </p:val>
                                        </p:tav>
                                      </p:tavLst>
                                    </p:anim>
                                    <p:anim calcmode="lin" valueType="num">
                                      <p:cBhvr additive="base">
                                        <p:cTn id="16" dur="1500" fill="hold"/>
                                        <p:tgtEl>
                                          <p:spTgt spid="7"/>
                                        </p:tgtEl>
                                        <p:attrNameLst>
                                          <p:attrName>ppt_y</p:attrName>
                                        </p:attrNameLst>
                                      </p:cBhvr>
                                      <p:tavLst>
                                        <p:tav tm="0">
                                          <p:val>
                                            <p:strVal val="#ppt_y"/>
                                          </p:val>
                                        </p:tav>
                                        <p:tav tm="100000">
                                          <p:val>
                                            <p:strVal val="#ppt_y"/>
                                          </p:val>
                                        </p:tav>
                                      </p:tavLst>
                                    </p:anim>
                                  </p:childTnLst>
                                </p:cTn>
                              </p:par>
                              <p:par>
                                <p:cTn id="17" presetID="47" presetClass="entr" presetSubtype="0" fill="hold" nodeType="withEffect">
                                  <p:stCondLst>
                                    <p:cond delay="500"/>
                                  </p:stCondLst>
                                  <p:childTnLst>
                                    <p:set>
                                      <p:cBhvr>
                                        <p:cTn id="18" dur="1" fill="hold">
                                          <p:stCondLst>
                                            <p:cond delay="0"/>
                                          </p:stCondLst>
                                        </p:cTn>
                                        <p:tgtEl>
                                          <p:spTgt spid="33"/>
                                        </p:tgtEl>
                                        <p:attrNameLst>
                                          <p:attrName>style.visibility</p:attrName>
                                        </p:attrNameLst>
                                      </p:cBhvr>
                                      <p:to>
                                        <p:strVal val="visible"/>
                                      </p:to>
                                    </p:set>
                                    <p:animEffect transition="in" filter="fade">
                                      <p:cBhvr>
                                        <p:cTn id="19" dur="1000"/>
                                        <p:tgtEl>
                                          <p:spTgt spid="33"/>
                                        </p:tgtEl>
                                      </p:cBhvr>
                                    </p:animEffect>
                                    <p:anim calcmode="lin" valueType="num">
                                      <p:cBhvr>
                                        <p:cTn id="20" dur="1000" fill="hold"/>
                                        <p:tgtEl>
                                          <p:spTgt spid="33"/>
                                        </p:tgtEl>
                                        <p:attrNameLst>
                                          <p:attrName>ppt_x</p:attrName>
                                        </p:attrNameLst>
                                      </p:cBhvr>
                                      <p:tavLst>
                                        <p:tav tm="0">
                                          <p:val>
                                            <p:strVal val="#ppt_x"/>
                                          </p:val>
                                        </p:tav>
                                        <p:tav tm="100000">
                                          <p:val>
                                            <p:strVal val="#ppt_x"/>
                                          </p:val>
                                        </p:tav>
                                      </p:tavLst>
                                    </p:anim>
                                    <p:anim calcmode="lin" valueType="num">
                                      <p:cBhvr>
                                        <p:cTn id="21" dur="1000" fill="hold"/>
                                        <p:tgtEl>
                                          <p:spTgt spid="33"/>
                                        </p:tgtEl>
                                        <p:attrNameLst>
                                          <p:attrName>ppt_y</p:attrName>
                                        </p:attrNameLst>
                                      </p:cBhvr>
                                      <p:tavLst>
                                        <p:tav tm="0">
                                          <p:val>
                                            <p:strVal val="#ppt_y-.1"/>
                                          </p:val>
                                        </p:tav>
                                        <p:tav tm="100000">
                                          <p:val>
                                            <p:strVal val="#ppt_y"/>
                                          </p:val>
                                        </p:tav>
                                      </p:tavLst>
                                    </p:anim>
                                  </p:childTnLst>
                                </p:cTn>
                              </p:par>
                            </p:childTnLst>
                          </p:cTn>
                        </p:par>
                        <p:par>
                          <p:cTn id="22" fill="hold">
                            <p:stCondLst>
                              <p:cond delay="2000"/>
                            </p:stCondLst>
                            <p:childTnLst>
                              <p:par>
                                <p:cTn id="23" presetID="2" presetClass="entr" presetSubtype="1" fill="hold" nodeType="afterEffect">
                                  <p:stCondLst>
                                    <p:cond delay="0"/>
                                  </p:stCondLst>
                                  <p:childTnLst>
                                    <p:set>
                                      <p:cBhvr>
                                        <p:cTn id="24" dur="1" fill="hold">
                                          <p:stCondLst>
                                            <p:cond delay="0"/>
                                          </p:stCondLst>
                                        </p:cTn>
                                        <p:tgtEl>
                                          <p:spTgt spid="29"/>
                                        </p:tgtEl>
                                        <p:attrNameLst>
                                          <p:attrName>style.visibility</p:attrName>
                                        </p:attrNameLst>
                                      </p:cBhvr>
                                      <p:to>
                                        <p:strVal val="visible"/>
                                      </p:to>
                                    </p:set>
                                    <p:anim calcmode="lin" valueType="num">
                                      <p:cBhvr additive="base">
                                        <p:cTn id="25" dur="500" fill="hold"/>
                                        <p:tgtEl>
                                          <p:spTgt spid="29"/>
                                        </p:tgtEl>
                                        <p:attrNameLst>
                                          <p:attrName>ppt_x</p:attrName>
                                        </p:attrNameLst>
                                      </p:cBhvr>
                                      <p:tavLst>
                                        <p:tav tm="0">
                                          <p:val>
                                            <p:strVal val="#ppt_x"/>
                                          </p:val>
                                        </p:tav>
                                        <p:tav tm="100000">
                                          <p:val>
                                            <p:strVal val="#ppt_x"/>
                                          </p:val>
                                        </p:tav>
                                      </p:tavLst>
                                    </p:anim>
                                    <p:anim calcmode="lin" valueType="num">
                                      <p:cBhvr additive="base">
                                        <p:cTn id="26" dur="500" fill="hold"/>
                                        <p:tgtEl>
                                          <p:spTgt spid="29"/>
                                        </p:tgtEl>
                                        <p:attrNameLst>
                                          <p:attrName>ppt_y</p:attrName>
                                        </p:attrNameLst>
                                      </p:cBhvr>
                                      <p:tavLst>
                                        <p:tav tm="0">
                                          <p:val>
                                            <p:strVal val="0-#ppt_h/2"/>
                                          </p:val>
                                        </p:tav>
                                        <p:tav tm="100000">
                                          <p:val>
                                            <p:strVal val="#ppt_y"/>
                                          </p:val>
                                        </p:tav>
                                      </p:tavLst>
                                    </p:anim>
                                  </p:childTnLst>
                                </p:cTn>
                              </p:par>
                            </p:childTnLst>
                          </p:cTn>
                        </p:par>
                        <p:par>
                          <p:cTn id="27" fill="hold">
                            <p:stCondLst>
                              <p:cond delay="2500"/>
                            </p:stCondLst>
                            <p:childTnLst>
                              <p:par>
                                <p:cTn id="28" presetID="42" presetClass="entr" presetSubtype="0" fill="hold" nodeType="afterEffect">
                                  <p:stCondLst>
                                    <p:cond delay="0"/>
                                  </p:stCondLst>
                                  <p:childTnLst>
                                    <p:set>
                                      <p:cBhvr>
                                        <p:cTn id="29" dur="1" fill="hold">
                                          <p:stCondLst>
                                            <p:cond delay="0"/>
                                          </p:stCondLst>
                                        </p:cTn>
                                        <p:tgtEl>
                                          <p:spTgt spid="16"/>
                                        </p:tgtEl>
                                        <p:attrNameLst>
                                          <p:attrName>style.visibility</p:attrName>
                                        </p:attrNameLst>
                                      </p:cBhvr>
                                      <p:to>
                                        <p:strVal val="visible"/>
                                      </p:to>
                                    </p:set>
                                    <p:animEffect transition="in" filter="fade">
                                      <p:cBhvr>
                                        <p:cTn id="30" dur="1000"/>
                                        <p:tgtEl>
                                          <p:spTgt spid="16"/>
                                        </p:tgtEl>
                                      </p:cBhvr>
                                    </p:animEffect>
                                    <p:anim calcmode="lin" valueType="num">
                                      <p:cBhvr>
                                        <p:cTn id="31" dur="1000" fill="hold"/>
                                        <p:tgtEl>
                                          <p:spTgt spid="16"/>
                                        </p:tgtEl>
                                        <p:attrNameLst>
                                          <p:attrName>ppt_x</p:attrName>
                                        </p:attrNameLst>
                                      </p:cBhvr>
                                      <p:tavLst>
                                        <p:tav tm="0">
                                          <p:val>
                                            <p:strVal val="#ppt_x"/>
                                          </p:val>
                                        </p:tav>
                                        <p:tav tm="100000">
                                          <p:val>
                                            <p:strVal val="#ppt_x"/>
                                          </p:val>
                                        </p:tav>
                                      </p:tavLst>
                                    </p:anim>
                                    <p:anim calcmode="lin" valueType="num">
                                      <p:cBhvr>
                                        <p:cTn id="32" dur="1000" fill="hold"/>
                                        <p:tgtEl>
                                          <p:spTgt spid="16"/>
                                        </p:tgtEl>
                                        <p:attrNameLst>
                                          <p:attrName>ppt_y</p:attrName>
                                        </p:attrNameLst>
                                      </p:cBhvr>
                                      <p:tavLst>
                                        <p:tav tm="0">
                                          <p:val>
                                            <p:strVal val="#ppt_y+.1"/>
                                          </p:val>
                                        </p:tav>
                                        <p:tav tm="100000">
                                          <p:val>
                                            <p:strVal val="#ppt_y"/>
                                          </p:val>
                                        </p:tav>
                                      </p:tavLst>
                                    </p:anim>
                                  </p:childTnLst>
                                </p:cTn>
                              </p:par>
                            </p:childTnLst>
                          </p:cTn>
                        </p:par>
                        <p:par>
                          <p:cTn id="33" fill="hold">
                            <p:stCondLst>
                              <p:cond delay="3500"/>
                            </p:stCondLst>
                            <p:childTnLst>
                              <p:par>
                                <p:cTn id="34" presetID="2" presetClass="entr" presetSubtype="1" fill="hold" nodeType="afterEffect">
                                  <p:stCondLst>
                                    <p:cond delay="0"/>
                                  </p:stCondLst>
                                  <p:childTnLst>
                                    <p:set>
                                      <p:cBhvr>
                                        <p:cTn id="35" dur="1" fill="hold">
                                          <p:stCondLst>
                                            <p:cond delay="0"/>
                                          </p:stCondLst>
                                        </p:cTn>
                                        <p:tgtEl>
                                          <p:spTgt spid="30"/>
                                        </p:tgtEl>
                                        <p:attrNameLst>
                                          <p:attrName>style.visibility</p:attrName>
                                        </p:attrNameLst>
                                      </p:cBhvr>
                                      <p:to>
                                        <p:strVal val="visible"/>
                                      </p:to>
                                    </p:set>
                                    <p:anim calcmode="lin" valueType="num">
                                      <p:cBhvr additive="base">
                                        <p:cTn id="36" dur="500" fill="hold"/>
                                        <p:tgtEl>
                                          <p:spTgt spid="30"/>
                                        </p:tgtEl>
                                        <p:attrNameLst>
                                          <p:attrName>ppt_x</p:attrName>
                                        </p:attrNameLst>
                                      </p:cBhvr>
                                      <p:tavLst>
                                        <p:tav tm="0">
                                          <p:val>
                                            <p:strVal val="#ppt_x"/>
                                          </p:val>
                                        </p:tav>
                                        <p:tav tm="100000">
                                          <p:val>
                                            <p:strVal val="#ppt_x"/>
                                          </p:val>
                                        </p:tav>
                                      </p:tavLst>
                                    </p:anim>
                                    <p:anim calcmode="lin" valueType="num">
                                      <p:cBhvr additive="base">
                                        <p:cTn id="37" dur="500" fill="hold"/>
                                        <p:tgtEl>
                                          <p:spTgt spid="30"/>
                                        </p:tgtEl>
                                        <p:attrNameLst>
                                          <p:attrName>ppt_y</p:attrName>
                                        </p:attrNameLst>
                                      </p:cBhvr>
                                      <p:tavLst>
                                        <p:tav tm="0">
                                          <p:val>
                                            <p:strVal val="0-#ppt_h/2"/>
                                          </p:val>
                                        </p:tav>
                                        <p:tav tm="100000">
                                          <p:val>
                                            <p:strVal val="#ppt_y"/>
                                          </p:val>
                                        </p:tav>
                                      </p:tavLst>
                                    </p:anim>
                                  </p:childTnLst>
                                </p:cTn>
                              </p:par>
                            </p:childTnLst>
                          </p:cTn>
                        </p:par>
                        <p:par>
                          <p:cTn id="38" fill="hold">
                            <p:stCondLst>
                              <p:cond delay="4000"/>
                            </p:stCondLst>
                            <p:childTnLst>
                              <p:par>
                                <p:cTn id="39" presetID="42" presetClass="entr" presetSubtype="0" fill="hold" nodeType="afterEffect">
                                  <p:stCondLst>
                                    <p:cond delay="0"/>
                                  </p:stCondLst>
                                  <p:childTnLst>
                                    <p:set>
                                      <p:cBhvr>
                                        <p:cTn id="40" dur="1" fill="hold">
                                          <p:stCondLst>
                                            <p:cond delay="0"/>
                                          </p:stCondLst>
                                        </p:cTn>
                                        <p:tgtEl>
                                          <p:spTgt spid="19"/>
                                        </p:tgtEl>
                                        <p:attrNameLst>
                                          <p:attrName>style.visibility</p:attrName>
                                        </p:attrNameLst>
                                      </p:cBhvr>
                                      <p:to>
                                        <p:strVal val="visible"/>
                                      </p:to>
                                    </p:set>
                                    <p:animEffect transition="in" filter="fade">
                                      <p:cBhvr>
                                        <p:cTn id="41" dur="1000"/>
                                        <p:tgtEl>
                                          <p:spTgt spid="19"/>
                                        </p:tgtEl>
                                      </p:cBhvr>
                                    </p:animEffect>
                                    <p:anim calcmode="lin" valueType="num">
                                      <p:cBhvr>
                                        <p:cTn id="42" dur="1000" fill="hold"/>
                                        <p:tgtEl>
                                          <p:spTgt spid="19"/>
                                        </p:tgtEl>
                                        <p:attrNameLst>
                                          <p:attrName>ppt_x</p:attrName>
                                        </p:attrNameLst>
                                      </p:cBhvr>
                                      <p:tavLst>
                                        <p:tav tm="0">
                                          <p:val>
                                            <p:strVal val="#ppt_x"/>
                                          </p:val>
                                        </p:tav>
                                        <p:tav tm="100000">
                                          <p:val>
                                            <p:strVal val="#ppt_x"/>
                                          </p:val>
                                        </p:tav>
                                      </p:tavLst>
                                    </p:anim>
                                    <p:anim calcmode="lin" valueType="num">
                                      <p:cBhvr>
                                        <p:cTn id="43" dur="1000" fill="hold"/>
                                        <p:tgtEl>
                                          <p:spTgt spid="19"/>
                                        </p:tgtEl>
                                        <p:attrNameLst>
                                          <p:attrName>ppt_y</p:attrName>
                                        </p:attrNameLst>
                                      </p:cBhvr>
                                      <p:tavLst>
                                        <p:tav tm="0">
                                          <p:val>
                                            <p:strVal val="#ppt_y+.1"/>
                                          </p:val>
                                        </p:tav>
                                        <p:tav tm="100000">
                                          <p:val>
                                            <p:strVal val="#ppt_y"/>
                                          </p:val>
                                        </p:tav>
                                      </p:tavLst>
                                    </p:anim>
                                  </p:childTnLst>
                                </p:cTn>
                              </p:par>
                            </p:childTnLst>
                          </p:cTn>
                        </p:par>
                        <p:par>
                          <p:cTn id="44" fill="hold">
                            <p:stCondLst>
                              <p:cond delay="5000"/>
                            </p:stCondLst>
                            <p:childTnLst>
                              <p:par>
                                <p:cTn id="45" presetID="2" presetClass="entr" presetSubtype="1" fill="hold" nodeType="afterEffect">
                                  <p:stCondLst>
                                    <p:cond delay="0"/>
                                  </p:stCondLst>
                                  <p:childTnLst>
                                    <p:set>
                                      <p:cBhvr>
                                        <p:cTn id="46" dur="1" fill="hold">
                                          <p:stCondLst>
                                            <p:cond delay="0"/>
                                          </p:stCondLst>
                                        </p:cTn>
                                        <p:tgtEl>
                                          <p:spTgt spid="31"/>
                                        </p:tgtEl>
                                        <p:attrNameLst>
                                          <p:attrName>style.visibility</p:attrName>
                                        </p:attrNameLst>
                                      </p:cBhvr>
                                      <p:to>
                                        <p:strVal val="visible"/>
                                      </p:to>
                                    </p:set>
                                    <p:anim calcmode="lin" valueType="num">
                                      <p:cBhvr additive="base">
                                        <p:cTn id="47" dur="500" fill="hold"/>
                                        <p:tgtEl>
                                          <p:spTgt spid="31"/>
                                        </p:tgtEl>
                                        <p:attrNameLst>
                                          <p:attrName>ppt_x</p:attrName>
                                        </p:attrNameLst>
                                      </p:cBhvr>
                                      <p:tavLst>
                                        <p:tav tm="0">
                                          <p:val>
                                            <p:strVal val="#ppt_x"/>
                                          </p:val>
                                        </p:tav>
                                        <p:tav tm="100000">
                                          <p:val>
                                            <p:strVal val="#ppt_x"/>
                                          </p:val>
                                        </p:tav>
                                      </p:tavLst>
                                    </p:anim>
                                    <p:anim calcmode="lin" valueType="num">
                                      <p:cBhvr additive="base">
                                        <p:cTn id="48" dur="500" fill="hold"/>
                                        <p:tgtEl>
                                          <p:spTgt spid="31"/>
                                        </p:tgtEl>
                                        <p:attrNameLst>
                                          <p:attrName>ppt_y</p:attrName>
                                        </p:attrNameLst>
                                      </p:cBhvr>
                                      <p:tavLst>
                                        <p:tav tm="0">
                                          <p:val>
                                            <p:strVal val="0-#ppt_h/2"/>
                                          </p:val>
                                        </p:tav>
                                        <p:tav tm="100000">
                                          <p:val>
                                            <p:strVal val="#ppt_y"/>
                                          </p:val>
                                        </p:tav>
                                      </p:tavLst>
                                    </p:anim>
                                  </p:childTnLst>
                                </p:cTn>
                              </p:par>
                            </p:childTnLst>
                          </p:cTn>
                        </p:par>
                        <p:par>
                          <p:cTn id="49" fill="hold">
                            <p:stCondLst>
                              <p:cond delay="5500"/>
                            </p:stCondLst>
                            <p:childTnLst>
                              <p:par>
                                <p:cTn id="50" presetID="42" presetClass="entr" presetSubtype="0" fill="hold" nodeType="afterEffect">
                                  <p:stCondLst>
                                    <p:cond delay="0"/>
                                  </p:stCondLst>
                                  <p:childTnLst>
                                    <p:set>
                                      <p:cBhvr>
                                        <p:cTn id="51" dur="1" fill="hold">
                                          <p:stCondLst>
                                            <p:cond delay="0"/>
                                          </p:stCondLst>
                                        </p:cTn>
                                        <p:tgtEl>
                                          <p:spTgt spid="22"/>
                                        </p:tgtEl>
                                        <p:attrNameLst>
                                          <p:attrName>style.visibility</p:attrName>
                                        </p:attrNameLst>
                                      </p:cBhvr>
                                      <p:to>
                                        <p:strVal val="visible"/>
                                      </p:to>
                                    </p:set>
                                    <p:animEffect transition="in" filter="fade">
                                      <p:cBhvr>
                                        <p:cTn id="52" dur="1000"/>
                                        <p:tgtEl>
                                          <p:spTgt spid="22"/>
                                        </p:tgtEl>
                                      </p:cBhvr>
                                    </p:animEffect>
                                    <p:anim calcmode="lin" valueType="num">
                                      <p:cBhvr>
                                        <p:cTn id="53" dur="1000" fill="hold"/>
                                        <p:tgtEl>
                                          <p:spTgt spid="22"/>
                                        </p:tgtEl>
                                        <p:attrNameLst>
                                          <p:attrName>ppt_x</p:attrName>
                                        </p:attrNameLst>
                                      </p:cBhvr>
                                      <p:tavLst>
                                        <p:tav tm="0">
                                          <p:val>
                                            <p:strVal val="#ppt_x"/>
                                          </p:val>
                                        </p:tav>
                                        <p:tav tm="100000">
                                          <p:val>
                                            <p:strVal val="#ppt_x"/>
                                          </p:val>
                                        </p:tav>
                                      </p:tavLst>
                                    </p:anim>
                                    <p:anim calcmode="lin" valueType="num">
                                      <p:cBhvr>
                                        <p:cTn id="54" dur="1000" fill="hold"/>
                                        <p:tgtEl>
                                          <p:spTgt spid="22"/>
                                        </p:tgtEl>
                                        <p:attrNameLst>
                                          <p:attrName>ppt_y</p:attrName>
                                        </p:attrNameLst>
                                      </p:cBhvr>
                                      <p:tavLst>
                                        <p:tav tm="0">
                                          <p:val>
                                            <p:strVal val="#ppt_y+.1"/>
                                          </p:val>
                                        </p:tav>
                                        <p:tav tm="100000">
                                          <p:val>
                                            <p:strVal val="#ppt_y"/>
                                          </p:val>
                                        </p:tav>
                                      </p:tavLst>
                                    </p:anim>
                                  </p:childTnLst>
                                </p:cTn>
                              </p:par>
                            </p:childTnLst>
                          </p:cTn>
                        </p:par>
                        <p:par>
                          <p:cTn id="55" fill="hold">
                            <p:stCondLst>
                              <p:cond delay="6500"/>
                            </p:stCondLst>
                            <p:childTnLst>
                              <p:par>
                                <p:cTn id="56" presetID="2" presetClass="entr" presetSubtype="1" fill="hold" nodeType="afterEffect">
                                  <p:stCondLst>
                                    <p:cond delay="0"/>
                                  </p:stCondLst>
                                  <p:childTnLst>
                                    <p:set>
                                      <p:cBhvr>
                                        <p:cTn id="57" dur="1" fill="hold">
                                          <p:stCondLst>
                                            <p:cond delay="0"/>
                                          </p:stCondLst>
                                        </p:cTn>
                                        <p:tgtEl>
                                          <p:spTgt spid="28"/>
                                        </p:tgtEl>
                                        <p:attrNameLst>
                                          <p:attrName>style.visibility</p:attrName>
                                        </p:attrNameLst>
                                      </p:cBhvr>
                                      <p:to>
                                        <p:strVal val="visible"/>
                                      </p:to>
                                    </p:set>
                                    <p:anim calcmode="lin" valueType="num">
                                      <p:cBhvr additive="base">
                                        <p:cTn id="58" dur="500" fill="hold"/>
                                        <p:tgtEl>
                                          <p:spTgt spid="28"/>
                                        </p:tgtEl>
                                        <p:attrNameLst>
                                          <p:attrName>ppt_x</p:attrName>
                                        </p:attrNameLst>
                                      </p:cBhvr>
                                      <p:tavLst>
                                        <p:tav tm="0">
                                          <p:val>
                                            <p:strVal val="#ppt_x"/>
                                          </p:val>
                                        </p:tav>
                                        <p:tav tm="100000">
                                          <p:val>
                                            <p:strVal val="#ppt_x"/>
                                          </p:val>
                                        </p:tav>
                                      </p:tavLst>
                                    </p:anim>
                                    <p:anim calcmode="lin" valueType="num">
                                      <p:cBhvr additive="base">
                                        <p:cTn id="59" dur="500" fill="hold"/>
                                        <p:tgtEl>
                                          <p:spTgt spid="28"/>
                                        </p:tgtEl>
                                        <p:attrNameLst>
                                          <p:attrName>ppt_y</p:attrName>
                                        </p:attrNameLst>
                                      </p:cBhvr>
                                      <p:tavLst>
                                        <p:tav tm="0">
                                          <p:val>
                                            <p:strVal val="0-#ppt_h/2"/>
                                          </p:val>
                                        </p:tav>
                                        <p:tav tm="100000">
                                          <p:val>
                                            <p:strVal val="#ppt_y"/>
                                          </p:val>
                                        </p:tav>
                                      </p:tavLst>
                                    </p:anim>
                                  </p:childTnLst>
                                </p:cTn>
                              </p:par>
                            </p:childTnLst>
                          </p:cTn>
                        </p:par>
                        <p:par>
                          <p:cTn id="60" fill="hold">
                            <p:stCondLst>
                              <p:cond delay="7000"/>
                            </p:stCondLst>
                            <p:childTnLst>
                              <p:par>
                                <p:cTn id="61" presetID="42" presetClass="entr" presetSubtype="0" fill="hold" nodeType="afterEffect">
                                  <p:stCondLst>
                                    <p:cond delay="0"/>
                                  </p:stCondLst>
                                  <p:childTnLst>
                                    <p:set>
                                      <p:cBhvr>
                                        <p:cTn id="62" dur="1" fill="hold">
                                          <p:stCondLst>
                                            <p:cond delay="0"/>
                                          </p:stCondLst>
                                        </p:cTn>
                                        <p:tgtEl>
                                          <p:spTgt spid="25"/>
                                        </p:tgtEl>
                                        <p:attrNameLst>
                                          <p:attrName>style.visibility</p:attrName>
                                        </p:attrNameLst>
                                      </p:cBhvr>
                                      <p:to>
                                        <p:strVal val="visible"/>
                                      </p:to>
                                    </p:set>
                                    <p:animEffect transition="in" filter="fade">
                                      <p:cBhvr>
                                        <p:cTn id="63" dur="1000"/>
                                        <p:tgtEl>
                                          <p:spTgt spid="25"/>
                                        </p:tgtEl>
                                      </p:cBhvr>
                                    </p:animEffect>
                                    <p:anim calcmode="lin" valueType="num">
                                      <p:cBhvr>
                                        <p:cTn id="64" dur="1000" fill="hold"/>
                                        <p:tgtEl>
                                          <p:spTgt spid="25"/>
                                        </p:tgtEl>
                                        <p:attrNameLst>
                                          <p:attrName>ppt_x</p:attrName>
                                        </p:attrNameLst>
                                      </p:cBhvr>
                                      <p:tavLst>
                                        <p:tav tm="0">
                                          <p:val>
                                            <p:strVal val="#ppt_x"/>
                                          </p:val>
                                        </p:tav>
                                        <p:tav tm="100000">
                                          <p:val>
                                            <p:strVal val="#ppt_x"/>
                                          </p:val>
                                        </p:tav>
                                      </p:tavLst>
                                    </p:anim>
                                    <p:anim calcmode="lin" valueType="num">
                                      <p:cBhvr>
                                        <p:cTn id="65" dur="1000" fill="hold"/>
                                        <p:tgtEl>
                                          <p:spTgt spid="2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 name="图片 50">
            <a:extLst>
              <a:ext uri="{FF2B5EF4-FFF2-40B4-BE49-F238E27FC236}">
                <a16:creationId xmlns:a16="http://schemas.microsoft.com/office/drawing/2014/main" xmlns="" id="{0E507D14-843C-43E8-9ACF-D2618E956703}"/>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80210" t="-214" r="-172" b="7397"/>
          <a:stretch/>
        </p:blipFill>
        <p:spPr>
          <a:xfrm rot="5400000">
            <a:off x="8654854" y="-1293270"/>
            <a:ext cx="2243875" cy="4830418"/>
          </a:xfrm>
          <a:prstGeom prst="rect">
            <a:avLst/>
          </a:prstGeom>
        </p:spPr>
      </p:pic>
      <p:pic>
        <p:nvPicPr>
          <p:cNvPr id="47" name="图片 46">
            <a:extLst>
              <a:ext uri="{FF2B5EF4-FFF2-40B4-BE49-F238E27FC236}">
                <a16:creationId xmlns:a16="http://schemas.microsoft.com/office/drawing/2014/main" xmlns="" id="{E4C43DF6-8406-4F32-BE11-898DC122B008}"/>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8108" t="7086" r="2477" b="7891"/>
          <a:stretch/>
        </p:blipFill>
        <p:spPr>
          <a:xfrm>
            <a:off x="3641781" y="1257689"/>
            <a:ext cx="5067330" cy="4818432"/>
          </a:xfrm>
          <a:prstGeom prst="rect">
            <a:avLst/>
          </a:prstGeom>
        </p:spPr>
      </p:pic>
      <p:pic>
        <p:nvPicPr>
          <p:cNvPr id="6" name="图片 5">
            <a:extLst>
              <a:ext uri="{FF2B5EF4-FFF2-40B4-BE49-F238E27FC236}">
                <a16:creationId xmlns:a16="http://schemas.microsoft.com/office/drawing/2014/main" xmlns="" id="{AB5F6130-BA82-4742-8D1B-E1AB44A86EE8}"/>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92482" y="200164"/>
            <a:ext cx="1372857" cy="1250949"/>
          </a:xfrm>
          <a:prstGeom prst="rect">
            <a:avLst/>
          </a:prstGeom>
        </p:spPr>
      </p:pic>
      <p:sp>
        <p:nvSpPr>
          <p:cNvPr id="7" name="文本框 10">
            <a:extLst>
              <a:ext uri="{FF2B5EF4-FFF2-40B4-BE49-F238E27FC236}">
                <a16:creationId xmlns:a16="http://schemas.microsoft.com/office/drawing/2014/main" xmlns="" id="{730DFF8E-67D8-4DE3-82F6-F20CC8EA3555}"/>
              </a:ext>
            </a:extLst>
          </p:cNvPr>
          <p:cNvSpPr txBox="1"/>
          <p:nvPr/>
        </p:nvSpPr>
        <p:spPr>
          <a:xfrm>
            <a:off x="1329324" y="495712"/>
            <a:ext cx="2901009" cy="584775"/>
          </a:xfrm>
          <a:prstGeom prst="rect">
            <a:avLst/>
          </a:prstGeom>
          <a:noFill/>
          <a:ln w="9525">
            <a:noFill/>
          </a:ln>
        </p:spPr>
        <p:txBody>
          <a:bodyPr wrap="square" anchor="t">
            <a:spAutoFit/>
          </a:bodyPr>
          <a:lstStyle/>
          <a:p>
            <a:pPr>
              <a:spcBef>
                <a:spcPct val="50000"/>
              </a:spcBef>
            </a:pPr>
            <a:r>
              <a:rPr lang="zh-CN" altLang="en-US" sz="3200" dirty="0">
                <a:solidFill>
                  <a:schemeClr val="bg1"/>
                </a:solidFill>
                <a:latin typeface="方正粗圆简体" panose="02010601030101010101" pitchFamily="2" charset="-122"/>
                <a:ea typeface="方正粗圆简体" panose="02010601030101010101" pitchFamily="2" charset="-122"/>
              </a:rPr>
              <a:t>团队合作</a:t>
            </a:r>
          </a:p>
        </p:txBody>
      </p:sp>
      <p:sp>
        <p:nvSpPr>
          <p:cNvPr id="8" name="文本框 10">
            <a:extLst>
              <a:ext uri="{FF2B5EF4-FFF2-40B4-BE49-F238E27FC236}">
                <a16:creationId xmlns:a16="http://schemas.microsoft.com/office/drawing/2014/main" xmlns="" id="{0AD22D58-EB38-4D99-B5F3-3E58C6F9B9E2}"/>
              </a:ext>
            </a:extLst>
          </p:cNvPr>
          <p:cNvSpPr txBox="1"/>
          <p:nvPr/>
        </p:nvSpPr>
        <p:spPr>
          <a:xfrm>
            <a:off x="612653" y="495713"/>
            <a:ext cx="420613" cy="584775"/>
          </a:xfrm>
          <a:prstGeom prst="rect">
            <a:avLst/>
          </a:prstGeom>
          <a:noFill/>
          <a:ln w="9525">
            <a:noFill/>
          </a:ln>
        </p:spPr>
        <p:txBody>
          <a:bodyPr wrap="square" anchor="t">
            <a:spAutoFit/>
          </a:bodyPr>
          <a:lstStyle/>
          <a:p>
            <a:pPr algn="ctr">
              <a:spcBef>
                <a:spcPct val="50000"/>
              </a:spcBef>
            </a:pPr>
            <a:r>
              <a:rPr lang="en-US" altLang="zh-CN" sz="3200" dirty="0">
                <a:solidFill>
                  <a:schemeClr val="bg1"/>
                </a:solidFill>
                <a:effectLst>
                  <a:outerShdw blurRad="50800" dist="38100" dir="2700000" algn="tl" rotWithShape="0">
                    <a:schemeClr val="accent5">
                      <a:lumMod val="50000"/>
                      <a:alpha val="40000"/>
                    </a:schemeClr>
                  </a:outerShdw>
                </a:effectLst>
                <a:latin typeface="方正粗圆简体" panose="02010601030101010101" pitchFamily="2" charset="-122"/>
                <a:ea typeface="方正粗圆简体" panose="02010601030101010101" pitchFamily="2" charset="-122"/>
              </a:rPr>
              <a:t>4</a:t>
            </a:r>
            <a:endParaRPr lang="zh-CN" altLang="en-US" sz="3200" dirty="0">
              <a:solidFill>
                <a:schemeClr val="bg1"/>
              </a:solidFill>
              <a:effectLst>
                <a:outerShdw blurRad="50800" dist="38100" dir="2700000" algn="tl" rotWithShape="0">
                  <a:schemeClr val="accent5">
                    <a:lumMod val="50000"/>
                    <a:alpha val="40000"/>
                  </a:schemeClr>
                </a:outerShdw>
              </a:effectLst>
              <a:latin typeface="方正粗圆简体" panose="02010601030101010101" pitchFamily="2" charset="-122"/>
              <a:ea typeface="方正粗圆简体" panose="02010601030101010101" pitchFamily="2" charset="-122"/>
            </a:endParaRPr>
          </a:p>
        </p:txBody>
      </p:sp>
      <p:sp>
        <p:nvSpPr>
          <p:cNvPr id="50" name="文本框 49">
            <a:extLst>
              <a:ext uri="{FF2B5EF4-FFF2-40B4-BE49-F238E27FC236}">
                <a16:creationId xmlns:a16="http://schemas.microsoft.com/office/drawing/2014/main" xmlns="" id="{7A44FFD2-2FFE-4074-B0CC-CE7613B4EB8A}"/>
              </a:ext>
            </a:extLst>
          </p:cNvPr>
          <p:cNvSpPr txBox="1"/>
          <p:nvPr/>
        </p:nvSpPr>
        <p:spPr>
          <a:xfrm>
            <a:off x="4343499" y="3447572"/>
            <a:ext cx="3399182" cy="1015663"/>
          </a:xfrm>
          <a:prstGeom prst="rect">
            <a:avLst/>
          </a:prstGeom>
          <a:noFill/>
        </p:spPr>
        <p:txBody>
          <a:bodyPr wrap="square" rtlCol="0">
            <a:spAutoFit/>
          </a:bodyPr>
          <a:lstStyle/>
          <a:p>
            <a:pPr algn="ctr" fontAlgn="auto">
              <a:lnSpc>
                <a:spcPct val="100000"/>
              </a:lnSpc>
            </a:pPr>
            <a:r>
              <a:rPr lang="en-US" altLang="zh-CN" sz="6000" spc="300" dirty="0">
                <a:solidFill>
                  <a:srgbClr val="BFD9F0"/>
                </a:solidFill>
                <a:latin typeface="French Script MT" panose="03020402040607040605" pitchFamily="66" charset="0"/>
                <a:ea typeface="思源黑体 CN ExtraLight" panose="020B0200000000000000" pitchFamily="34" charset="-122"/>
                <a:sym typeface="+mn-ea"/>
              </a:rPr>
              <a:t>Our team</a:t>
            </a:r>
            <a:endParaRPr lang="en-US" altLang="zh-CN" sz="6000" spc="300" dirty="0">
              <a:solidFill>
                <a:srgbClr val="BFD9F0"/>
              </a:solidFill>
              <a:effectLst/>
              <a:latin typeface="French Script MT" panose="03020402040607040605" pitchFamily="66" charset="0"/>
              <a:ea typeface="思源黑体 CN ExtraLight" panose="020B0200000000000000" pitchFamily="34" charset="-122"/>
              <a:sym typeface="+mn-ea"/>
            </a:endParaRPr>
          </a:p>
        </p:txBody>
      </p:sp>
      <p:pic>
        <p:nvPicPr>
          <p:cNvPr id="39" name="图片 38">
            <a:extLst>
              <a:ext uri="{FF2B5EF4-FFF2-40B4-BE49-F238E27FC236}">
                <a16:creationId xmlns:a16="http://schemas.microsoft.com/office/drawing/2014/main" xmlns="" id="{80561B04-8397-42C0-B2D4-025245B2D67E}"/>
              </a:ext>
            </a:extLst>
          </p:cNvPr>
          <p:cNvPicPr>
            <a:picLocks noChangeAspect="1"/>
          </p:cNvPicPr>
          <p:nvPr/>
        </p:nvPicPr>
        <p:blipFill>
          <a:blip r:embed="rId6" cstate="print">
            <a:biLevel thresh="25000"/>
            <a:extLst>
              <a:ext uri="{28A0092B-C50C-407E-A947-70E740481C1C}">
                <a14:useLocalDpi xmlns:a14="http://schemas.microsoft.com/office/drawing/2010/main" val="0"/>
              </a:ext>
            </a:extLst>
          </a:blip>
          <a:stretch>
            <a:fillRect/>
          </a:stretch>
        </p:blipFill>
        <p:spPr>
          <a:xfrm>
            <a:off x="9179357" y="2801495"/>
            <a:ext cx="1166383" cy="1037080"/>
          </a:xfrm>
          <a:prstGeom prst="rect">
            <a:avLst/>
          </a:prstGeom>
        </p:spPr>
      </p:pic>
      <p:pic>
        <p:nvPicPr>
          <p:cNvPr id="40" name="图片 39">
            <a:extLst>
              <a:ext uri="{FF2B5EF4-FFF2-40B4-BE49-F238E27FC236}">
                <a16:creationId xmlns:a16="http://schemas.microsoft.com/office/drawing/2014/main" xmlns="" id="{33887AED-83C1-4846-ABE5-28828749ED12}"/>
              </a:ext>
            </a:extLst>
          </p:cNvPr>
          <p:cNvPicPr>
            <a:picLocks noChangeAspect="1"/>
          </p:cNvPicPr>
          <p:nvPr/>
        </p:nvPicPr>
        <p:blipFill>
          <a:blip r:embed="rId7" cstate="print">
            <a:biLevel thresh="25000"/>
            <a:extLst>
              <a:ext uri="{28A0092B-C50C-407E-A947-70E740481C1C}">
                <a14:useLocalDpi xmlns:a14="http://schemas.microsoft.com/office/drawing/2010/main" val="0"/>
              </a:ext>
            </a:extLst>
          </a:blip>
          <a:stretch>
            <a:fillRect/>
          </a:stretch>
        </p:blipFill>
        <p:spPr>
          <a:xfrm>
            <a:off x="1936817" y="2864708"/>
            <a:ext cx="1000388" cy="897205"/>
          </a:xfrm>
          <a:prstGeom prst="rect">
            <a:avLst/>
          </a:prstGeom>
        </p:spPr>
      </p:pic>
      <p:grpSp>
        <p:nvGrpSpPr>
          <p:cNvPr id="41" name="组合 40">
            <a:extLst>
              <a:ext uri="{FF2B5EF4-FFF2-40B4-BE49-F238E27FC236}">
                <a16:creationId xmlns:a16="http://schemas.microsoft.com/office/drawing/2014/main" xmlns="" id="{EEFD0F26-D9C8-45D9-BBAE-BAA3034D6FA1}"/>
              </a:ext>
            </a:extLst>
          </p:cNvPr>
          <p:cNvGrpSpPr/>
          <p:nvPr/>
        </p:nvGrpSpPr>
        <p:grpSpPr>
          <a:xfrm>
            <a:off x="1441772" y="4476007"/>
            <a:ext cx="1990485" cy="1071458"/>
            <a:chOff x="2820457" y="4395520"/>
            <a:chExt cx="1990485" cy="1071458"/>
          </a:xfrm>
        </p:grpSpPr>
        <p:sp>
          <p:nvSpPr>
            <p:cNvPr id="42" name="Rectangle 23">
              <a:extLst>
                <a:ext uri="{FF2B5EF4-FFF2-40B4-BE49-F238E27FC236}">
                  <a16:creationId xmlns:a16="http://schemas.microsoft.com/office/drawing/2014/main" xmlns="" id="{79B3F333-6B3F-4233-BACF-08C678565EEE}"/>
                </a:ext>
              </a:extLst>
            </p:cNvPr>
            <p:cNvSpPr/>
            <p:nvPr/>
          </p:nvSpPr>
          <p:spPr>
            <a:xfrm>
              <a:off x="2820457" y="4682148"/>
              <a:ext cx="1990485" cy="784830"/>
            </a:xfrm>
            <a:prstGeom prst="rect">
              <a:avLst/>
            </a:prstGeom>
          </p:spPr>
          <p:txBody>
            <a:bodyPr wrap="square">
              <a:spAutoFit/>
            </a:bodyPr>
            <a:lstStyle/>
            <a:p>
              <a:pPr algn="ctr">
                <a:defRPr/>
              </a:pPr>
              <a:r>
                <a:rPr lang="en-US" altLang="zh-CN" sz="900" noProof="1">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Lorem ipsum dolor sit amet, consectetuer adipiscing elit, sed diam nonummy nibh euismod tincidunt ut laoreet dolore magna aliquam erat volutpat.</a:t>
              </a:r>
              <a:endParaRPr lang="en-US" sz="900" noProof="1">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endParaRPr>
            </a:p>
          </p:txBody>
        </p:sp>
        <p:sp>
          <p:nvSpPr>
            <p:cNvPr id="43" name="文本框 42">
              <a:extLst>
                <a:ext uri="{FF2B5EF4-FFF2-40B4-BE49-F238E27FC236}">
                  <a16:creationId xmlns:a16="http://schemas.microsoft.com/office/drawing/2014/main" xmlns="" id="{1E9F215F-3755-4EE4-B720-9D391D82232D}"/>
                </a:ext>
              </a:extLst>
            </p:cNvPr>
            <p:cNvSpPr txBox="1"/>
            <p:nvPr/>
          </p:nvSpPr>
          <p:spPr>
            <a:xfrm>
              <a:off x="2866964" y="4395520"/>
              <a:ext cx="1897471" cy="258403"/>
            </a:xfrm>
            <a:prstGeom prst="rect">
              <a:avLst/>
            </a:prstGeom>
            <a:noFill/>
          </p:spPr>
          <p:txBody>
            <a:bodyPr wrap="square" rtlCol="0">
              <a:spAutoFit/>
            </a:bodyPr>
            <a:lstStyle/>
            <a:p>
              <a:pPr algn="ctr"/>
              <a:r>
                <a:rPr lang="en-US" altLang="zh-CN" sz="1600" b="1" dirty="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TITLE HERE</a:t>
              </a:r>
              <a:endParaRPr lang="zh-CN" altLang="en-US" sz="1600" b="1" dirty="0">
                <a:solidFill>
                  <a:schemeClr val="tx1">
                    <a:lumMod val="85000"/>
                    <a:lumOff val="15000"/>
                  </a:schemeClr>
                </a:solidFill>
                <a:latin typeface="微软雅黑" panose="020B0503020204020204" pitchFamily="34" charset="-122"/>
                <a:ea typeface="微软雅黑" panose="020B0503020204020204" pitchFamily="34" charset="-122"/>
              </a:endParaRPr>
            </a:p>
          </p:txBody>
        </p:sp>
      </p:grpSp>
      <p:grpSp>
        <p:nvGrpSpPr>
          <p:cNvPr id="44" name="组合 43">
            <a:extLst>
              <a:ext uri="{FF2B5EF4-FFF2-40B4-BE49-F238E27FC236}">
                <a16:creationId xmlns:a16="http://schemas.microsoft.com/office/drawing/2014/main" xmlns="" id="{61A1FB54-6003-42BF-8D94-69D9E54FF32B}"/>
              </a:ext>
            </a:extLst>
          </p:cNvPr>
          <p:cNvGrpSpPr/>
          <p:nvPr/>
        </p:nvGrpSpPr>
        <p:grpSpPr>
          <a:xfrm>
            <a:off x="8759743" y="4476007"/>
            <a:ext cx="1990485" cy="1071458"/>
            <a:chOff x="5857949" y="4395520"/>
            <a:chExt cx="1990485" cy="1071458"/>
          </a:xfrm>
        </p:grpSpPr>
        <p:sp>
          <p:nvSpPr>
            <p:cNvPr id="45" name="Rectangle 23">
              <a:extLst>
                <a:ext uri="{FF2B5EF4-FFF2-40B4-BE49-F238E27FC236}">
                  <a16:creationId xmlns:a16="http://schemas.microsoft.com/office/drawing/2014/main" xmlns="" id="{078B342F-F880-41AC-A1B5-69C945CE327B}"/>
                </a:ext>
              </a:extLst>
            </p:cNvPr>
            <p:cNvSpPr/>
            <p:nvPr/>
          </p:nvSpPr>
          <p:spPr>
            <a:xfrm>
              <a:off x="5857949" y="4682148"/>
              <a:ext cx="1990485" cy="784830"/>
            </a:xfrm>
            <a:prstGeom prst="rect">
              <a:avLst/>
            </a:prstGeom>
          </p:spPr>
          <p:txBody>
            <a:bodyPr wrap="square">
              <a:spAutoFit/>
            </a:bodyPr>
            <a:lstStyle/>
            <a:p>
              <a:pPr algn="ctr">
                <a:defRPr/>
              </a:pPr>
              <a:r>
                <a:rPr lang="en-US" altLang="zh-CN" sz="900" noProof="1">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Lorem ipsum dolor sit amet, consectetuer adipiscing elit, sed diam nonummy nibh euismod tincidunt ut laoreet dolore magna aliquam erat volutpat.</a:t>
              </a:r>
              <a:endParaRPr lang="en-US" sz="900" noProof="1">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endParaRPr>
            </a:p>
          </p:txBody>
        </p:sp>
        <p:sp>
          <p:nvSpPr>
            <p:cNvPr id="46" name="文本框 45">
              <a:extLst>
                <a:ext uri="{FF2B5EF4-FFF2-40B4-BE49-F238E27FC236}">
                  <a16:creationId xmlns:a16="http://schemas.microsoft.com/office/drawing/2014/main" xmlns="" id="{0B922EB9-B8F3-43EE-9549-3935FBE44B80}"/>
                </a:ext>
              </a:extLst>
            </p:cNvPr>
            <p:cNvSpPr txBox="1"/>
            <p:nvPr/>
          </p:nvSpPr>
          <p:spPr>
            <a:xfrm>
              <a:off x="5904456" y="4395520"/>
              <a:ext cx="1897471" cy="258403"/>
            </a:xfrm>
            <a:prstGeom prst="rect">
              <a:avLst/>
            </a:prstGeom>
            <a:noFill/>
          </p:spPr>
          <p:txBody>
            <a:bodyPr wrap="square" rtlCol="0">
              <a:spAutoFit/>
            </a:bodyPr>
            <a:lstStyle/>
            <a:p>
              <a:pPr algn="ctr"/>
              <a:r>
                <a:rPr lang="en-US" altLang="zh-CN" sz="1600" b="1" dirty="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TITLE HERE</a:t>
              </a:r>
              <a:endParaRPr lang="zh-CN" altLang="en-US" sz="1600" b="1" dirty="0">
                <a:solidFill>
                  <a:schemeClr val="tx1">
                    <a:lumMod val="85000"/>
                    <a:lumOff val="15000"/>
                  </a:schemeClr>
                </a:solidFill>
                <a:latin typeface="微软雅黑" panose="020B0503020204020204" pitchFamily="34" charset="-122"/>
                <a:ea typeface="微软雅黑" panose="020B0503020204020204" pitchFamily="34" charset="-122"/>
              </a:endParaRPr>
            </a:p>
          </p:txBody>
        </p:sp>
      </p:grpSp>
      <p:sp>
        <p:nvSpPr>
          <p:cNvPr id="48" name="Rectangle 49">
            <a:extLst>
              <a:ext uri="{FF2B5EF4-FFF2-40B4-BE49-F238E27FC236}">
                <a16:creationId xmlns:a16="http://schemas.microsoft.com/office/drawing/2014/main" xmlns="" id="{6883C067-1A83-42EC-B9AF-6A66BC2520F8}"/>
              </a:ext>
            </a:extLst>
          </p:cNvPr>
          <p:cNvSpPr/>
          <p:nvPr/>
        </p:nvSpPr>
        <p:spPr>
          <a:xfrm>
            <a:off x="4834961" y="4245175"/>
            <a:ext cx="2416257" cy="461663"/>
          </a:xfrm>
          <a:prstGeom prst="rect">
            <a:avLst/>
          </a:prstGeom>
          <a:effectLst/>
        </p:spPr>
        <p:txBody>
          <a:bodyPr wrap="square" lIns="91436" tIns="45719" rIns="91436" bIns="45719">
            <a:spAutoFit/>
          </a:bodyPr>
          <a:lstStyle/>
          <a:p>
            <a:pPr marL="0" lvl="1" algn="ctr" defTabSz="914363"/>
            <a:r>
              <a:rPr lang="zh-CN" altLang="en-US" sz="2400" b="1" dirty="0">
                <a:solidFill>
                  <a:srgbClr val="B5D1EA"/>
                </a:solidFill>
                <a:latin typeface="微软雅黑" panose="020B0503020204020204" pitchFamily="34" charset="-122"/>
                <a:ea typeface="微软雅黑" panose="020B0503020204020204" pitchFamily="34" charset="-122"/>
              </a:rPr>
              <a:t>团队合作</a:t>
            </a:r>
          </a:p>
        </p:txBody>
      </p:sp>
      <p:pic>
        <p:nvPicPr>
          <p:cNvPr id="49" name="图片 48">
            <a:extLst>
              <a:ext uri="{FF2B5EF4-FFF2-40B4-BE49-F238E27FC236}">
                <a16:creationId xmlns:a16="http://schemas.microsoft.com/office/drawing/2014/main" xmlns="" id="{6135B752-EB83-4989-BC58-5592FC19D9A4}"/>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5572693" y="2718217"/>
            <a:ext cx="940796" cy="971504"/>
          </a:xfrm>
          <a:prstGeom prst="rect">
            <a:avLst/>
          </a:prstGeom>
        </p:spPr>
      </p:pic>
    </p:spTree>
    <p:extLst>
      <p:ext uri="{BB962C8B-B14F-4D97-AF65-F5344CB8AC3E}">
        <p14:creationId xmlns:p14="http://schemas.microsoft.com/office/powerpoint/2010/main" val="954223902"/>
      </p:ext>
    </p:extLst>
  </p:cSld>
  <p:clrMapOvr>
    <a:masterClrMapping/>
  </p:clrMapOvr>
  <mc:AlternateContent xmlns:mc="http://schemas.openxmlformats.org/markup-compatibility/2006" xmlns:p14="http://schemas.microsoft.com/office/powerpoint/2010/main">
    <mc:Choice Requires="p14">
      <p:transition spd="slow" p14:dur="1300" advTm="0">
        <p14:pan dir="u"/>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1500" fill="hold"/>
                                        <p:tgtEl>
                                          <p:spTgt spid="6"/>
                                        </p:tgtEl>
                                        <p:attrNameLst>
                                          <p:attrName>ppt_x</p:attrName>
                                        </p:attrNameLst>
                                      </p:cBhvr>
                                      <p:tavLst>
                                        <p:tav tm="0">
                                          <p:val>
                                            <p:strVal val="0-#ppt_w/2"/>
                                          </p:val>
                                        </p:tav>
                                        <p:tav tm="100000">
                                          <p:val>
                                            <p:strVal val="#ppt_x"/>
                                          </p:val>
                                        </p:tav>
                                      </p:tavLst>
                                    </p:anim>
                                    <p:anim calcmode="lin" valueType="num">
                                      <p:cBhvr additive="base">
                                        <p:cTn id="8" dur="1500" fill="hold"/>
                                        <p:tgtEl>
                                          <p:spTgt spid="6"/>
                                        </p:tgtEl>
                                        <p:attrNameLst>
                                          <p:attrName>ppt_y</p:attrName>
                                        </p:attrNameLst>
                                      </p:cBhvr>
                                      <p:tavLst>
                                        <p:tav tm="0">
                                          <p:val>
                                            <p:strVal val="#ppt_y"/>
                                          </p:val>
                                        </p:tav>
                                        <p:tav tm="100000">
                                          <p:val>
                                            <p:strVal val="#ppt_y"/>
                                          </p:val>
                                        </p:tav>
                                      </p:tavLst>
                                    </p:anim>
                                  </p:childTnLst>
                                </p:cTn>
                              </p:par>
                              <p:par>
                                <p:cTn id="9" presetID="2" presetClass="entr" presetSubtype="8" decel="100000" fill="hold" grpId="0" nodeType="withEffect">
                                  <p:stCondLst>
                                    <p:cond delay="300"/>
                                  </p:stCondLst>
                                  <p:childTnLst>
                                    <p:set>
                                      <p:cBhvr>
                                        <p:cTn id="10" dur="1" fill="hold">
                                          <p:stCondLst>
                                            <p:cond delay="0"/>
                                          </p:stCondLst>
                                        </p:cTn>
                                        <p:tgtEl>
                                          <p:spTgt spid="8"/>
                                        </p:tgtEl>
                                        <p:attrNameLst>
                                          <p:attrName>style.visibility</p:attrName>
                                        </p:attrNameLst>
                                      </p:cBhvr>
                                      <p:to>
                                        <p:strVal val="visible"/>
                                      </p:to>
                                    </p:set>
                                    <p:anim calcmode="lin" valueType="num">
                                      <p:cBhvr additive="base">
                                        <p:cTn id="11" dur="1500" fill="hold"/>
                                        <p:tgtEl>
                                          <p:spTgt spid="8"/>
                                        </p:tgtEl>
                                        <p:attrNameLst>
                                          <p:attrName>ppt_x</p:attrName>
                                        </p:attrNameLst>
                                      </p:cBhvr>
                                      <p:tavLst>
                                        <p:tav tm="0">
                                          <p:val>
                                            <p:strVal val="0-#ppt_w/2"/>
                                          </p:val>
                                        </p:tav>
                                        <p:tav tm="100000">
                                          <p:val>
                                            <p:strVal val="#ppt_x"/>
                                          </p:val>
                                        </p:tav>
                                      </p:tavLst>
                                    </p:anim>
                                    <p:anim calcmode="lin" valueType="num">
                                      <p:cBhvr additive="base">
                                        <p:cTn id="12" dur="1500" fill="hold"/>
                                        <p:tgtEl>
                                          <p:spTgt spid="8"/>
                                        </p:tgtEl>
                                        <p:attrNameLst>
                                          <p:attrName>ppt_y</p:attrName>
                                        </p:attrNameLst>
                                      </p:cBhvr>
                                      <p:tavLst>
                                        <p:tav tm="0">
                                          <p:val>
                                            <p:strVal val="#ppt_y"/>
                                          </p:val>
                                        </p:tav>
                                        <p:tav tm="100000">
                                          <p:val>
                                            <p:strVal val="#ppt_y"/>
                                          </p:val>
                                        </p:tav>
                                      </p:tavLst>
                                    </p:anim>
                                  </p:childTnLst>
                                </p:cTn>
                              </p:par>
                              <p:par>
                                <p:cTn id="13" presetID="2" presetClass="entr" presetSubtype="8" decel="100000" fill="hold" grpId="0" nodeType="withEffect">
                                  <p:stCondLst>
                                    <p:cond delay="500"/>
                                  </p:stCondLst>
                                  <p:childTnLst>
                                    <p:set>
                                      <p:cBhvr>
                                        <p:cTn id="14" dur="1" fill="hold">
                                          <p:stCondLst>
                                            <p:cond delay="0"/>
                                          </p:stCondLst>
                                        </p:cTn>
                                        <p:tgtEl>
                                          <p:spTgt spid="7"/>
                                        </p:tgtEl>
                                        <p:attrNameLst>
                                          <p:attrName>style.visibility</p:attrName>
                                        </p:attrNameLst>
                                      </p:cBhvr>
                                      <p:to>
                                        <p:strVal val="visible"/>
                                      </p:to>
                                    </p:set>
                                    <p:anim calcmode="lin" valueType="num">
                                      <p:cBhvr additive="base">
                                        <p:cTn id="15" dur="1500" fill="hold"/>
                                        <p:tgtEl>
                                          <p:spTgt spid="7"/>
                                        </p:tgtEl>
                                        <p:attrNameLst>
                                          <p:attrName>ppt_x</p:attrName>
                                        </p:attrNameLst>
                                      </p:cBhvr>
                                      <p:tavLst>
                                        <p:tav tm="0">
                                          <p:val>
                                            <p:strVal val="0-#ppt_w/2"/>
                                          </p:val>
                                        </p:tav>
                                        <p:tav tm="100000">
                                          <p:val>
                                            <p:strVal val="#ppt_x"/>
                                          </p:val>
                                        </p:tav>
                                      </p:tavLst>
                                    </p:anim>
                                    <p:anim calcmode="lin" valueType="num">
                                      <p:cBhvr additive="base">
                                        <p:cTn id="16" dur="1500" fill="hold"/>
                                        <p:tgtEl>
                                          <p:spTgt spid="7"/>
                                        </p:tgtEl>
                                        <p:attrNameLst>
                                          <p:attrName>ppt_y</p:attrName>
                                        </p:attrNameLst>
                                      </p:cBhvr>
                                      <p:tavLst>
                                        <p:tav tm="0">
                                          <p:val>
                                            <p:strVal val="#ppt_y"/>
                                          </p:val>
                                        </p:tav>
                                        <p:tav tm="100000">
                                          <p:val>
                                            <p:strVal val="#ppt_y"/>
                                          </p:val>
                                        </p:tav>
                                      </p:tavLst>
                                    </p:anim>
                                  </p:childTnLst>
                                </p:cTn>
                              </p:par>
                              <p:par>
                                <p:cTn id="17" presetID="47" presetClass="entr" presetSubtype="0" fill="hold" nodeType="withEffect">
                                  <p:stCondLst>
                                    <p:cond delay="500"/>
                                  </p:stCondLst>
                                  <p:childTnLst>
                                    <p:set>
                                      <p:cBhvr>
                                        <p:cTn id="18" dur="1" fill="hold">
                                          <p:stCondLst>
                                            <p:cond delay="0"/>
                                          </p:stCondLst>
                                        </p:cTn>
                                        <p:tgtEl>
                                          <p:spTgt spid="51"/>
                                        </p:tgtEl>
                                        <p:attrNameLst>
                                          <p:attrName>style.visibility</p:attrName>
                                        </p:attrNameLst>
                                      </p:cBhvr>
                                      <p:to>
                                        <p:strVal val="visible"/>
                                      </p:to>
                                    </p:set>
                                    <p:animEffect transition="in" filter="fade">
                                      <p:cBhvr>
                                        <p:cTn id="19" dur="1000"/>
                                        <p:tgtEl>
                                          <p:spTgt spid="51"/>
                                        </p:tgtEl>
                                      </p:cBhvr>
                                    </p:animEffect>
                                    <p:anim calcmode="lin" valueType="num">
                                      <p:cBhvr>
                                        <p:cTn id="20" dur="1000" fill="hold"/>
                                        <p:tgtEl>
                                          <p:spTgt spid="51"/>
                                        </p:tgtEl>
                                        <p:attrNameLst>
                                          <p:attrName>ppt_x</p:attrName>
                                        </p:attrNameLst>
                                      </p:cBhvr>
                                      <p:tavLst>
                                        <p:tav tm="0">
                                          <p:val>
                                            <p:strVal val="#ppt_x"/>
                                          </p:val>
                                        </p:tav>
                                        <p:tav tm="100000">
                                          <p:val>
                                            <p:strVal val="#ppt_x"/>
                                          </p:val>
                                        </p:tav>
                                      </p:tavLst>
                                    </p:anim>
                                    <p:anim calcmode="lin" valueType="num">
                                      <p:cBhvr>
                                        <p:cTn id="21" dur="1000" fill="hold"/>
                                        <p:tgtEl>
                                          <p:spTgt spid="51"/>
                                        </p:tgtEl>
                                        <p:attrNameLst>
                                          <p:attrName>ppt_y</p:attrName>
                                        </p:attrNameLst>
                                      </p:cBhvr>
                                      <p:tavLst>
                                        <p:tav tm="0">
                                          <p:val>
                                            <p:strVal val="#ppt_y-.1"/>
                                          </p:val>
                                        </p:tav>
                                        <p:tav tm="100000">
                                          <p:val>
                                            <p:strVal val="#ppt_y"/>
                                          </p:val>
                                        </p:tav>
                                      </p:tavLst>
                                    </p:anim>
                                  </p:childTnLst>
                                </p:cTn>
                              </p:par>
                            </p:childTnLst>
                          </p:cTn>
                        </p:par>
                        <p:par>
                          <p:cTn id="22" fill="hold">
                            <p:stCondLst>
                              <p:cond delay="2000"/>
                            </p:stCondLst>
                            <p:childTnLst>
                              <p:par>
                                <p:cTn id="23" presetID="2" presetClass="entr" presetSubtype="2" decel="100000" fill="hold" nodeType="afterEffect">
                                  <p:stCondLst>
                                    <p:cond delay="0"/>
                                  </p:stCondLst>
                                  <p:childTnLst>
                                    <p:set>
                                      <p:cBhvr>
                                        <p:cTn id="24" dur="1" fill="hold">
                                          <p:stCondLst>
                                            <p:cond delay="0"/>
                                          </p:stCondLst>
                                        </p:cTn>
                                        <p:tgtEl>
                                          <p:spTgt spid="47"/>
                                        </p:tgtEl>
                                        <p:attrNameLst>
                                          <p:attrName>style.visibility</p:attrName>
                                        </p:attrNameLst>
                                      </p:cBhvr>
                                      <p:to>
                                        <p:strVal val="visible"/>
                                      </p:to>
                                    </p:set>
                                    <p:anim calcmode="lin" valueType="num">
                                      <p:cBhvr additive="base">
                                        <p:cTn id="25" dur="1500" fill="hold"/>
                                        <p:tgtEl>
                                          <p:spTgt spid="47"/>
                                        </p:tgtEl>
                                        <p:attrNameLst>
                                          <p:attrName>ppt_x</p:attrName>
                                        </p:attrNameLst>
                                      </p:cBhvr>
                                      <p:tavLst>
                                        <p:tav tm="0">
                                          <p:val>
                                            <p:strVal val="1+#ppt_w/2"/>
                                          </p:val>
                                        </p:tav>
                                        <p:tav tm="100000">
                                          <p:val>
                                            <p:strVal val="#ppt_x"/>
                                          </p:val>
                                        </p:tav>
                                      </p:tavLst>
                                    </p:anim>
                                    <p:anim calcmode="lin" valueType="num">
                                      <p:cBhvr additive="base">
                                        <p:cTn id="26" dur="1500" fill="hold"/>
                                        <p:tgtEl>
                                          <p:spTgt spid="47"/>
                                        </p:tgtEl>
                                        <p:attrNameLst>
                                          <p:attrName>ppt_y</p:attrName>
                                        </p:attrNameLst>
                                      </p:cBhvr>
                                      <p:tavLst>
                                        <p:tav tm="0">
                                          <p:val>
                                            <p:strVal val="#ppt_y"/>
                                          </p:val>
                                        </p:tav>
                                        <p:tav tm="100000">
                                          <p:val>
                                            <p:strVal val="#ppt_y"/>
                                          </p:val>
                                        </p:tav>
                                      </p:tavLst>
                                    </p:anim>
                                  </p:childTnLst>
                                </p:cTn>
                              </p:par>
                            </p:childTnLst>
                          </p:cTn>
                        </p:par>
                        <p:par>
                          <p:cTn id="27" fill="hold">
                            <p:stCondLst>
                              <p:cond delay="3500"/>
                            </p:stCondLst>
                            <p:childTnLst>
                              <p:par>
                                <p:cTn id="28" presetID="2" presetClass="entr" presetSubtype="2" decel="100000" fill="hold" nodeType="afterEffect">
                                  <p:stCondLst>
                                    <p:cond delay="0"/>
                                  </p:stCondLst>
                                  <p:childTnLst>
                                    <p:set>
                                      <p:cBhvr>
                                        <p:cTn id="29" dur="1" fill="hold">
                                          <p:stCondLst>
                                            <p:cond delay="0"/>
                                          </p:stCondLst>
                                        </p:cTn>
                                        <p:tgtEl>
                                          <p:spTgt spid="49"/>
                                        </p:tgtEl>
                                        <p:attrNameLst>
                                          <p:attrName>style.visibility</p:attrName>
                                        </p:attrNameLst>
                                      </p:cBhvr>
                                      <p:to>
                                        <p:strVal val="visible"/>
                                      </p:to>
                                    </p:set>
                                    <p:anim calcmode="lin" valueType="num">
                                      <p:cBhvr additive="base">
                                        <p:cTn id="30" dur="1500" fill="hold"/>
                                        <p:tgtEl>
                                          <p:spTgt spid="49"/>
                                        </p:tgtEl>
                                        <p:attrNameLst>
                                          <p:attrName>ppt_x</p:attrName>
                                        </p:attrNameLst>
                                      </p:cBhvr>
                                      <p:tavLst>
                                        <p:tav tm="0">
                                          <p:val>
                                            <p:strVal val="1+#ppt_w/2"/>
                                          </p:val>
                                        </p:tav>
                                        <p:tav tm="100000">
                                          <p:val>
                                            <p:strVal val="#ppt_x"/>
                                          </p:val>
                                        </p:tav>
                                      </p:tavLst>
                                    </p:anim>
                                    <p:anim calcmode="lin" valueType="num">
                                      <p:cBhvr additive="base">
                                        <p:cTn id="31" dur="1500" fill="hold"/>
                                        <p:tgtEl>
                                          <p:spTgt spid="49"/>
                                        </p:tgtEl>
                                        <p:attrNameLst>
                                          <p:attrName>ppt_y</p:attrName>
                                        </p:attrNameLst>
                                      </p:cBhvr>
                                      <p:tavLst>
                                        <p:tav tm="0">
                                          <p:val>
                                            <p:strVal val="#ppt_y"/>
                                          </p:val>
                                        </p:tav>
                                        <p:tav tm="100000">
                                          <p:val>
                                            <p:strVal val="#ppt_y"/>
                                          </p:val>
                                        </p:tav>
                                      </p:tavLst>
                                    </p:anim>
                                  </p:childTnLst>
                                </p:cTn>
                              </p:par>
                              <p:par>
                                <p:cTn id="32" presetID="2" presetClass="entr" presetSubtype="2" decel="100000" fill="hold" grpId="0" nodeType="withEffect">
                                  <p:stCondLst>
                                    <p:cond delay="700"/>
                                  </p:stCondLst>
                                  <p:childTnLst>
                                    <p:set>
                                      <p:cBhvr>
                                        <p:cTn id="33" dur="1" fill="hold">
                                          <p:stCondLst>
                                            <p:cond delay="0"/>
                                          </p:stCondLst>
                                        </p:cTn>
                                        <p:tgtEl>
                                          <p:spTgt spid="50"/>
                                        </p:tgtEl>
                                        <p:attrNameLst>
                                          <p:attrName>style.visibility</p:attrName>
                                        </p:attrNameLst>
                                      </p:cBhvr>
                                      <p:to>
                                        <p:strVal val="visible"/>
                                      </p:to>
                                    </p:set>
                                    <p:anim calcmode="lin" valueType="num">
                                      <p:cBhvr additive="base">
                                        <p:cTn id="34" dur="1500" fill="hold"/>
                                        <p:tgtEl>
                                          <p:spTgt spid="50"/>
                                        </p:tgtEl>
                                        <p:attrNameLst>
                                          <p:attrName>ppt_x</p:attrName>
                                        </p:attrNameLst>
                                      </p:cBhvr>
                                      <p:tavLst>
                                        <p:tav tm="0">
                                          <p:val>
                                            <p:strVal val="1+#ppt_w/2"/>
                                          </p:val>
                                        </p:tav>
                                        <p:tav tm="100000">
                                          <p:val>
                                            <p:strVal val="#ppt_x"/>
                                          </p:val>
                                        </p:tav>
                                      </p:tavLst>
                                    </p:anim>
                                    <p:anim calcmode="lin" valueType="num">
                                      <p:cBhvr additive="base">
                                        <p:cTn id="35" dur="1500" fill="hold"/>
                                        <p:tgtEl>
                                          <p:spTgt spid="50"/>
                                        </p:tgtEl>
                                        <p:attrNameLst>
                                          <p:attrName>ppt_y</p:attrName>
                                        </p:attrNameLst>
                                      </p:cBhvr>
                                      <p:tavLst>
                                        <p:tav tm="0">
                                          <p:val>
                                            <p:strVal val="#ppt_y"/>
                                          </p:val>
                                        </p:tav>
                                        <p:tav tm="100000">
                                          <p:val>
                                            <p:strVal val="#ppt_y"/>
                                          </p:val>
                                        </p:tav>
                                      </p:tavLst>
                                    </p:anim>
                                  </p:childTnLst>
                                </p:cTn>
                              </p:par>
                              <p:par>
                                <p:cTn id="36" presetID="2" presetClass="entr" presetSubtype="2" decel="100000" fill="hold" grpId="0" nodeType="withEffect">
                                  <p:stCondLst>
                                    <p:cond delay="1000"/>
                                  </p:stCondLst>
                                  <p:childTnLst>
                                    <p:set>
                                      <p:cBhvr>
                                        <p:cTn id="37" dur="1" fill="hold">
                                          <p:stCondLst>
                                            <p:cond delay="0"/>
                                          </p:stCondLst>
                                        </p:cTn>
                                        <p:tgtEl>
                                          <p:spTgt spid="48"/>
                                        </p:tgtEl>
                                        <p:attrNameLst>
                                          <p:attrName>style.visibility</p:attrName>
                                        </p:attrNameLst>
                                      </p:cBhvr>
                                      <p:to>
                                        <p:strVal val="visible"/>
                                      </p:to>
                                    </p:set>
                                    <p:anim calcmode="lin" valueType="num">
                                      <p:cBhvr additive="base">
                                        <p:cTn id="38" dur="1500" fill="hold"/>
                                        <p:tgtEl>
                                          <p:spTgt spid="48"/>
                                        </p:tgtEl>
                                        <p:attrNameLst>
                                          <p:attrName>ppt_x</p:attrName>
                                        </p:attrNameLst>
                                      </p:cBhvr>
                                      <p:tavLst>
                                        <p:tav tm="0">
                                          <p:val>
                                            <p:strVal val="1+#ppt_w/2"/>
                                          </p:val>
                                        </p:tav>
                                        <p:tav tm="100000">
                                          <p:val>
                                            <p:strVal val="#ppt_x"/>
                                          </p:val>
                                        </p:tav>
                                      </p:tavLst>
                                    </p:anim>
                                    <p:anim calcmode="lin" valueType="num">
                                      <p:cBhvr additive="base">
                                        <p:cTn id="39" dur="1500" fill="hold"/>
                                        <p:tgtEl>
                                          <p:spTgt spid="48"/>
                                        </p:tgtEl>
                                        <p:attrNameLst>
                                          <p:attrName>ppt_y</p:attrName>
                                        </p:attrNameLst>
                                      </p:cBhvr>
                                      <p:tavLst>
                                        <p:tav tm="0">
                                          <p:val>
                                            <p:strVal val="#ppt_y"/>
                                          </p:val>
                                        </p:tav>
                                        <p:tav tm="100000">
                                          <p:val>
                                            <p:strVal val="#ppt_y"/>
                                          </p:val>
                                        </p:tav>
                                      </p:tavLst>
                                    </p:anim>
                                  </p:childTnLst>
                                </p:cTn>
                              </p:par>
                            </p:childTnLst>
                          </p:cTn>
                        </p:par>
                        <p:par>
                          <p:cTn id="40" fill="hold">
                            <p:stCondLst>
                              <p:cond delay="6000"/>
                            </p:stCondLst>
                            <p:childTnLst>
                              <p:par>
                                <p:cTn id="41" presetID="49" presetClass="entr" presetSubtype="0" decel="100000" fill="hold" nodeType="afterEffect">
                                  <p:stCondLst>
                                    <p:cond delay="0"/>
                                  </p:stCondLst>
                                  <p:childTnLst>
                                    <p:set>
                                      <p:cBhvr>
                                        <p:cTn id="42" dur="1" fill="hold">
                                          <p:stCondLst>
                                            <p:cond delay="0"/>
                                          </p:stCondLst>
                                        </p:cTn>
                                        <p:tgtEl>
                                          <p:spTgt spid="40"/>
                                        </p:tgtEl>
                                        <p:attrNameLst>
                                          <p:attrName>style.visibility</p:attrName>
                                        </p:attrNameLst>
                                      </p:cBhvr>
                                      <p:to>
                                        <p:strVal val="visible"/>
                                      </p:to>
                                    </p:set>
                                    <p:anim calcmode="lin" valueType="num">
                                      <p:cBhvr>
                                        <p:cTn id="43" dur="500" fill="hold"/>
                                        <p:tgtEl>
                                          <p:spTgt spid="40"/>
                                        </p:tgtEl>
                                        <p:attrNameLst>
                                          <p:attrName>ppt_w</p:attrName>
                                        </p:attrNameLst>
                                      </p:cBhvr>
                                      <p:tavLst>
                                        <p:tav tm="0">
                                          <p:val>
                                            <p:fltVal val="0"/>
                                          </p:val>
                                        </p:tav>
                                        <p:tav tm="100000">
                                          <p:val>
                                            <p:strVal val="#ppt_w"/>
                                          </p:val>
                                        </p:tav>
                                      </p:tavLst>
                                    </p:anim>
                                    <p:anim calcmode="lin" valueType="num">
                                      <p:cBhvr>
                                        <p:cTn id="44" dur="500" fill="hold"/>
                                        <p:tgtEl>
                                          <p:spTgt spid="40"/>
                                        </p:tgtEl>
                                        <p:attrNameLst>
                                          <p:attrName>ppt_h</p:attrName>
                                        </p:attrNameLst>
                                      </p:cBhvr>
                                      <p:tavLst>
                                        <p:tav tm="0">
                                          <p:val>
                                            <p:fltVal val="0"/>
                                          </p:val>
                                        </p:tav>
                                        <p:tav tm="100000">
                                          <p:val>
                                            <p:strVal val="#ppt_h"/>
                                          </p:val>
                                        </p:tav>
                                      </p:tavLst>
                                    </p:anim>
                                    <p:anim calcmode="lin" valueType="num">
                                      <p:cBhvr>
                                        <p:cTn id="45" dur="500" fill="hold"/>
                                        <p:tgtEl>
                                          <p:spTgt spid="40"/>
                                        </p:tgtEl>
                                        <p:attrNameLst>
                                          <p:attrName>style.rotation</p:attrName>
                                        </p:attrNameLst>
                                      </p:cBhvr>
                                      <p:tavLst>
                                        <p:tav tm="0">
                                          <p:val>
                                            <p:fltVal val="360"/>
                                          </p:val>
                                        </p:tav>
                                        <p:tav tm="100000">
                                          <p:val>
                                            <p:fltVal val="0"/>
                                          </p:val>
                                        </p:tav>
                                      </p:tavLst>
                                    </p:anim>
                                    <p:animEffect transition="in" filter="fade">
                                      <p:cBhvr>
                                        <p:cTn id="46" dur="500"/>
                                        <p:tgtEl>
                                          <p:spTgt spid="40"/>
                                        </p:tgtEl>
                                      </p:cBhvr>
                                    </p:animEffect>
                                  </p:childTnLst>
                                </p:cTn>
                              </p:par>
                            </p:childTnLst>
                          </p:cTn>
                        </p:par>
                        <p:par>
                          <p:cTn id="47" fill="hold">
                            <p:stCondLst>
                              <p:cond delay="6500"/>
                            </p:stCondLst>
                            <p:childTnLst>
                              <p:par>
                                <p:cTn id="48" presetID="42" presetClass="entr" presetSubtype="0" fill="hold" nodeType="afterEffect">
                                  <p:stCondLst>
                                    <p:cond delay="0"/>
                                  </p:stCondLst>
                                  <p:childTnLst>
                                    <p:set>
                                      <p:cBhvr>
                                        <p:cTn id="49" dur="1" fill="hold">
                                          <p:stCondLst>
                                            <p:cond delay="0"/>
                                          </p:stCondLst>
                                        </p:cTn>
                                        <p:tgtEl>
                                          <p:spTgt spid="41"/>
                                        </p:tgtEl>
                                        <p:attrNameLst>
                                          <p:attrName>style.visibility</p:attrName>
                                        </p:attrNameLst>
                                      </p:cBhvr>
                                      <p:to>
                                        <p:strVal val="visible"/>
                                      </p:to>
                                    </p:set>
                                    <p:animEffect transition="in" filter="fade">
                                      <p:cBhvr>
                                        <p:cTn id="50" dur="1000"/>
                                        <p:tgtEl>
                                          <p:spTgt spid="41"/>
                                        </p:tgtEl>
                                      </p:cBhvr>
                                    </p:animEffect>
                                    <p:anim calcmode="lin" valueType="num">
                                      <p:cBhvr>
                                        <p:cTn id="51" dur="1000" fill="hold"/>
                                        <p:tgtEl>
                                          <p:spTgt spid="41"/>
                                        </p:tgtEl>
                                        <p:attrNameLst>
                                          <p:attrName>ppt_x</p:attrName>
                                        </p:attrNameLst>
                                      </p:cBhvr>
                                      <p:tavLst>
                                        <p:tav tm="0">
                                          <p:val>
                                            <p:strVal val="#ppt_x"/>
                                          </p:val>
                                        </p:tav>
                                        <p:tav tm="100000">
                                          <p:val>
                                            <p:strVal val="#ppt_x"/>
                                          </p:val>
                                        </p:tav>
                                      </p:tavLst>
                                    </p:anim>
                                    <p:anim calcmode="lin" valueType="num">
                                      <p:cBhvr>
                                        <p:cTn id="52" dur="1000" fill="hold"/>
                                        <p:tgtEl>
                                          <p:spTgt spid="41"/>
                                        </p:tgtEl>
                                        <p:attrNameLst>
                                          <p:attrName>ppt_y</p:attrName>
                                        </p:attrNameLst>
                                      </p:cBhvr>
                                      <p:tavLst>
                                        <p:tav tm="0">
                                          <p:val>
                                            <p:strVal val="#ppt_y+.1"/>
                                          </p:val>
                                        </p:tav>
                                        <p:tav tm="100000">
                                          <p:val>
                                            <p:strVal val="#ppt_y"/>
                                          </p:val>
                                        </p:tav>
                                      </p:tavLst>
                                    </p:anim>
                                  </p:childTnLst>
                                </p:cTn>
                              </p:par>
                            </p:childTnLst>
                          </p:cTn>
                        </p:par>
                        <p:par>
                          <p:cTn id="53" fill="hold">
                            <p:stCondLst>
                              <p:cond delay="7500"/>
                            </p:stCondLst>
                            <p:childTnLst>
                              <p:par>
                                <p:cTn id="54" presetID="49" presetClass="entr" presetSubtype="0" decel="100000" fill="hold" nodeType="afterEffect">
                                  <p:stCondLst>
                                    <p:cond delay="0"/>
                                  </p:stCondLst>
                                  <p:childTnLst>
                                    <p:set>
                                      <p:cBhvr>
                                        <p:cTn id="55" dur="1" fill="hold">
                                          <p:stCondLst>
                                            <p:cond delay="0"/>
                                          </p:stCondLst>
                                        </p:cTn>
                                        <p:tgtEl>
                                          <p:spTgt spid="39"/>
                                        </p:tgtEl>
                                        <p:attrNameLst>
                                          <p:attrName>style.visibility</p:attrName>
                                        </p:attrNameLst>
                                      </p:cBhvr>
                                      <p:to>
                                        <p:strVal val="visible"/>
                                      </p:to>
                                    </p:set>
                                    <p:anim calcmode="lin" valueType="num">
                                      <p:cBhvr>
                                        <p:cTn id="56" dur="500" fill="hold"/>
                                        <p:tgtEl>
                                          <p:spTgt spid="39"/>
                                        </p:tgtEl>
                                        <p:attrNameLst>
                                          <p:attrName>ppt_w</p:attrName>
                                        </p:attrNameLst>
                                      </p:cBhvr>
                                      <p:tavLst>
                                        <p:tav tm="0">
                                          <p:val>
                                            <p:fltVal val="0"/>
                                          </p:val>
                                        </p:tav>
                                        <p:tav tm="100000">
                                          <p:val>
                                            <p:strVal val="#ppt_w"/>
                                          </p:val>
                                        </p:tav>
                                      </p:tavLst>
                                    </p:anim>
                                    <p:anim calcmode="lin" valueType="num">
                                      <p:cBhvr>
                                        <p:cTn id="57" dur="500" fill="hold"/>
                                        <p:tgtEl>
                                          <p:spTgt spid="39"/>
                                        </p:tgtEl>
                                        <p:attrNameLst>
                                          <p:attrName>ppt_h</p:attrName>
                                        </p:attrNameLst>
                                      </p:cBhvr>
                                      <p:tavLst>
                                        <p:tav tm="0">
                                          <p:val>
                                            <p:fltVal val="0"/>
                                          </p:val>
                                        </p:tav>
                                        <p:tav tm="100000">
                                          <p:val>
                                            <p:strVal val="#ppt_h"/>
                                          </p:val>
                                        </p:tav>
                                      </p:tavLst>
                                    </p:anim>
                                    <p:anim calcmode="lin" valueType="num">
                                      <p:cBhvr>
                                        <p:cTn id="58" dur="500" fill="hold"/>
                                        <p:tgtEl>
                                          <p:spTgt spid="39"/>
                                        </p:tgtEl>
                                        <p:attrNameLst>
                                          <p:attrName>style.rotation</p:attrName>
                                        </p:attrNameLst>
                                      </p:cBhvr>
                                      <p:tavLst>
                                        <p:tav tm="0">
                                          <p:val>
                                            <p:fltVal val="360"/>
                                          </p:val>
                                        </p:tav>
                                        <p:tav tm="100000">
                                          <p:val>
                                            <p:fltVal val="0"/>
                                          </p:val>
                                        </p:tav>
                                      </p:tavLst>
                                    </p:anim>
                                    <p:animEffect transition="in" filter="fade">
                                      <p:cBhvr>
                                        <p:cTn id="59" dur="500"/>
                                        <p:tgtEl>
                                          <p:spTgt spid="39"/>
                                        </p:tgtEl>
                                      </p:cBhvr>
                                    </p:animEffect>
                                  </p:childTnLst>
                                </p:cTn>
                              </p:par>
                            </p:childTnLst>
                          </p:cTn>
                        </p:par>
                        <p:par>
                          <p:cTn id="60" fill="hold">
                            <p:stCondLst>
                              <p:cond delay="8000"/>
                            </p:stCondLst>
                            <p:childTnLst>
                              <p:par>
                                <p:cTn id="61" presetID="42" presetClass="entr" presetSubtype="0" fill="hold" nodeType="afterEffect">
                                  <p:stCondLst>
                                    <p:cond delay="0"/>
                                  </p:stCondLst>
                                  <p:childTnLst>
                                    <p:set>
                                      <p:cBhvr>
                                        <p:cTn id="62" dur="1" fill="hold">
                                          <p:stCondLst>
                                            <p:cond delay="0"/>
                                          </p:stCondLst>
                                        </p:cTn>
                                        <p:tgtEl>
                                          <p:spTgt spid="44"/>
                                        </p:tgtEl>
                                        <p:attrNameLst>
                                          <p:attrName>style.visibility</p:attrName>
                                        </p:attrNameLst>
                                      </p:cBhvr>
                                      <p:to>
                                        <p:strVal val="visible"/>
                                      </p:to>
                                    </p:set>
                                    <p:animEffect transition="in" filter="fade">
                                      <p:cBhvr>
                                        <p:cTn id="63" dur="1000"/>
                                        <p:tgtEl>
                                          <p:spTgt spid="44"/>
                                        </p:tgtEl>
                                      </p:cBhvr>
                                    </p:animEffect>
                                    <p:anim calcmode="lin" valueType="num">
                                      <p:cBhvr>
                                        <p:cTn id="64" dur="1000" fill="hold"/>
                                        <p:tgtEl>
                                          <p:spTgt spid="44"/>
                                        </p:tgtEl>
                                        <p:attrNameLst>
                                          <p:attrName>ppt_x</p:attrName>
                                        </p:attrNameLst>
                                      </p:cBhvr>
                                      <p:tavLst>
                                        <p:tav tm="0">
                                          <p:val>
                                            <p:strVal val="#ppt_x"/>
                                          </p:val>
                                        </p:tav>
                                        <p:tav tm="100000">
                                          <p:val>
                                            <p:strVal val="#ppt_x"/>
                                          </p:val>
                                        </p:tav>
                                      </p:tavLst>
                                    </p:anim>
                                    <p:anim calcmode="lin" valueType="num">
                                      <p:cBhvr>
                                        <p:cTn id="65" dur="1000" fill="hold"/>
                                        <p:tgtEl>
                                          <p:spTgt spid="4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50" grpId="0"/>
      <p:bldP spid="48"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a:extLst>
              <a:ext uri="{FF2B5EF4-FFF2-40B4-BE49-F238E27FC236}">
                <a16:creationId xmlns:a16="http://schemas.microsoft.com/office/drawing/2014/main" xmlns="" id="{D7382437-E854-4419-A980-E52E6F1A6B8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060727" y="2406420"/>
            <a:ext cx="1936681" cy="2045160"/>
          </a:xfrm>
          <a:prstGeom prst="rect">
            <a:avLst/>
          </a:prstGeom>
          <a:effectLst>
            <a:outerShdw blurRad="50800" dist="38100" dir="2700000" algn="tl" rotWithShape="0">
              <a:srgbClr val="0070C0">
                <a:alpha val="40000"/>
              </a:srgbClr>
            </a:outerShdw>
          </a:effectLst>
        </p:spPr>
      </p:pic>
      <p:sp>
        <p:nvSpPr>
          <p:cNvPr id="8" name="文本框 7">
            <a:extLst>
              <a:ext uri="{FF2B5EF4-FFF2-40B4-BE49-F238E27FC236}">
                <a16:creationId xmlns:a16="http://schemas.microsoft.com/office/drawing/2014/main" xmlns="" id="{2FA498DD-CFBB-423A-B14A-8052A1D5561C}"/>
              </a:ext>
            </a:extLst>
          </p:cNvPr>
          <p:cNvSpPr txBox="1"/>
          <p:nvPr/>
        </p:nvSpPr>
        <p:spPr>
          <a:xfrm>
            <a:off x="4542003" y="2228671"/>
            <a:ext cx="3399182" cy="1200329"/>
          </a:xfrm>
          <a:prstGeom prst="rect">
            <a:avLst/>
          </a:prstGeom>
          <a:noFill/>
        </p:spPr>
        <p:txBody>
          <a:bodyPr wrap="square" rtlCol="0">
            <a:spAutoFit/>
          </a:bodyPr>
          <a:lstStyle/>
          <a:p>
            <a:pPr algn="ctr" fontAlgn="auto">
              <a:lnSpc>
                <a:spcPct val="100000"/>
              </a:lnSpc>
            </a:pPr>
            <a:r>
              <a:rPr lang="en-US" altLang="zh-CN" sz="7200" spc="300" dirty="0">
                <a:solidFill>
                  <a:schemeClr val="bg1"/>
                </a:solidFill>
                <a:effectLst/>
                <a:latin typeface="French Script MT" panose="03020402040607040605" pitchFamily="66" charset="0"/>
                <a:ea typeface="思源黑体 CN ExtraLight" panose="020B0200000000000000" pitchFamily="34" charset="-122"/>
                <a:sym typeface="+mn-ea"/>
              </a:rPr>
              <a:t>Part 04</a:t>
            </a:r>
          </a:p>
        </p:txBody>
      </p:sp>
      <p:sp>
        <p:nvSpPr>
          <p:cNvPr id="9" name="文本框 10">
            <a:extLst>
              <a:ext uri="{FF2B5EF4-FFF2-40B4-BE49-F238E27FC236}">
                <a16:creationId xmlns:a16="http://schemas.microsoft.com/office/drawing/2014/main" xmlns="" id="{86C74CA4-AFE2-4263-93DF-9BA8FAD2657A}"/>
              </a:ext>
            </a:extLst>
          </p:cNvPr>
          <p:cNvSpPr txBox="1"/>
          <p:nvPr/>
        </p:nvSpPr>
        <p:spPr>
          <a:xfrm>
            <a:off x="4069594" y="3338262"/>
            <a:ext cx="4052811" cy="830997"/>
          </a:xfrm>
          <a:prstGeom prst="rect">
            <a:avLst/>
          </a:prstGeom>
          <a:noFill/>
          <a:ln w="9525">
            <a:noFill/>
          </a:ln>
          <a:effectLst>
            <a:outerShdw blurRad="254000" dist="127000" dir="2700000" algn="tl" rotWithShape="0">
              <a:srgbClr val="0070C0">
                <a:alpha val="40000"/>
              </a:srgbClr>
            </a:outerShdw>
          </a:effectLst>
        </p:spPr>
        <p:txBody>
          <a:bodyPr wrap="square" anchor="t">
            <a:spAutoFit/>
          </a:bodyPr>
          <a:lstStyle/>
          <a:p>
            <a:pPr algn="ctr">
              <a:spcBef>
                <a:spcPct val="50000"/>
              </a:spcBef>
            </a:pPr>
            <a:r>
              <a:rPr lang="zh-CN" altLang="en-US" sz="4800" dirty="0">
                <a:solidFill>
                  <a:schemeClr val="bg1"/>
                </a:solidFill>
                <a:latin typeface="方正粗圆简体" panose="02010601030101010101" pitchFamily="2" charset="-122"/>
                <a:ea typeface="方正粗圆简体" panose="02010601030101010101" pitchFamily="2" charset="-122"/>
              </a:rPr>
              <a:t>以后工作规划</a:t>
            </a:r>
          </a:p>
        </p:txBody>
      </p:sp>
    </p:spTree>
    <p:extLst>
      <p:ext uri="{BB962C8B-B14F-4D97-AF65-F5344CB8AC3E}">
        <p14:creationId xmlns:p14="http://schemas.microsoft.com/office/powerpoint/2010/main" val="726675741"/>
      </p:ext>
    </p:extLst>
  </p:cSld>
  <p:clrMapOvr>
    <a:masterClrMapping/>
  </p:clrMapOvr>
  <p:transition spd="slow" advTm="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decel="100000" fill="hold" grpId="0" nodeType="withEffect">
                                  <p:stCondLst>
                                    <p:cond delay="70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1500" fill="hold"/>
                                        <p:tgtEl>
                                          <p:spTgt spid="8"/>
                                        </p:tgtEl>
                                        <p:attrNameLst>
                                          <p:attrName>ppt_x</p:attrName>
                                        </p:attrNameLst>
                                      </p:cBhvr>
                                      <p:tavLst>
                                        <p:tav tm="0">
                                          <p:val>
                                            <p:strVal val="1+#ppt_w/2"/>
                                          </p:val>
                                        </p:tav>
                                        <p:tav tm="100000">
                                          <p:val>
                                            <p:strVal val="#ppt_x"/>
                                          </p:val>
                                        </p:tav>
                                      </p:tavLst>
                                    </p:anim>
                                    <p:anim calcmode="lin" valueType="num">
                                      <p:cBhvr additive="base">
                                        <p:cTn id="8" dur="1500" fill="hold"/>
                                        <p:tgtEl>
                                          <p:spTgt spid="8"/>
                                        </p:tgtEl>
                                        <p:attrNameLst>
                                          <p:attrName>ppt_y</p:attrName>
                                        </p:attrNameLst>
                                      </p:cBhvr>
                                      <p:tavLst>
                                        <p:tav tm="0">
                                          <p:val>
                                            <p:strVal val="#ppt_y"/>
                                          </p:val>
                                        </p:tav>
                                        <p:tav tm="100000">
                                          <p:val>
                                            <p:strVal val="#ppt_y"/>
                                          </p:val>
                                        </p:tav>
                                      </p:tavLst>
                                    </p:anim>
                                  </p:childTnLst>
                                </p:cTn>
                              </p:par>
                              <p:par>
                                <p:cTn id="9" presetID="2" presetClass="entr" presetSubtype="2" decel="100000" fill="hold" grpId="0" nodeType="withEffect">
                                  <p:stCondLst>
                                    <p:cond delay="1000"/>
                                  </p:stCondLst>
                                  <p:childTnLst>
                                    <p:set>
                                      <p:cBhvr>
                                        <p:cTn id="10" dur="1" fill="hold">
                                          <p:stCondLst>
                                            <p:cond delay="0"/>
                                          </p:stCondLst>
                                        </p:cTn>
                                        <p:tgtEl>
                                          <p:spTgt spid="9"/>
                                        </p:tgtEl>
                                        <p:attrNameLst>
                                          <p:attrName>style.visibility</p:attrName>
                                        </p:attrNameLst>
                                      </p:cBhvr>
                                      <p:to>
                                        <p:strVal val="visible"/>
                                      </p:to>
                                    </p:set>
                                    <p:anim calcmode="lin" valueType="num">
                                      <p:cBhvr additive="base">
                                        <p:cTn id="11" dur="1500" fill="hold"/>
                                        <p:tgtEl>
                                          <p:spTgt spid="9"/>
                                        </p:tgtEl>
                                        <p:attrNameLst>
                                          <p:attrName>ppt_x</p:attrName>
                                        </p:attrNameLst>
                                      </p:cBhvr>
                                      <p:tavLst>
                                        <p:tav tm="0">
                                          <p:val>
                                            <p:strVal val="1+#ppt_w/2"/>
                                          </p:val>
                                        </p:tav>
                                        <p:tav tm="100000">
                                          <p:val>
                                            <p:strVal val="#ppt_x"/>
                                          </p:val>
                                        </p:tav>
                                      </p:tavLst>
                                    </p:anim>
                                    <p:anim calcmode="lin" valueType="num">
                                      <p:cBhvr additive="base">
                                        <p:cTn id="12" dur="1500" fill="hold"/>
                                        <p:tgtEl>
                                          <p:spTgt spid="9"/>
                                        </p:tgtEl>
                                        <p:attrNameLst>
                                          <p:attrName>ppt_y</p:attrName>
                                        </p:attrNameLst>
                                      </p:cBhvr>
                                      <p:tavLst>
                                        <p:tav tm="0">
                                          <p:val>
                                            <p:strVal val="#ppt_y"/>
                                          </p:val>
                                        </p:tav>
                                        <p:tav tm="100000">
                                          <p:val>
                                            <p:strVal val="#ppt_y"/>
                                          </p:val>
                                        </p:tav>
                                      </p:tavLst>
                                    </p:anim>
                                  </p:childTnLst>
                                </p:cTn>
                              </p:par>
                              <p:par>
                                <p:cTn id="13" presetID="2" presetClass="entr" presetSubtype="2" decel="100000" fill="hold" nodeType="withEffect">
                                  <p:stCondLst>
                                    <p:cond delay="1500"/>
                                  </p:stCondLst>
                                  <p:childTnLst>
                                    <p:set>
                                      <p:cBhvr>
                                        <p:cTn id="14" dur="1" fill="hold">
                                          <p:stCondLst>
                                            <p:cond delay="0"/>
                                          </p:stCondLst>
                                        </p:cTn>
                                        <p:tgtEl>
                                          <p:spTgt spid="5"/>
                                        </p:tgtEl>
                                        <p:attrNameLst>
                                          <p:attrName>style.visibility</p:attrName>
                                        </p:attrNameLst>
                                      </p:cBhvr>
                                      <p:to>
                                        <p:strVal val="visible"/>
                                      </p:to>
                                    </p:set>
                                    <p:anim calcmode="lin" valueType="num">
                                      <p:cBhvr additive="base">
                                        <p:cTn id="15" dur="1500" fill="hold"/>
                                        <p:tgtEl>
                                          <p:spTgt spid="5"/>
                                        </p:tgtEl>
                                        <p:attrNameLst>
                                          <p:attrName>ppt_x</p:attrName>
                                        </p:attrNameLst>
                                      </p:cBhvr>
                                      <p:tavLst>
                                        <p:tav tm="0">
                                          <p:val>
                                            <p:strVal val="1+#ppt_w/2"/>
                                          </p:val>
                                        </p:tav>
                                        <p:tav tm="100000">
                                          <p:val>
                                            <p:strVal val="#ppt_x"/>
                                          </p:val>
                                        </p:tav>
                                      </p:tavLst>
                                    </p:anim>
                                    <p:anim calcmode="lin" valueType="num">
                                      <p:cBhvr additive="base">
                                        <p:cTn id="16" dur="1500" fill="hold"/>
                                        <p:tgtEl>
                                          <p:spTgt spid="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6" name="图片 65">
            <a:extLst>
              <a:ext uri="{FF2B5EF4-FFF2-40B4-BE49-F238E27FC236}">
                <a16:creationId xmlns:a16="http://schemas.microsoft.com/office/drawing/2014/main" xmlns="" id="{5C9068D9-730A-4A88-89CA-B24845AF1759}"/>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b="10532"/>
          <a:stretch/>
        </p:blipFill>
        <p:spPr>
          <a:xfrm>
            <a:off x="4991519" y="549071"/>
            <a:ext cx="6858000" cy="6135757"/>
          </a:xfrm>
          <a:prstGeom prst="rect">
            <a:avLst/>
          </a:prstGeom>
        </p:spPr>
      </p:pic>
      <p:pic>
        <p:nvPicPr>
          <p:cNvPr id="26" name="图片 25">
            <a:extLst>
              <a:ext uri="{FF2B5EF4-FFF2-40B4-BE49-F238E27FC236}">
                <a16:creationId xmlns:a16="http://schemas.microsoft.com/office/drawing/2014/main" xmlns="" id="{1A7C9B5A-4351-4233-A59B-540E2BBD1BCC}"/>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t="39664" r="48098" b="2408"/>
          <a:stretch/>
        </p:blipFill>
        <p:spPr>
          <a:xfrm flipH="1">
            <a:off x="5864086" y="0"/>
            <a:ext cx="6327913" cy="3143109"/>
          </a:xfrm>
          <a:prstGeom prst="rect">
            <a:avLst/>
          </a:prstGeom>
          <a:effectLst>
            <a:outerShdw blurRad="50800" dist="38100" dir="2700000" algn="tl" rotWithShape="0">
              <a:srgbClr val="0070C0">
                <a:alpha val="40000"/>
              </a:srgbClr>
            </a:outerShdw>
          </a:effectLst>
        </p:spPr>
      </p:pic>
      <p:pic>
        <p:nvPicPr>
          <p:cNvPr id="6" name="图片 5">
            <a:extLst>
              <a:ext uri="{FF2B5EF4-FFF2-40B4-BE49-F238E27FC236}">
                <a16:creationId xmlns:a16="http://schemas.microsoft.com/office/drawing/2014/main" xmlns="" id="{AB5F6130-BA82-4742-8D1B-E1AB44A86EE8}"/>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92482" y="200164"/>
            <a:ext cx="1372857" cy="1250949"/>
          </a:xfrm>
          <a:prstGeom prst="rect">
            <a:avLst/>
          </a:prstGeom>
        </p:spPr>
      </p:pic>
      <p:sp>
        <p:nvSpPr>
          <p:cNvPr id="7" name="文本框 10">
            <a:extLst>
              <a:ext uri="{FF2B5EF4-FFF2-40B4-BE49-F238E27FC236}">
                <a16:creationId xmlns:a16="http://schemas.microsoft.com/office/drawing/2014/main" xmlns="" id="{730DFF8E-67D8-4DE3-82F6-F20CC8EA3555}"/>
              </a:ext>
            </a:extLst>
          </p:cNvPr>
          <p:cNvSpPr txBox="1"/>
          <p:nvPr/>
        </p:nvSpPr>
        <p:spPr>
          <a:xfrm>
            <a:off x="1329324" y="495712"/>
            <a:ext cx="2901009" cy="584775"/>
          </a:xfrm>
          <a:prstGeom prst="rect">
            <a:avLst/>
          </a:prstGeom>
          <a:noFill/>
          <a:ln w="9525">
            <a:noFill/>
          </a:ln>
        </p:spPr>
        <p:txBody>
          <a:bodyPr wrap="square" anchor="t">
            <a:spAutoFit/>
          </a:bodyPr>
          <a:lstStyle/>
          <a:p>
            <a:pPr>
              <a:spcBef>
                <a:spcPct val="50000"/>
              </a:spcBef>
            </a:pPr>
            <a:r>
              <a:rPr lang="zh-CN" altLang="en-US" sz="3200" dirty="0">
                <a:solidFill>
                  <a:schemeClr val="bg1"/>
                </a:solidFill>
                <a:latin typeface="方正粗圆简体" panose="02010601030101010101" pitchFamily="2" charset="-122"/>
                <a:ea typeface="方正粗圆简体" panose="02010601030101010101" pitchFamily="2" charset="-122"/>
              </a:rPr>
              <a:t>工作目标</a:t>
            </a:r>
          </a:p>
        </p:txBody>
      </p:sp>
      <p:sp>
        <p:nvSpPr>
          <p:cNvPr id="8" name="文本框 10">
            <a:extLst>
              <a:ext uri="{FF2B5EF4-FFF2-40B4-BE49-F238E27FC236}">
                <a16:creationId xmlns:a16="http://schemas.microsoft.com/office/drawing/2014/main" xmlns="" id="{0AD22D58-EB38-4D99-B5F3-3E58C6F9B9E2}"/>
              </a:ext>
            </a:extLst>
          </p:cNvPr>
          <p:cNvSpPr txBox="1"/>
          <p:nvPr/>
        </p:nvSpPr>
        <p:spPr>
          <a:xfrm>
            <a:off x="612653" y="495713"/>
            <a:ext cx="420613" cy="584775"/>
          </a:xfrm>
          <a:prstGeom prst="rect">
            <a:avLst/>
          </a:prstGeom>
          <a:noFill/>
          <a:ln w="9525">
            <a:noFill/>
          </a:ln>
        </p:spPr>
        <p:txBody>
          <a:bodyPr wrap="square" anchor="t">
            <a:spAutoFit/>
          </a:bodyPr>
          <a:lstStyle/>
          <a:p>
            <a:pPr algn="ctr">
              <a:spcBef>
                <a:spcPct val="50000"/>
              </a:spcBef>
            </a:pPr>
            <a:r>
              <a:rPr lang="en-US" altLang="zh-CN" sz="3200" dirty="0">
                <a:solidFill>
                  <a:schemeClr val="bg1"/>
                </a:solidFill>
                <a:effectLst>
                  <a:outerShdw blurRad="50800" dist="38100" dir="2700000" algn="tl" rotWithShape="0">
                    <a:schemeClr val="accent5">
                      <a:lumMod val="50000"/>
                      <a:alpha val="40000"/>
                    </a:schemeClr>
                  </a:outerShdw>
                </a:effectLst>
                <a:latin typeface="方正粗圆简体" panose="02010601030101010101" pitchFamily="2" charset="-122"/>
                <a:ea typeface="方正粗圆简体" panose="02010601030101010101" pitchFamily="2" charset="-122"/>
              </a:rPr>
              <a:t>1</a:t>
            </a:r>
            <a:endParaRPr lang="zh-CN" altLang="en-US" sz="3200" dirty="0">
              <a:solidFill>
                <a:schemeClr val="bg1"/>
              </a:solidFill>
              <a:effectLst>
                <a:outerShdw blurRad="50800" dist="38100" dir="2700000" algn="tl" rotWithShape="0">
                  <a:schemeClr val="accent5">
                    <a:lumMod val="50000"/>
                    <a:alpha val="40000"/>
                  </a:schemeClr>
                </a:outerShdw>
              </a:effectLst>
              <a:latin typeface="方正粗圆简体" panose="02010601030101010101" pitchFamily="2" charset="-122"/>
              <a:ea typeface="方正粗圆简体" panose="02010601030101010101" pitchFamily="2" charset="-122"/>
            </a:endParaRPr>
          </a:p>
        </p:txBody>
      </p:sp>
      <p:sp>
        <p:nvSpPr>
          <p:cNvPr id="27" name="圆角矩形 167">
            <a:extLst>
              <a:ext uri="{FF2B5EF4-FFF2-40B4-BE49-F238E27FC236}">
                <a16:creationId xmlns:a16="http://schemas.microsoft.com/office/drawing/2014/main" xmlns="" id="{953ED935-B71A-43B0-B2B5-DDD8FEB18110}"/>
              </a:ext>
            </a:extLst>
          </p:cNvPr>
          <p:cNvSpPr/>
          <p:nvPr/>
        </p:nvSpPr>
        <p:spPr>
          <a:xfrm>
            <a:off x="1329319" y="2502714"/>
            <a:ext cx="3960440" cy="144016"/>
          </a:xfrm>
          <a:prstGeom prst="roundRect">
            <a:avLst>
              <a:gd name="adj" fmla="val 50000"/>
            </a:avLst>
          </a:prstGeom>
          <a:solidFill>
            <a:schemeClr val="bg1">
              <a:lumMod val="85000"/>
            </a:schemeClr>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圆角矩形 168">
            <a:extLst>
              <a:ext uri="{FF2B5EF4-FFF2-40B4-BE49-F238E27FC236}">
                <a16:creationId xmlns:a16="http://schemas.microsoft.com/office/drawing/2014/main" xmlns="" id="{1D46A949-4549-463E-B2BA-683AFB7D0B84}"/>
              </a:ext>
            </a:extLst>
          </p:cNvPr>
          <p:cNvSpPr/>
          <p:nvPr/>
        </p:nvSpPr>
        <p:spPr>
          <a:xfrm>
            <a:off x="1329324" y="2502714"/>
            <a:ext cx="3600401" cy="144016"/>
          </a:xfrm>
          <a:prstGeom prst="roundRect">
            <a:avLst>
              <a:gd name="adj" fmla="val 50000"/>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48" name="文本框 9">
            <a:extLst>
              <a:ext uri="{FF2B5EF4-FFF2-40B4-BE49-F238E27FC236}">
                <a16:creationId xmlns:a16="http://schemas.microsoft.com/office/drawing/2014/main" xmlns="" id="{473D03DA-E4EC-4BA0-A2DC-812A5E78F560}"/>
              </a:ext>
            </a:extLst>
          </p:cNvPr>
          <p:cNvSpPr txBox="1"/>
          <p:nvPr/>
        </p:nvSpPr>
        <p:spPr>
          <a:xfrm>
            <a:off x="1329319" y="2646724"/>
            <a:ext cx="1368152" cy="253916"/>
          </a:xfrm>
          <a:prstGeom prst="rect">
            <a:avLst/>
          </a:prstGeom>
          <a:noFill/>
        </p:spPr>
        <p:txBody>
          <a:bodyPr wrap="square" lIns="68580" tIns="34290" rIns="68580" bIns="34290" rtlCol="0">
            <a:spAutoFit/>
          </a:bodyPr>
          <a:lstStyle/>
          <a:p>
            <a:pPr marL="0" lvl="1"/>
            <a:r>
              <a:rPr lang="zh-CN" altLang="en-US" sz="1200" dirty="0">
                <a:solidFill>
                  <a:schemeClr val="tx1">
                    <a:lumMod val="75000"/>
                    <a:lumOff val="25000"/>
                  </a:schemeClr>
                </a:solidFill>
                <a:latin typeface="微软雅黑" pitchFamily="34" charset="-122"/>
                <a:ea typeface="微软雅黑" pitchFamily="34" charset="-122"/>
              </a:rPr>
              <a:t>销售总额</a:t>
            </a:r>
          </a:p>
        </p:txBody>
      </p:sp>
      <p:grpSp>
        <p:nvGrpSpPr>
          <p:cNvPr id="49" name="组合 48">
            <a:extLst>
              <a:ext uri="{FF2B5EF4-FFF2-40B4-BE49-F238E27FC236}">
                <a16:creationId xmlns:a16="http://schemas.microsoft.com/office/drawing/2014/main" xmlns="" id="{28463731-C64B-4195-806A-6CC24135B869}"/>
              </a:ext>
            </a:extLst>
          </p:cNvPr>
          <p:cNvGrpSpPr/>
          <p:nvPr/>
        </p:nvGrpSpPr>
        <p:grpSpPr>
          <a:xfrm>
            <a:off x="4785703" y="2203425"/>
            <a:ext cx="360040" cy="238527"/>
            <a:chOff x="4909455" y="1320661"/>
            <a:chExt cx="360040" cy="238527"/>
          </a:xfrm>
          <a:effectLst>
            <a:outerShdw blurRad="50800" dist="38100" dir="2700000" algn="tl" rotWithShape="0">
              <a:prstClr val="black">
                <a:alpha val="40000"/>
              </a:prstClr>
            </a:outerShdw>
          </a:effectLst>
        </p:grpSpPr>
        <p:sp>
          <p:nvSpPr>
            <p:cNvPr id="50" name="矩形标注 171">
              <a:extLst>
                <a:ext uri="{FF2B5EF4-FFF2-40B4-BE49-F238E27FC236}">
                  <a16:creationId xmlns:a16="http://schemas.microsoft.com/office/drawing/2014/main" xmlns="" id="{335BFB1B-C155-4547-BDC7-0F127918F69D}"/>
                </a:ext>
              </a:extLst>
            </p:cNvPr>
            <p:cNvSpPr/>
            <p:nvPr/>
          </p:nvSpPr>
          <p:spPr>
            <a:xfrm>
              <a:off x="4945459" y="1331913"/>
              <a:ext cx="288032" cy="216024"/>
            </a:xfrm>
            <a:prstGeom prst="wedgeRectCallou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1" name="文本框 9">
              <a:extLst>
                <a:ext uri="{FF2B5EF4-FFF2-40B4-BE49-F238E27FC236}">
                  <a16:creationId xmlns:a16="http://schemas.microsoft.com/office/drawing/2014/main" xmlns="" id="{6E111E80-A31B-4E42-A914-9AFAFCFC0624}"/>
                </a:ext>
              </a:extLst>
            </p:cNvPr>
            <p:cNvSpPr txBox="1"/>
            <p:nvPr/>
          </p:nvSpPr>
          <p:spPr>
            <a:xfrm>
              <a:off x="4909455" y="1320661"/>
              <a:ext cx="360040" cy="238527"/>
            </a:xfrm>
            <a:prstGeom prst="rect">
              <a:avLst/>
            </a:prstGeom>
            <a:noFill/>
          </p:spPr>
          <p:txBody>
            <a:bodyPr wrap="square" lIns="68580" tIns="34290" rIns="68580" bIns="34290" rtlCol="0">
              <a:spAutoFit/>
            </a:bodyPr>
            <a:lstStyle/>
            <a:p>
              <a:pPr marL="0" lvl="1" algn="ctr"/>
              <a:r>
                <a:rPr lang="en-US" altLang="zh-CN" sz="1100" dirty="0">
                  <a:solidFill>
                    <a:schemeClr val="bg1"/>
                  </a:solidFill>
                  <a:latin typeface="微软雅黑" pitchFamily="34" charset="-122"/>
                  <a:ea typeface="微软雅黑" pitchFamily="34" charset="-122"/>
                </a:rPr>
                <a:t>95</a:t>
              </a:r>
              <a:endParaRPr lang="zh-CN" altLang="en-US" sz="1100" dirty="0">
                <a:solidFill>
                  <a:schemeClr val="bg1"/>
                </a:solidFill>
                <a:latin typeface="微软雅黑" pitchFamily="34" charset="-122"/>
                <a:ea typeface="微软雅黑" pitchFamily="34" charset="-122"/>
              </a:endParaRPr>
            </a:p>
          </p:txBody>
        </p:sp>
      </p:grpSp>
      <p:sp>
        <p:nvSpPr>
          <p:cNvPr id="52" name="圆角矩形 173">
            <a:extLst>
              <a:ext uri="{FF2B5EF4-FFF2-40B4-BE49-F238E27FC236}">
                <a16:creationId xmlns:a16="http://schemas.microsoft.com/office/drawing/2014/main" xmlns="" id="{E7780E19-2C69-44FD-9094-B93E3B601405}"/>
              </a:ext>
            </a:extLst>
          </p:cNvPr>
          <p:cNvSpPr/>
          <p:nvPr/>
        </p:nvSpPr>
        <p:spPr>
          <a:xfrm>
            <a:off x="1329319" y="3063389"/>
            <a:ext cx="3960440" cy="144016"/>
          </a:xfrm>
          <a:prstGeom prst="roundRect">
            <a:avLst>
              <a:gd name="adj" fmla="val 50000"/>
            </a:avLst>
          </a:prstGeom>
          <a:solidFill>
            <a:schemeClr val="bg1">
              <a:lumMod val="85000"/>
            </a:schemeClr>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3" name="圆角矩形 174">
            <a:extLst>
              <a:ext uri="{FF2B5EF4-FFF2-40B4-BE49-F238E27FC236}">
                <a16:creationId xmlns:a16="http://schemas.microsoft.com/office/drawing/2014/main" xmlns="" id="{E8E21B0C-C434-4071-A7F0-6E4C3027D9CF}"/>
              </a:ext>
            </a:extLst>
          </p:cNvPr>
          <p:cNvSpPr/>
          <p:nvPr/>
        </p:nvSpPr>
        <p:spPr>
          <a:xfrm>
            <a:off x="1329324" y="3063389"/>
            <a:ext cx="3214643" cy="144016"/>
          </a:xfrm>
          <a:prstGeom prst="roundRect">
            <a:avLst>
              <a:gd name="adj" fmla="val 50000"/>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54" name="文本框 9">
            <a:extLst>
              <a:ext uri="{FF2B5EF4-FFF2-40B4-BE49-F238E27FC236}">
                <a16:creationId xmlns:a16="http://schemas.microsoft.com/office/drawing/2014/main" xmlns="" id="{3DD48E33-75AE-4E47-BB3D-000AFA768E33}"/>
              </a:ext>
            </a:extLst>
          </p:cNvPr>
          <p:cNvSpPr txBox="1"/>
          <p:nvPr/>
        </p:nvSpPr>
        <p:spPr>
          <a:xfrm>
            <a:off x="1329319" y="3207405"/>
            <a:ext cx="1368152" cy="253916"/>
          </a:xfrm>
          <a:prstGeom prst="rect">
            <a:avLst/>
          </a:prstGeom>
          <a:noFill/>
        </p:spPr>
        <p:txBody>
          <a:bodyPr wrap="square" lIns="68580" tIns="34290" rIns="68580" bIns="34290" rtlCol="0">
            <a:spAutoFit/>
          </a:bodyPr>
          <a:lstStyle/>
          <a:p>
            <a:pPr marL="0" lvl="1"/>
            <a:r>
              <a:rPr lang="zh-CN" altLang="en-US" sz="1200" dirty="0">
                <a:solidFill>
                  <a:schemeClr val="tx1">
                    <a:lumMod val="75000"/>
                    <a:lumOff val="25000"/>
                  </a:schemeClr>
                </a:solidFill>
                <a:latin typeface="微软雅黑" pitchFamily="34" charset="-122"/>
                <a:ea typeface="微软雅黑" pitchFamily="34" charset="-122"/>
              </a:rPr>
              <a:t>利润总额</a:t>
            </a:r>
          </a:p>
        </p:txBody>
      </p:sp>
      <p:grpSp>
        <p:nvGrpSpPr>
          <p:cNvPr id="55" name="组合 54">
            <a:extLst>
              <a:ext uri="{FF2B5EF4-FFF2-40B4-BE49-F238E27FC236}">
                <a16:creationId xmlns:a16="http://schemas.microsoft.com/office/drawing/2014/main" xmlns="" id="{F9673D7B-EA28-470A-B8F8-16E10FA99812}"/>
              </a:ext>
            </a:extLst>
          </p:cNvPr>
          <p:cNvGrpSpPr/>
          <p:nvPr/>
        </p:nvGrpSpPr>
        <p:grpSpPr>
          <a:xfrm>
            <a:off x="4399867" y="2779489"/>
            <a:ext cx="432048" cy="240414"/>
            <a:chOff x="4883659" y="1331913"/>
            <a:chExt cx="432048" cy="240414"/>
          </a:xfrm>
          <a:effectLst>
            <a:outerShdw blurRad="50800" dist="38100" dir="2700000" algn="tl" rotWithShape="0">
              <a:prstClr val="black">
                <a:alpha val="40000"/>
              </a:prstClr>
            </a:outerShdw>
          </a:effectLst>
        </p:grpSpPr>
        <p:sp>
          <p:nvSpPr>
            <p:cNvPr id="56" name="矩形标注 177">
              <a:extLst>
                <a:ext uri="{FF2B5EF4-FFF2-40B4-BE49-F238E27FC236}">
                  <a16:creationId xmlns:a16="http://schemas.microsoft.com/office/drawing/2014/main" xmlns="" id="{EDBD1244-2F13-4BCD-AD37-EC0CE4D62DD8}"/>
                </a:ext>
              </a:extLst>
            </p:cNvPr>
            <p:cNvSpPr/>
            <p:nvPr/>
          </p:nvSpPr>
          <p:spPr>
            <a:xfrm>
              <a:off x="4945459" y="1331913"/>
              <a:ext cx="288032" cy="216024"/>
            </a:xfrm>
            <a:prstGeom prst="wedgeRectCallou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7" name="文本框 9">
              <a:extLst>
                <a:ext uri="{FF2B5EF4-FFF2-40B4-BE49-F238E27FC236}">
                  <a16:creationId xmlns:a16="http://schemas.microsoft.com/office/drawing/2014/main" xmlns="" id="{1C9CED4B-C974-4C42-8949-2E1DB3BAFE98}"/>
                </a:ext>
              </a:extLst>
            </p:cNvPr>
            <p:cNvSpPr txBox="1"/>
            <p:nvPr/>
          </p:nvSpPr>
          <p:spPr>
            <a:xfrm>
              <a:off x="4883659" y="1333800"/>
              <a:ext cx="432048" cy="238527"/>
            </a:xfrm>
            <a:prstGeom prst="rect">
              <a:avLst/>
            </a:prstGeom>
            <a:noFill/>
          </p:spPr>
          <p:txBody>
            <a:bodyPr wrap="square" lIns="68580" tIns="34290" rIns="68580" bIns="34290" rtlCol="0">
              <a:spAutoFit/>
            </a:bodyPr>
            <a:lstStyle/>
            <a:p>
              <a:pPr marL="0" lvl="1" algn="ctr"/>
              <a:r>
                <a:rPr lang="en-US" altLang="zh-CN" sz="1100" dirty="0">
                  <a:solidFill>
                    <a:schemeClr val="bg1"/>
                  </a:solidFill>
                  <a:latin typeface="微软雅黑" pitchFamily="34" charset="-122"/>
                  <a:ea typeface="微软雅黑" pitchFamily="34" charset="-122"/>
                </a:rPr>
                <a:t>485</a:t>
              </a:r>
              <a:endParaRPr lang="zh-CN" altLang="en-US" sz="1100" dirty="0">
                <a:solidFill>
                  <a:schemeClr val="bg1"/>
                </a:solidFill>
                <a:latin typeface="微软雅黑" pitchFamily="34" charset="-122"/>
                <a:ea typeface="微软雅黑" pitchFamily="34" charset="-122"/>
              </a:endParaRPr>
            </a:p>
          </p:txBody>
        </p:sp>
      </p:grpSp>
      <p:sp>
        <p:nvSpPr>
          <p:cNvPr id="58" name="圆角矩形 179">
            <a:extLst>
              <a:ext uri="{FF2B5EF4-FFF2-40B4-BE49-F238E27FC236}">
                <a16:creationId xmlns:a16="http://schemas.microsoft.com/office/drawing/2014/main" xmlns="" id="{8F0F3D1A-A3E0-455F-883C-680D03FBC75D}"/>
              </a:ext>
            </a:extLst>
          </p:cNvPr>
          <p:cNvSpPr/>
          <p:nvPr/>
        </p:nvSpPr>
        <p:spPr>
          <a:xfrm>
            <a:off x="1329319" y="3616950"/>
            <a:ext cx="3960440" cy="144016"/>
          </a:xfrm>
          <a:prstGeom prst="roundRect">
            <a:avLst>
              <a:gd name="adj" fmla="val 50000"/>
            </a:avLst>
          </a:prstGeom>
          <a:solidFill>
            <a:schemeClr val="bg1">
              <a:lumMod val="85000"/>
            </a:schemeClr>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9" name="圆角矩形 180">
            <a:extLst>
              <a:ext uri="{FF2B5EF4-FFF2-40B4-BE49-F238E27FC236}">
                <a16:creationId xmlns:a16="http://schemas.microsoft.com/office/drawing/2014/main" xmlns="" id="{0EC50CD2-177A-4953-A880-2FF124EFBC15}"/>
              </a:ext>
            </a:extLst>
          </p:cNvPr>
          <p:cNvSpPr/>
          <p:nvPr/>
        </p:nvSpPr>
        <p:spPr>
          <a:xfrm>
            <a:off x="1329319" y="3616950"/>
            <a:ext cx="3600400" cy="144016"/>
          </a:xfrm>
          <a:prstGeom prst="roundRect">
            <a:avLst>
              <a:gd name="adj" fmla="val 50000"/>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60" name="文本框 9">
            <a:extLst>
              <a:ext uri="{FF2B5EF4-FFF2-40B4-BE49-F238E27FC236}">
                <a16:creationId xmlns:a16="http://schemas.microsoft.com/office/drawing/2014/main" xmlns="" id="{DB25777D-A958-401C-A5F0-6277715301B7}"/>
              </a:ext>
            </a:extLst>
          </p:cNvPr>
          <p:cNvSpPr txBox="1"/>
          <p:nvPr/>
        </p:nvSpPr>
        <p:spPr>
          <a:xfrm>
            <a:off x="1329319" y="3760966"/>
            <a:ext cx="1800200" cy="253916"/>
          </a:xfrm>
          <a:prstGeom prst="rect">
            <a:avLst/>
          </a:prstGeom>
          <a:noFill/>
        </p:spPr>
        <p:txBody>
          <a:bodyPr wrap="square" lIns="68580" tIns="34290" rIns="68580" bIns="34290" rtlCol="0">
            <a:spAutoFit/>
          </a:bodyPr>
          <a:lstStyle/>
          <a:p>
            <a:pPr marL="0" lvl="1"/>
            <a:r>
              <a:rPr lang="zh-CN" altLang="en-US" sz="1200" dirty="0">
                <a:solidFill>
                  <a:schemeClr val="tx1">
                    <a:lumMod val="75000"/>
                    <a:lumOff val="25000"/>
                  </a:schemeClr>
                </a:solidFill>
                <a:latin typeface="微软雅黑" pitchFamily="34" charset="-122"/>
                <a:ea typeface="微软雅黑" pitchFamily="34" charset="-122"/>
              </a:rPr>
              <a:t>海外业务</a:t>
            </a:r>
          </a:p>
        </p:txBody>
      </p:sp>
      <p:grpSp>
        <p:nvGrpSpPr>
          <p:cNvPr id="61" name="组合 60">
            <a:extLst>
              <a:ext uri="{FF2B5EF4-FFF2-40B4-BE49-F238E27FC236}">
                <a16:creationId xmlns:a16="http://schemas.microsoft.com/office/drawing/2014/main" xmlns="" id="{E7E04A24-4471-4432-BDF8-46E0A5F91C7E}"/>
              </a:ext>
            </a:extLst>
          </p:cNvPr>
          <p:cNvGrpSpPr/>
          <p:nvPr/>
        </p:nvGrpSpPr>
        <p:grpSpPr>
          <a:xfrm>
            <a:off x="4775944" y="3321799"/>
            <a:ext cx="360040" cy="238527"/>
            <a:chOff x="4909455" y="1320661"/>
            <a:chExt cx="360040" cy="238527"/>
          </a:xfrm>
          <a:effectLst>
            <a:outerShdw blurRad="50800" dist="38100" dir="2700000" algn="tl" rotWithShape="0">
              <a:prstClr val="black">
                <a:alpha val="40000"/>
              </a:prstClr>
            </a:outerShdw>
          </a:effectLst>
        </p:grpSpPr>
        <p:sp>
          <p:nvSpPr>
            <p:cNvPr id="62" name="矩形标注 183">
              <a:extLst>
                <a:ext uri="{FF2B5EF4-FFF2-40B4-BE49-F238E27FC236}">
                  <a16:creationId xmlns:a16="http://schemas.microsoft.com/office/drawing/2014/main" xmlns="" id="{3C95E319-849F-481D-92BD-2B23189E7241}"/>
                </a:ext>
              </a:extLst>
            </p:cNvPr>
            <p:cNvSpPr/>
            <p:nvPr/>
          </p:nvSpPr>
          <p:spPr>
            <a:xfrm>
              <a:off x="4945459" y="1331913"/>
              <a:ext cx="288032" cy="216024"/>
            </a:xfrm>
            <a:prstGeom prst="wedgeRectCallou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3" name="文本框 9">
              <a:extLst>
                <a:ext uri="{FF2B5EF4-FFF2-40B4-BE49-F238E27FC236}">
                  <a16:creationId xmlns:a16="http://schemas.microsoft.com/office/drawing/2014/main" xmlns="" id="{BCB94C1D-9876-43A0-9759-31ACE67A9FA1}"/>
                </a:ext>
              </a:extLst>
            </p:cNvPr>
            <p:cNvSpPr txBox="1"/>
            <p:nvPr/>
          </p:nvSpPr>
          <p:spPr>
            <a:xfrm>
              <a:off x="4909455" y="1320661"/>
              <a:ext cx="360040" cy="238527"/>
            </a:xfrm>
            <a:prstGeom prst="rect">
              <a:avLst/>
            </a:prstGeom>
            <a:noFill/>
          </p:spPr>
          <p:txBody>
            <a:bodyPr wrap="square" lIns="68580" tIns="34290" rIns="68580" bIns="34290" rtlCol="0">
              <a:spAutoFit/>
            </a:bodyPr>
            <a:lstStyle/>
            <a:p>
              <a:pPr marL="0" lvl="1" algn="ctr"/>
              <a:r>
                <a:rPr lang="en-US" altLang="zh-CN" sz="1100" dirty="0">
                  <a:solidFill>
                    <a:schemeClr val="bg1"/>
                  </a:solidFill>
                  <a:latin typeface="微软雅黑" pitchFamily="34" charset="-122"/>
                  <a:ea typeface="微软雅黑" pitchFamily="34" charset="-122"/>
                </a:rPr>
                <a:t>95</a:t>
              </a:r>
              <a:endParaRPr lang="zh-CN" altLang="en-US" sz="1100" dirty="0">
                <a:solidFill>
                  <a:schemeClr val="bg1"/>
                </a:solidFill>
                <a:latin typeface="微软雅黑" pitchFamily="34" charset="-122"/>
                <a:ea typeface="微软雅黑" pitchFamily="34" charset="-122"/>
              </a:endParaRPr>
            </a:p>
          </p:txBody>
        </p:sp>
      </p:grpSp>
      <p:sp>
        <p:nvSpPr>
          <p:cNvPr id="64" name="TextBox 7">
            <a:extLst>
              <a:ext uri="{FF2B5EF4-FFF2-40B4-BE49-F238E27FC236}">
                <a16:creationId xmlns:a16="http://schemas.microsoft.com/office/drawing/2014/main" xmlns="" id="{A95855EC-0B8B-4BF4-B297-7E3B414BDB3D}"/>
              </a:ext>
            </a:extLst>
          </p:cNvPr>
          <p:cNvSpPr>
            <a:spLocks noChangeArrowheads="1"/>
          </p:cNvSpPr>
          <p:nvPr/>
        </p:nvSpPr>
        <p:spPr bwMode="auto">
          <a:xfrm>
            <a:off x="1329319" y="4449246"/>
            <a:ext cx="4165758" cy="66531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fontAlgn="auto">
              <a:lnSpc>
                <a:spcPct val="150000"/>
              </a:lnSpc>
              <a:spcBef>
                <a:spcPts val="0"/>
              </a:spcBef>
              <a:spcAft>
                <a:spcPts val="0"/>
              </a:spcAft>
              <a:defRPr/>
            </a:pPr>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sym typeface="微软雅黑" pitchFamily="34" charset="-122"/>
              </a:rPr>
              <a:t>在此输入章节详细文字介绍，表达主题的含义合图表的意义，在此输入章节详细文字介绍，表达主题的含义合图表的意义。在此输入章节详细文字介绍，表达主题的含义合图表的意义在此输入章节详细。</a:t>
            </a:r>
          </a:p>
        </p:txBody>
      </p:sp>
      <p:sp>
        <p:nvSpPr>
          <p:cNvPr id="65" name="文本框 81">
            <a:extLst>
              <a:ext uri="{FF2B5EF4-FFF2-40B4-BE49-F238E27FC236}">
                <a16:creationId xmlns:a16="http://schemas.microsoft.com/office/drawing/2014/main" xmlns="" id="{8B43ABBE-1AF3-4BE4-9D32-9B62142A1589}"/>
              </a:ext>
            </a:extLst>
          </p:cNvPr>
          <p:cNvSpPr txBox="1"/>
          <p:nvPr/>
        </p:nvSpPr>
        <p:spPr>
          <a:xfrm>
            <a:off x="1193309" y="5496243"/>
            <a:ext cx="3950120" cy="769441"/>
          </a:xfrm>
          <a:prstGeom prst="rect">
            <a:avLst/>
          </a:prstGeom>
          <a:noFill/>
        </p:spPr>
        <p:txBody>
          <a:bodyPr wrap="none" rtlCol="0">
            <a:spAutoFit/>
          </a:bodyPr>
          <a:lstStyle/>
          <a:p>
            <a:pPr defTabSz="914400"/>
            <a:r>
              <a:rPr lang="en-US" altLang="zh-CN" sz="4400" dirty="0">
                <a:solidFill>
                  <a:schemeClr val="bg1"/>
                </a:solidFill>
                <a:latin typeface="Arial Black" pitchFamily="34" charset="0"/>
              </a:rPr>
              <a:t>588,584,728</a:t>
            </a:r>
            <a:endParaRPr lang="zh-CN" altLang="en-US" sz="2400" dirty="0">
              <a:solidFill>
                <a:schemeClr val="bg1"/>
              </a:solidFill>
              <a:latin typeface="Arial Black" pitchFamily="34" charset="0"/>
            </a:endParaRPr>
          </a:p>
        </p:txBody>
      </p:sp>
    </p:spTree>
    <p:extLst>
      <p:ext uri="{BB962C8B-B14F-4D97-AF65-F5344CB8AC3E}">
        <p14:creationId xmlns:p14="http://schemas.microsoft.com/office/powerpoint/2010/main" val="2886759628"/>
      </p:ext>
    </p:extLst>
  </p:cSld>
  <p:clrMapOvr>
    <a:masterClrMapping/>
  </p:clrMapOvr>
  <p:transition spd="slow" advTm="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1500" fill="hold"/>
                                        <p:tgtEl>
                                          <p:spTgt spid="6"/>
                                        </p:tgtEl>
                                        <p:attrNameLst>
                                          <p:attrName>ppt_x</p:attrName>
                                        </p:attrNameLst>
                                      </p:cBhvr>
                                      <p:tavLst>
                                        <p:tav tm="0">
                                          <p:val>
                                            <p:strVal val="0-#ppt_w/2"/>
                                          </p:val>
                                        </p:tav>
                                        <p:tav tm="100000">
                                          <p:val>
                                            <p:strVal val="#ppt_x"/>
                                          </p:val>
                                        </p:tav>
                                      </p:tavLst>
                                    </p:anim>
                                    <p:anim calcmode="lin" valueType="num">
                                      <p:cBhvr additive="base">
                                        <p:cTn id="8" dur="1500" fill="hold"/>
                                        <p:tgtEl>
                                          <p:spTgt spid="6"/>
                                        </p:tgtEl>
                                        <p:attrNameLst>
                                          <p:attrName>ppt_y</p:attrName>
                                        </p:attrNameLst>
                                      </p:cBhvr>
                                      <p:tavLst>
                                        <p:tav tm="0">
                                          <p:val>
                                            <p:strVal val="#ppt_y"/>
                                          </p:val>
                                        </p:tav>
                                        <p:tav tm="100000">
                                          <p:val>
                                            <p:strVal val="#ppt_y"/>
                                          </p:val>
                                        </p:tav>
                                      </p:tavLst>
                                    </p:anim>
                                  </p:childTnLst>
                                </p:cTn>
                              </p:par>
                              <p:par>
                                <p:cTn id="9" presetID="2" presetClass="entr" presetSubtype="8" decel="100000" fill="hold" grpId="0" nodeType="withEffect">
                                  <p:stCondLst>
                                    <p:cond delay="300"/>
                                  </p:stCondLst>
                                  <p:childTnLst>
                                    <p:set>
                                      <p:cBhvr>
                                        <p:cTn id="10" dur="1" fill="hold">
                                          <p:stCondLst>
                                            <p:cond delay="0"/>
                                          </p:stCondLst>
                                        </p:cTn>
                                        <p:tgtEl>
                                          <p:spTgt spid="8"/>
                                        </p:tgtEl>
                                        <p:attrNameLst>
                                          <p:attrName>style.visibility</p:attrName>
                                        </p:attrNameLst>
                                      </p:cBhvr>
                                      <p:to>
                                        <p:strVal val="visible"/>
                                      </p:to>
                                    </p:set>
                                    <p:anim calcmode="lin" valueType="num">
                                      <p:cBhvr additive="base">
                                        <p:cTn id="11" dur="1500" fill="hold"/>
                                        <p:tgtEl>
                                          <p:spTgt spid="8"/>
                                        </p:tgtEl>
                                        <p:attrNameLst>
                                          <p:attrName>ppt_x</p:attrName>
                                        </p:attrNameLst>
                                      </p:cBhvr>
                                      <p:tavLst>
                                        <p:tav tm="0">
                                          <p:val>
                                            <p:strVal val="0-#ppt_w/2"/>
                                          </p:val>
                                        </p:tav>
                                        <p:tav tm="100000">
                                          <p:val>
                                            <p:strVal val="#ppt_x"/>
                                          </p:val>
                                        </p:tav>
                                      </p:tavLst>
                                    </p:anim>
                                    <p:anim calcmode="lin" valueType="num">
                                      <p:cBhvr additive="base">
                                        <p:cTn id="12" dur="1500" fill="hold"/>
                                        <p:tgtEl>
                                          <p:spTgt spid="8"/>
                                        </p:tgtEl>
                                        <p:attrNameLst>
                                          <p:attrName>ppt_y</p:attrName>
                                        </p:attrNameLst>
                                      </p:cBhvr>
                                      <p:tavLst>
                                        <p:tav tm="0">
                                          <p:val>
                                            <p:strVal val="#ppt_y"/>
                                          </p:val>
                                        </p:tav>
                                        <p:tav tm="100000">
                                          <p:val>
                                            <p:strVal val="#ppt_y"/>
                                          </p:val>
                                        </p:tav>
                                      </p:tavLst>
                                    </p:anim>
                                  </p:childTnLst>
                                </p:cTn>
                              </p:par>
                              <p:par>
                                <p:cTn id="13" presetID="2" presetClass="entr" presetSubtype="8" decel="100000" fill="hold" grpId="0" nodeType="withEffect">
                                  <p:stCondLst>
                                    <p:cond delay="500"/>
                                  </p:stCondLst>
                                  <p:childTnLst>
                                    <p:set>
                                      <p:cBhvr>
                                        <p:cTn id="14" dur="1" fill="hold">
                                          <p:stCondLst>
                                            <p:cond delay="0"/>
                                          </p:stCondLst>
                                        </p:cTn>
                                        <p:tgtEl>
                                          <p:spTgt spid="7"/>
                                        </p:tgtEl>
                                        <p:attrNameLst>
                                          <p:attrName>style.visibility</p:attrName>
                                        </p:attrNameLst>
                                      </p:cBhvr>
                                      <p:to>
                                        <p:strVal val="visible"/>
                                      </p:to>
                                    </p:set>
                                    <p:anim calcmode="lin" valueType="num">
                                      <p:cBhvr additive="base">
                                        <p:cTn id="15" dur="1500" fill="hold"/>
                                        <p:tgtEl>
                                          <p:spTgt spid="7"/>
                                        </p:tgtEl>
                                        <p:attrNameLst>
                                          <p:attrName>ppt_x</p:attrName>
                                        </p:attrNameLst>
                                      </p:cBhvr>
                                      <p:tavLst>
                                        <p:tav tm="0">
                                          <p:val>
                                            <p:strVal val="0-#ppt_w/2"/>
                                          </p:val>
                                        </p:tav>
                                        <p:tav tm="100000">
                                          <p:val>
                                            <p:strVal val="#ppt_x"/>
                                          </p:val>
                                        </p:tav>
                                      </p:tavLst>
                                    </p:anim>
                                    <p:anim calcmode="lin" valueType="num">
                                      <p:cBhvr additive="base">
                                        <p:cTn id="16" dur="1500" fill="hold"/>
                                        <p:tgtEl>
                                          <p:spTgt spid="7"/>
                                        </p:tgtEl>
                                        <p:attrNameLst>
                                          <p:attrName>ppt_y</p:attrName>
                                        </p:attrNameLst>
                                      </p:cBhvr>
                                      <p:tavLst>
                                        <p:tav tm="0">
                                          <p:val>
                                            <p:strVal val="#ppt_y"/>
                                          </p:val>
                                        </p:tav>
                                        <p:tav tm="100000">
                                          <p:val>
                                            <p:strVal val="#ppt_y"/>
                                          </p:val>
                                        </p:tav>
                                      </p:tavLst>
                                    </p:anim>
                                  </p:childTnLst>
                                </p:cTn>
                              </p:par>
                              <p:par>
                                <p:cTn id="17" presetID="47" presetClass="entr" presetSubtype="0" fill="hold" nodeType="withEffect">
                                  <p:stCondLst>
                                    <p:cond delay="500"/>
                                  </p:stCondLst>
                                  <p:childTnLst>
                                    <p:set>
                                      <p:cBhvr>
                                        <p:cTn id="18" dur="1" fill="hold">
                                          <p:stCondLst>
                                            <p:cond delay="0"/>
                                          </p:stCondLst>
                                        </p:cTn>
                                        <p:tgtEl>
                                          <p:spTgt spid="26"/>
                                        </p:tgtEl>
                                        <p:attrNameLst>
                                          <p:attrName>style.visibility</p:attrName>
                                        </p:attrNameLst>
                                      </p:cBhvr>
                                      <p:to>
                                        <p:strVal val="visible"/>
                                      </p:to>
                                    </p:set>
                                    <p:animEffect transition="in" filter="fade">
                                      <p:cBhvr>
                                        <p:cTn id="19" dur="1000"/>
                                        <p:tgtEl>
                                          <p:spTgt spid="26"/>
                                        </p:tgtEl>
                                      </p:cBhvr>
                                    </p:animEffect>
                                    <p:anim calcmode="lin" valueType="num">
                                      <p:cBhvr>
                                        <p:cTn id="20" dur="1000" fill="hold"/>
                                        <p:tgtEl>
                                          <p:spTgt spid="26"/>
                                        </p:tgtEl>
                                        <p:attrNameLst>
                                          <p:attrName>ppt_x</p:attrName>
                                        </p:attrNameLst>
                                      </p:cBhvr>
                                      <p:tavLst>
                                        <p:tav tm="0">
                                          <p:val>
                                            <p:strVal val="#ppt_x"/>
                                          </p:val>
                                        </p:tav>
                                        <p:tav tm="100000">
                                          <p:val>
                                            <p:strVal val="#ppt_x"/>
                                          </p:val>
                                        </p:tav>
                                      </p:tavLst>
                                    </p:anim>
                                    <p:anim calcmode="lin" valueType="num">
                                      <p:cBhvr>
                                        <p:cTn id="21" dur="1000" fill="hold"/>
                                        <p:tgtEl>
                                          <p:spTgt spid="26"/>
                                        </p:tgtEl>
                                        <p:attrNameLst>
                                          <p:attrName>ppt_y</p:attrName>
                                        </p:attrNameLst>
                                      </p:cBhvr>
                                      <p:tavLst>
                                        <p:tav tm="0">
                                          <p:val>
                                            <p:strVal val="#ppt_y-.1"/>
                                          </p:val>
                                        </p:tav>
                                        <p:tav tm="100000">
                                          <p:val>
                                            <p:strVal val="#ppt_y"/>
                                          </p:val>
                                        </p:tav>
                                      </p:tavLst>
                                    </p:anim>
                                  </p:childTnLst>
                                </p:cTn>
                              </p:par>
                            </p:childTnLst>
                          </p:cTn>
                        </p:par>
                        <p:par>
                          <p:cTn id="22" fill="hold">
                            <p:stCondLst>
                              <p:cond delay="2000"/>
                            </p:stCondLst>
                            <p:childTnLst>
                              <p:par>
                                <p:cTn id="23" presetID="47" presetClass="entr" presetSubtype="0" fill="hold" nodeType="afterEffect">
                                  <p:stCondLst>
                                    <p:cond delay="0"/>
                                  </p:stCondLst>
                                  <p:childTnLst>
                                    <p:set>
                                      <p:cBhvr>
                                        <p:cTn id="24" dur="1" fill="hold">
                                          <p:stCondLst>
                                            <p:cond delay="0"/>
                                          </p:stCondLst>
                                        </p:cTn>
                                        <p:tgtEl>
                                          <p:spTgt spid="66"/>
                                        </p:tgtEl>
                                        <p:attrNameLst>
                                          <p:attrName>style.visibility</p:attrName>
                                        </p:attrNameLst>
                                      </p:cBhvr>
                                      <p:to>
                                        <p:strVal val="visible"/>
                                      </p:to>
                                    </p:set>
                                    <p:animEffect transition="in" filter="fade">
                                      <p:cBhvr>
                                        <p:cTn id="25" dur="1000"/>
                                        <p:tgtEl>
                                          <p:spTgt spid="66"/>
                                        </p:tgtEl>
                                      </p:cBhvr>
                                    </p:animEffect>
                                    <p:anim calcmode="lin" valueType="num">
                                      <p:cBhvr>
                                        <p:cTn id="26" dur="1000" fill="hold"/>
                                        <p:tgtEl>
                                          <p:spTgt spid="66"/>
                                        </p:tgtEl>
                                        <p:attrNameLst>
                                          <p:attrName>ppt_x</p:attrName>
                                        </p:attrNameLst>
                                      </p:cBhvr>
                                      <p:tavLst>
                                        <p:tav tm="0">
                                          <p:val>
                                            <p:strVal val="#ppt_x"/>
                                          </p:val>
                                        </p:tav>
                                        <p:tav tm="100000">
                                          <p:val>
                                            <p:strVal val="#ppt_x"/>
                                          </p:val>
                                        </p:tav>
                                      </p:tavLst>
                                    </p:anim>
                                    <p:anim calcmode="lin" valueType="num">
                                      <p:cBhvr>
                                        <p:cTn id="27" dur="1000" fill="hold"/>
                                        <p:tgtEl>
                                          <p:spTgt spid="66"/>
                                        </p:tgtEl>
                                        <p:attrNameLst>
                                          <p:attrName>ppt_y</p:attrName>
                                        </p:attrNameLst>
                                      </p:cBhvr>
                                      <p:tavLst>
                                        <p:tav tm="0">
                                          <p:val>
                                            <p:strVal val="#ppt_y-.1"/>
                                          </p:val>
                                        </p:tav>
                                        <p:tav tm="100000">
                                          <p:val>
                                            <p:strVal val="#ppt_y"/>
                                          </p:val>
                                        </p:tav>
                                      </p:tavLst>
                                    </p:anim>
                                  </p:childTnLst>
                                </p:cTn>
                              </p:par>
                            </p:childTnLst>
                          </p:cTn>
                        </p:par>
                        <p:par>
                          <p:cTn id="28" fill="hold">
                            <p:stCondLst>
                              <p:cond delay="3000"/>
                            </p:stCondLst>
                            <p:childTnLst>
                              <p:par>
                                <p:cTn id="29" presetID="22" presetClass="entr" presetSubtype="8" fill="hold" grpId="0" nodeType="afterEffect">
                                  <p:stCondLst>
                                    <p:cond delay="0"/>
                                  </p:stCondLst>
                                  <p:childTnLst>
                                    <p:set>
                                      <p:cBhvr>
                                        <p:cTn id="30" dur="1" fill="hold">
                                          <p:stCondLst>
                                            <p:cond delay="0"/>
                                          </p:stCondLst>
                                        </p:cTn>
                                        <p:tgtEl>
                                          <p:spTgt spid="27"/>
                                        </p:tgtEl>
                                        <p:attrNameLst>
                                          <p:attrName>style.visibility</p:attrName>
                                        </p:attrNameLst>
                                      </p:cBhvr>
                                      <p:to>
                                        <p:strVal val="visible"/>
                                      </p:to>
                                    </p:set>
                                    <p:animEffect transition="in" filter="wipe(left)">
                                      <p:cBhvr>
                                        <p:cTn id="31" dur="500"/>
                                        <p:tgtEl>
                                          <p:spTgt spid="27"/>
                                        </p:tgtEl>
                                      </p:cBhvr>
                                    </p:animEffect>
                                  </p:childTnLst>
                                </p:cTn>
                              </p:par>
                            </p:childTnLst>
                          </p:cTn>
                        </p:par>
                        <p:par>
                          <p:cTn id="32" fill="hold">
                            <p:stCondLst>
                              <p:cond delay="3500"/>
                            </p:stCondLst>
                            <p:childTnLst>
                              <p:par>
                                <p:cTn id="33" presetID="22" presetClass="entr" presetSubtype="8" fill="hold" grpId="0" nodeType="afterEffect">
                                  <p:stCondLst>
                                    <p:cond delay="0"/>
                                  </p:stCondLst>
                                  <p:childTnLst>
                                    <p:set>
                                      <p:cBhvr>
                                        <p:cTn id="34" dur="1" fill="hold">
                                          <p:stCondLst>
                                            <p:cond delay="0"/>
                                          </p:stCondLst>
                                        </p:cTn>
                                        <p:tgtEl>
                                          <p:spTgt spid="28"/>
                                        </p:tgtEl>
                                        <p:attrNameLst>
                                          <p:attrName>style.visibility</p:attrName>
                                        </p:attrNameLst>
                                      </p:cBhvr>
                                      <p:to>
                                        <p:strVal val="visible"/>
                                      </p:to>
                                    </p:set>
                                    <p:animEffect transition="in" filter="wipe(left)">
                                      <p:cBhvr>
                                        <p:cTn id="35" dur="500"/>
                                        <p:tgtEl>
                                          <p:spTgt spid="28"/>
                                        </p:tgtEl>
                                      </p:cBhvr>
                                    </p:animEffect>
                                  </p:childTnLst>
                                </p:cTn>
                              </p:par>
                            </p:childTnLst>
                          </p:cTn>
                        </p:par>
                        <p:par>
                          <p:cTn id="36" fill="hold">
                            <p:stCondLst>
                              <p:cond delay="4000"/>
                            </p:stCondLst>
                            <p:childTnLst>
                              <p:par>
                                <p:cTn id="37" presetID="42" presetClass="entr" presetSubtype="0" fill="hold" grpId="0" nodeType="afterEffect">
                                  <p:stCondLst>
                                    <p:cond delay="0"/>
                                  </p:stCondLst>
                                  <p:childTnLst>
                                    <p:set>
                                      <p:cBhvr>
                                        <p:cTn id="38" dur="1" fill="hold">
                                          <p:stCondLst>
                                            <p:cond delay="0"/>
                                          </p:stCondLst>
                                        </p:cTn>
                                        <p:tgtEl>
                                          <p:spTgt spid="48"/>
                                        </p:tgtEl>
                                        <p:attrNameLst>
                                          <p:attrName>style.visibility</p:attrName>
                                        </p:attrNameLst>
                                      </p:cBhvr>
                                      <p:to>
                                        <p:strVal val="visible"/>
                                      </p:to>
                                    </p:set>
                                    <p:animEffect transition="in" filter="fade">
                                      <p:cBhvr>
                                        <p:cTn id="39" dur="1000"/>
                                        <p:tgtEl>
                                          <p:spTgt spid="48"/>
                                        </p:tgtEl>
                                      </p:cBhvr>
                                    </p:animEffect>
                                    <p:anim calcmode="lin" valueType="num">
                                      <p:cBhvr>
                                        <p:cTn id="40" dur="1000" fill="hold"/>
                                        <p:tgtEl>
                                          <p:spTgt spid="48"/>
                                        </p:tgtEl>
                                        <p:attrNameLst>
                                          <p:attrName>ppt_x</p:attrName>
                                        </p:attrNameLst>
                                      </p:cBhvr>
                                      <p:tavLst>
                                        <p:tav tm="0">
                                          <p:val>
                                            <p:strVal val="#ppt_x"/>
                                          </p:val>
                                        </p:tav>
                                        <p:tav tm="100000">
                                          <p:val>
                                            <p:strVal val="#ppt_x"/>
                                          </p:val>
                                        </p:tav>
                                      </p:tavLst>
                                    </p:anim>
                                    <p:anim calcmode="lin" valueType="num">
                                      <p:cBhvr>
                                        <p:cTn id="41" dur="1000" fill="hold"/>
                                        <p:tgtEl>
                                          <p:spTgt spid="48"/>
                                        </p:tgtEl>
                                        <p:attrNameLst>
                                          <p:attrName>ppt_y</p:attrName>
                                        </p:attrNameLst>
                                      </p:cBhvr>
                                      <p:tavLst>
                                        <p:tav tm="0">
                                          <p:val>
                                            <p:strVal val="#ppt_y+.1"/>
                                          </p:val>
                                        </p:tav>
                                        <p:tav tm="100000">
                                          <p:val>
                                            <p:strVal val="#ppt_y"/>
                                          </p:val>
                                        </p:tav>
                                      </p:tavLst>
                                    </p:anim>
                                  </p:childTnLst>
                                </p:cTn>
                              </p:par>
                            </p:childTnLst>
                          </p:cTn>
                        </p:par>
                        <p:par>
                          <p:cTn id="42" fill="hold">
                            <p:stCondLst>
                              <p:cond delay="5000"/>
                            </p:stCondLst>
                            <p:childTnLst>
                              <p:par>
                                <p:cTn id="43" presetID="42" presetClass="entr" presetSubtype="0" fill="hold" nodeType="afterEffect">
                                  <p:stCondLst>
                                    <p:cond delay="0"/>
                                  </p:stCondLst>
                                  <p:childTnLst>
                                    <p:set>
                                      <p:cBhvr>
                                        <p:cTn id="44" dur="1" fill="hold">
                                          <p:stCondLst>
                                            <p:cond delay="0"/>
                                          </p:stCondLst>
                                        </p:cTn>
                                        <p:tgtEl>
                                          <p:spTgt spid="49"/>
                                        </p:tgtEl>
                                        <p:attrNameLst>
                                          <p:attrName>style.visibility</p:attrName>
                                        </p:attrNameLst>
                                      </p:cBhvr>
                                      <p:to>
                                        <p:strVal val="visible"/>
                                      </p:to>
                                    </p:set>
                                    <p:animEffect transition="in" filter="fade">
                                      <p:cBhvr>
                                        <p:cTn id="45" dur="1000"/>
                                        <p:tgtEl>
                                          <p:spTgt spid="49"/>
                                        </p:tgtEl>
                                      </p:cBhvr>
                                    </p:animEffect>
                                    <p:anim calcmode="lin" valueType="num">
                                      <p:cBhvr>
                                        <p:cTn id="46" dur="1000" fill="hold"/>
                                        <p:tgtEl>
                                          <p:spTgt spid="49"/>
                                        </p:tgtEl>
                                        <p:attrNameLst>
                                          <p:attrName>ppt_x</p:attrName>
                                        </p:attrNameLst>
                                      </p:cBhvr>
                                      <p:tavLst>
                                        <p:tav tm="0">
                                          <p:val>
                                            <p:strVal val="#ppt_x"/>
                                          </p:val>
                                        </p:tav>
                                        <p:tav tm="100000">
                                          <p:val>
                                            <p:strVal val="#ppt_x"/>
                                          </p:val>
                                        </p:tav>
                                      </p:tavLst>
                                    </p:anim>
                                    <p:anim calcmode="lin" valueType="num">
                                      <p:cBhvr>
                                        <p:cTn id="47" dur="1000" fill="hold"/>
                                        <p:tgtEl>
                                          <p:spTgt spid="49"/>
                                        </p:tgtEl>
                                        <p:attrNameLst>
                                          <p:attrName>ppt_y</p:attrName>
                                        </p:attrNameLst>
                                      </p:cBhvr>
                                      <p:tavLst>
                                        <p:tav tm="0">
                                          <p:val>
                                            <p:strVal val="#ppt_y+.1"/>
                                          </p:val>
                                        </p:tav>
                                        <p:tav tm="100000">
                                          <p:val>
                                            <p:strVal val="#ppt_y"/>
                                          </p:val>
                                        </p:tav>
                                      </p:tavLst>
                                    </p:anim>
                                  </p:childTnLst>
                                </p:cTn>
                              </p:par>
                            </p:childTnLst>
                          </p:cTn>
                        </p:par>
                        <p:par>
                          <p:cTn id="48" fill="hold">
                            <p:stCondLst>
                              <p:cond delay="6000"/>
                            </p:stCondLst>
                            <p:childTnLst>
                              <p:par>
                                <p:cTn id="49" presetID="22" presetClass="entr" presetSubtype="8" fill="hold" grpId="0" nodeType="afterEffect">
                                  <p:stCondLst>
                                    <p:cond delay="0"/>
                                  </p:stCondLst>
                                  <p:childTnLst>
                                    <p:set>
                                      <p:cBhvr>
                                        <p:cTn id="50" dur="1" fill="hold">
                                          <p:stCondLst>
                                            <p:cond delay="0"/>
                                          </p:stCondLst>
                                        </p:cTn>
                                        <p:tgtEl>
                                          <p:spTgt spid="52"/>
                                        </p:tgtEl>
                                        <p:attrNameLst>
                                          <p:attrName>style.visibility</p:attrName>
                                        </p:attrNameLst>
                                      </p:cBhvr>
                                      <p:to>
                                        <p:strVal val="visible"/>
                                      </p:to>
                                    </p:set>
                                    <p:animEffect transition="in" filter="wipe(left)">
                                      <p:cBhvr>
                                        <p:cTn id="51" dur="500"/>
                                        <p:tgtEl>
                                          <p:spTgt spid="52"/>
                                        </p:tgtEl>
                                      </p:cBhvr>
                                    </p:animEffect>
                                  </p:childTnLst>
                                </p:cTn>
                              </p:par>
                            </p:childTnLst>
                          </p:cTn>
                        </p:par>
                        <p:par>
                          <p:cTn id="52" fill="hold">
                            <p:stCondLst>
                              <p:cond delay="6500"/>
                            </p:stCondLst>
                            <p:childTnLst>
                              <p:par>
                                <p:cTn id="53" presetID="22" presetClass="entr" presetSubtype="8" fill="hold" grpId="0" nodeType="afterEffect">
                                  <p:stCondLst>
                                    <p:cond delay="0"/>
                                  </p:stCondLst>
                                  <p:childTnLst>
                                    <p:set>
                                      <p:cBhvr>
                                        <p:cTn id="54" dur="1" fill="hold">
                                          <p:stCondLst>
                                            <p:cond delay="0"/>
                                          </p:stCondLst>
                                        </p:cTn>
                                        <p:tgtEl>
                                          <p:spTgt spid="53"/>
                                        </p:tgtEl>
                                        <p:attrNameLst>
                                          <p:attrName>style.visibility</p:attrName>
                                        </p:attrNameLst>
                                      </p:cBhvr>
                                      <p:to>
                                        <p:strVal val="visible"/>
                                      </p:to>
                                    </p:set>
                                    <p:animEffect transition="in" filter="wipe(left)">
                                      <p:cBhvr>
                                        <p:cTn id="55" dur="500"/>
                                        <p:tgtEl>
                                          <p:spTgt spid="53"/>
                                        </p:tgtEl>
                                      </p:cBhvr>
                                    </p:animEffect>
                                  </p:childTnLst>
                                </p:cTn>
                              </p:par>
                            </p:childTnLst>
                          </p:cTn>
                        </p:par>
                        <p:par>
                          <p:cTn id="56" fill="hold">
                            <p:stCondLst>
                              <p:cond delay="7000"/>
                            </p:stCondLst>
                            <p:childTnLst>
                              <p:par>
                                <p:cTn id="57" presetID="42" presetClass="entr" presetSubtype="0" fill="hold" grpId="0" nodeType="afterEffect">
                                  <p:stCondLst>
                                    <p:cond delay="0"/>
                                  </p:stCondLst>
                                  <p:childTnLst>
                                    <p:set>
                                      <p:cBhvr>
                                        <p:cTn id="58" dur="1" fill="hold">
                                          <p:stCondLst>
                                            <p:cond delay="0"/>
                                          </p:stCondLst>
                                        </p:cTn>
                                        <p:tgtEl>
                                          <p:spTgt spid="54"/>
                                        </p:tgtEl>
                                        <p:attrNameLst>
                                          <p:attrName>style.visibility</p:attrName>
                                        </p:attrNameLst>
                                      </p:cBhvr>
                                      <p:to>
                                        <p:strVal val="visible"/>
                                      </p:to>
                                    </p:set>
                                    <p:animEffect transition="in" filter="fade">
                                      <p:cBhvr>
                                        <p:cTn id="59" dur="1000"/>
                                        <p:tgtEl>
                                          <p:spTgt spid="54"/>
                                        </p:tgtEl>
                                      </p:cBhvr>
                                    </p:animEffect>
                                    <p:anim calcmode="lin" valueType="num">
                                      <p:cBhvr>
                                        <p:cTn id="60" dur="1000" fill="hold"/>
                                        <p:tgtEl>
                                          <p:spTgt spid="54"/>
                                        </p:tgtEl>
                                        <p:attrNameLst>
                                          <p:attrName>ppt_x</p:attrName>
                                        </p:attrNameLst>
                                      </p:cBhvr>
                                      <p:tavLst>
                                        <p:tav tm="0">
                                          <p:val>
                                            <p:strVal val="#ppt_x"/>
                                          </p:val>
                                        </p:tav>
                                        <p:tav tm="100000">
                                          <p:val>
                                            <p:strVal val="#ppt_x"/>
                                          </p:val>
                                        </p:tav>
                                      </p:tavLst>
                                    </p:anim>
                                    <p:anim calcmode="lin" valueType="num">
                                      <p:cBhvr>
                                        <p:cTn id="61" dur="1000" fill="hold"/>
                                        <p:tgtEl>
                                          <p:spTgt spid="54"/>
                                        </p:tgtEl>
                                        <p:attrNameLst>
                                          <p:attrName>ppt_y</p:attrName>
                                        </p:attrNameLst>
                                      </p:cBhvr>
                                      <p:tavLst>
                                        <p:tav tm="0">
                                          <p:val>
                                            <p:strVal val="#ppt_y+.1"/>
                                          </p:val>
                                        </p:tav>
                                        <p:tav tm="100000">
                                          <p:val>
                                            <p:strVal val="#ppt_y"/>
                                          </p:val>
                                        </p:tav>
                                      </p:tavLst>
                                    </p:anim>
                                  </p:childTnLst>
                                </p:cTn>
                              </p:par>
                            </p:childTnLst>
                          </p:cTn>
                        </p:par>
                        <p:par>
                          <p:cTn id="62" fill="hold">
                            <p:stCondLst>
                              <p:cond delay="8000"/>
                            </p:stCondLst>
                            <p:childTnLst>
                              <p:par>
                                <p:cTn id="63" presetID="42" presetClass="entr" presetSubtype="0" fill="hold" nodeType="afterEffect">
                                  <p:stCondLst>
                                    <p:cond delay="0"/>
                                  </p:stCondLst>
                                  <p:childTnLst>
                                    <p:set>
                                      <p:cBhvr>
                                        <p:cTn id="64" dur="1" fill="hold">
                                          <p:stCondLst>
                                            <p:cond delay="0"/>
                                          </p:stCondLst>
                                        </p:cTn>
                                        <p:tgtEl>
                                          <p:spTgt spid="55"/>
                                        </p:tgtEl>
                                        <p:attrNameLst>
                                          <p:attrName>style.visibility</p:attrName>
                                        </p:attrNameLst>
                                      </p:cBhvr>
                                      <p:to>
                                        <p:strVal val="visible"/>
                                      </p:to>
                                    </p:set>
                                    <p:animEffect transition="in" filter="fade">
                                      <p:cBhvr>
                                        <p:cTn id="65" dur="1000"/>
                                        <p:tgtEl>
                                          <p:spTgt spid="55"/>
                                        </p:tgtEl>
                                      </p:cBhvr>
                                    </p:animEffect>
                                    <p:anim calcmode="lin" valueType="num">
                                      <p:cBhvr>
                                        <p:cTn id="66" dur="1000" fill="hold"/>
                                        <p:tgtEl>
                                          <p:spTgt spid="55"/>
                                        </p:tgtEl>
                                        <p:attrNameLst>
                                          <p:attrName>ppt_x</p:attrName>
                                        </p:attrNameLst>
                                      </p:cBhvr>
                                      <p:tavLst>
                                        <p:tav tm="0">
                                          <p:val>
                                            <p:strVal val="#ppt_x"/>
                                          </p:val>
                                        </p:tav>
                                        <p:tav tm="100000">
                                          <p:val>
                                            <p:strVal val="#ppt_x"/>
                                          </p:val>
                                        </p:tav>
                                      </p:tavLst>
                                    </p:anim>
                                    <p:anim calcmode="lin" valueType="num">
                                      <p:cBhvr>
                                        <p:cTn id="67" dur="1000" fill="hold"/>
                                        <p:tgtEl>
                                          <p:spTgt spid="55"/>
                                        </p:tgtEl>
                                        <p:attrNameLst>
                                          <p:attrName>ppt_y</p:attrName>
                                        </p:attrNameLst>
                                      </p:cBhvr>
                                      <p:tavLst>
                                        <p:tav tm="0">
                                          <p:val>
                                            <p:strVal val="#ppt_y+.1"/>
                                          </p:val>
                                        </p:tav>
                                        <p:tav tm="100000">
                                          <p:val>
                                            <p:strVal val="#ppt_y"/>
                                          </p:val>
                                        </p:tav>
                                      </p:tavLst>
                                    </p:anim>
                                  </p:childTnLst>
                                </p:cTn>
                              </p:par>
                            </p:childTnLst>
                          </p:cTn>
                        </p:par>
                        <p:par>
                          <p:cTn id="68" fill="hold">
                            <p:stCondLst>
                              <p:cond delay="9000"/>
                            </p:stCondLst>
                            <p:childTnLst>
                              <p:par>
                                <p:cTn id="69" presetID="22" presetClass="entr" presetSubtype="8" fill="hold" grpId="0" nodeType="afterEffect">
                                  <p:stCondLst>
                                    <p:cond delay="0"/>
                                  </p:stCondLst>
                                  <p:childTnLst>
                                    <p:set>
                                      <p:cBhvr>
                                        <p:cTn id="70" dur="1" fill="hold">
                                          <p:stCondLst>
                                            <p:cond delay="0"/>
                                          </p:stCondLst>
                                        </p:cTn>
                                        <p:tgtEl>
                                          <p:spTgt spid="58"/>
                                        </p:tgtEl>
                                        <p:attrNameLst>
                                          <p:attrName>style.visibility</p:attrName>
                                        </p:attrNameLst>
                                      </p:cBhvr>
                                      <p:to>
                                        <p:strVal val="visible"/>
                                      </p:to>
                                    </p:set>
                                    <p:animEffect transition="in" filter="wipe(left)">
                                      <p:cBhvr>
                                        <p:cTn id="71" dur="500"/>
                                        <p:tgtEl>
                                          <p:spTgt spid="58"/>
                                        </p:tgtEl>
                                      </p:cBhvr>
                                    </p:animEffect>
                                  </p:childTnLst>
                                </p:cTn>
                              </p:par>
                            </p:childTnLst>
                          </p:cTn>
                        </p:par>
                        <p:par>
                          <p:cTn id="72" fill="hold">
                            <p:stCondLst>
                              <p:cond delay="9500"/>
                            </p:stCondLst>
                            <p:childTnLst>
                              <p:par>
                                <p:cTn id="73" presetID="22" presetClass="entr" presetSubtype="8" fill="hold" grpId="0" nodeType="afterEffect">
                                  <p:stCondLst>
                                    <p:cond delay="0"/>
                                  </p:stCondLst>
                                  <p:childTnLst>
                                    <p:set>
                                      <p:cBhvr>
                                        <p:cTn id="74" dur="1" fill="hold">
                                          <p:stCondLst>
                                            <p:cond delay="0"/>
                                          </p:stCondLst>
                                        </p:cTn>
                                        <p:tgtEl>
                                          <p:spTgt spid="59"/>
                                        </p:tgtEl>
                                        <p:attrNameLst>
                                          <p:attrName>style.visibility</p:attrName>
                                        </p:attrNameLst>
                                      </p:cBhvr>
                                      <p:to>
                                        <p:strVal val="visible"/>
                                      </p:to>
                                    </p:set>
                                    <p:animEffect transition="in" filter="wipe(left)">
                                      <p:cBhvr>
                                        <p:cTn id="75" dur="500"/>
                                        <p:tgtEl>
                                          <p:spTgt spid="59"/>
                                        </p:tgtEl>
                                      </p:cBhvr>
                                    </p:animEffect>
                                  </p:childTnLst>
                                </p:cTn>
                              </p:par>
                            </p:childTnLst>
                          </p:cTn>
                        </p:par>
                        <p:par>
                          <p:cTn id="76" fill="hold">
                            <p:stCondLst>
                              <p:cond delay="10000"/>
                            </p:stCondLst>
                            <p:childTnLst>
                              <p:par>
                                <p:cTn id="77" presetID="42" presetClass="entr" presetSubtype="0" fill="hold" grpId="0" nodeType="afterEffect">
                                  <p:stCondLst>
                                    <p:cond delay="0"/>
                                  </p:stCondLst>
                                  <p:childTnLst>
                                    <p:set>
                                      <p:cBhvr>
                                        <p:cTn id="78" dur="1" fill="hold">
                                          <p:stCondLst>
                                            <p:cond delay="0"/>
                                          </p:stCondLst>
                                        </p:cTn>
                                        <p:tgtEl>
                                          <p:spTgt spid="60"/>
                                        </p:tgtEl>
                                        <p:attrNameLst>
                                          <p:attrName>style.visibility</p:attrName>
                                        </p:attrNameLst>
                                      </p:cBhvr>
                                      <p:to>
                                        <p:strVal val="visible"/>
                                      </p:to>
                                    </p:set>
                                    <p:animEffect transition="in" filter="fade">
                                      <p:cBhvr>
                                        <p:cTn id="79" dur="1000"/>
                                        <p:tgtEl>
                                          <p:spTgt spid="60"/>
                                        </p:tgtEl>
                                      </p:cBhvr>
                                    </p:animEffect>
                                    <p:anim calcmode="lin" valueType="num">
                                      <p:cBhvr>
                                        <p:cTn id="80" dur="1000" fill="hold"/>
                                        <p:tgtEl>
                                          <p:spTgt spid="60"/>
                                        </p:tgtEl>
                                        <p:attrNameLst>
                                          <p:attrName>ppt_x</p:attrName>
                                        </p:attrNameLst>
                                      </p:cBhvr>
                                      <p:tavLst>
                                        <p:tav tm="0">
                                          <p:val>
                                            <p:strVal val="#ppt_x"/>
                                          </p:val>
                                        </p:tav>
                                        <p:tav tm="100000">
                                          <p:val>
                                            <p:strVal val="#ppt_x"/>
                                          </p:val>
                                        </p:tav>
                                      </p:tavLst>
                                    </p:anim>
                                    <p:anim calcmode="lin" valueType="num">
                                      <p:cBhvr>
                                        <p:cTn id="81" dur="1000" fill="hold"/>
                                        <p:tgtEl>
                                          <p:spTgt spid="60"/>
                                        </p:tgtEl>
                                        <p:attrNameLst>
                                          <p:attrName>ppt_y</p:attrName>
                                        </p:attrNameLst>
                                      </p:cBhvr>
                                      <p:tavLst>
                                        <p:tav tm="0">
                                          <p:val>
                                            <p:strVal val="#ppt_y+.1"/>
                                          </p:val>
                                        </p:tav>
                                        <p:tav tm="100000">
                                          <p:val>
                                            <p:strVal val="#ppt_y"/>
                                          </p:val>
                                        </p:tav>
                                      </p:tavLst>
                                    </p:anim>
                                  </p:childTnLst>
                                </p:cTn>
                              </p:par>
                            </p:childTnLst>
                          </p:cTn>
                        </p:par>
                        <p:par>
                          <p:cTn id="82" fill="hold">
                            <p:stCondLst>
                              <p:cond delay="11000"/>
                            </p:stCondLst>
                            <p:childTnLst>
                              <p:par>
                                <p:cTn id="83" presetID="42" presetClass="entr" presetSubtype="0" fill="hold" nodeType="afterEffect">
                                  <p:stCondLst>
                                    <p:cond delay="0"/>
                                  </p:stCondLst>
                                  <p:childTnLst>
                                    <p:set>
                                      <p:cBhvr>
                                        <p:cTn id="84" dur="1" fill="hold">
                                          <p:stCondLst>
                                            <p:cond delay="0"/>
                                          </p:stCondLst>
                                        </p:cTn>
                                        <p:tgtEl>
                                          <p:spTgt spid="61"/>
                                        </p:tgtEl>
                                        <p:attrNameLst>
                                          <p:attrName>style.visibility</p:attrName>
                                        </p:attrNameLst>
                                      </p:cBhvr>
                                      <p:to>
                                        <p:strVal val="visible"/>
                                      </p:to>
                                    </p:set>
                                    <p:animEffect transition="in" filter="fade">
                                      <p:cBhvr>
                                        <p:cTn id="85" dur="1000"/>
                                        <p:tgtEl>
                                          <p:spTgt spid="61"/>
                                        </p:tgtEl>
                                      </p:cBhvr>
                                    </p:animEffect>
                                    <p:anim calcmode="lin" valueType="num">
                                      <p:cBhvr>
                                        <p:cTn id="86" dur="1000" fill="hold"/>
                                        <p:tgtEl>
                                          <p:spTgt spid="61"/>
                                        </p:tgtEl>
                                        <p:attrNameLst>
                                          <p:attrName>ppt_x</p:attrName>
                                        </p:attrNameLst>
                                      </p:cBhvr>
                                      <p:tavLst>
                                        <p:tav tm="0">
                                          <p:val>
                                            <p:strVal val="#ppt_x"/>
                                          </p:val>
                                        </p:tav>
                                        <p:tav tm="100000">
                                          <p:val>
                                            <p:strVal val="#ppt_x"/>
                                          </p:val>
                                        </p:tav>
                                      </p:tavLst>
                                    </p:anim>
                                    <p:anim calcmode="lin" valueType="num">
                                      <p:cBhvr>
                                        <p:cTn id="87" dur="1000" fill="hold"/>
                                        <p:tgtEl>
                                          <p:spTgt spid="61"/>
                                        </p:tgtEl>
                                        <p:attrNameLst>
                                          <p:attrName>ppt_y</p:attrName>
                                        </p:attrNameLst>
                                      </p:cBhvr>
                                      <p:tavLst>
                                        <p:tav tm="0">
                                          <p:val>
                                            <p:strVal val="#ppt_y+.1"/>
                                          </p:val>
                                        </p:tav>
                                        <p:tav tm="100000">
                                          <p:val>
                                            <p:strVal val="#ppt_y"/>
                                          </p:val>
                                        </p:tav>
                                      </p:tavLst>
                                    </p:anim>
                                  </p:childTnLst>
                                </p:cTn>
                              </p:par>
                            </p:childTnLst>
                          </p:cTn>
                        </p:par>
                        <p:par>
                          <p:cTn id="88" fill="hold">
                            <p:stCondLst>
                              <p:cond delay="12000"/>
                            </p:stCondLst>
                            <p:childTnLst>
                              <p:par>
                                <p:cTn id="89" presetID="14" presetClass="entr" presetSubtype="10" fill="hold" grpId="0" nodeType="afterEffect">
                                  <p:stCondLst>
                                    <p:cond delay="0"/>
                                  </p:stCondLst>
                                  <p:iterate type="lt">
                                    <p:tmPct val="10000"/>
                                  </p:iterate>
                                  <p:childTnLst>
                                    <p:set>
                                      <p:cBhvr>
                                        <p:cTn id="90" dur="1" fill="hold">
                                          <p:stCondLst>
                                            <p:cond delay="0"/>
                                          </p:stCondLst>
                                        </p:cTn>
                                        <p:tgtEl>
                                          <p:spTgt spid="64"/>
                                        </p:tgtEl>
                                        <p:attrNameLst>
                                          <p:attrName>style.visibility</p:attrName>
                                        </p:attrNameLst>
                                      </p:cBhvr>
                                      <p:to>
                                        <p:strVal val="visible"/>
                                      </p:to>
                                    </p:set>
                                    <p:animEffect transition="in" filter="randombar(horizontal)">
                                      <p:cBhvr>
                                        <p:cTn id="91" dur="300"/>
                                        <p:tgtEl>
                                          <p:spTgt spid="64"/>
                                        </p:tgtEl>
                                      </p:cBhvr>
                                    </p:animEffect>
                                  </p:childTnLst>
                                </p:cTn>
                              </p:par>
                            </p:childTnLst>
                          </p:cTn>
                        </p:par>
                        <p:par>
                          <p:cTn id="92" fill="hold">
                            <p:stCondLst>
                              <p:cond delay="14940"/>
                            </p:stCondLst>
                            <p:childTnLst>
                              <p:par>
                                <p:cTn id="93" presetID="12" presetClass="entr" presetSubtype="4" fill="hold" grpId="0" nodeType="afterEffect">
                                  <p:stCondLst>
                                    <p:cond delay="0"/>
                                  </p:stCondLst>
                                  <p:iterate type="lt">
                                    <p:tmPct val="30000"/>
                                  </p:iterate>
                                  <p:childTnLst>
                                    <p:set>
                                      <p:cBhvr>
                                        <p:cTn id="94" dur="1" fill="hold">
                                          <p:stCondLst>
                                            <p:cond delay="0"/>
                                          </p:stCondLst>
                                        </p:cTn>
                                        <p:tgtEl>
                                          <p:spTgt spid="65"/>
                                        </p:tgtEl>
                                        <p:attrNameLst>
                                          <p:attrName>style.visibility</p:attrName>
                                        </p:attrNameLst>
                                      </p:cBhvr>
                                      <p:to>
                                        <p:strVal val="visible"/>
                                      </p:to>
                                    </p:set>
                                    <p:anim calcmode="lin" valueType="num">
                                      <p:cBhvr additive="base">
                                        <p:cTn id="95" dur="300"/>
                                        <p:tgtEl>
                                          <p:spTgt spid="65"/>
                                        </p:tgtEl>
                                        <p:attrNameLst>
                                          <p:attrName>ppt_y</p:attrName>
                                        </p:attrNameLst>
                                      </p:cBhvr>
                                      <p:tavLst>
                                        <p:tav tm="0">
                                          <p:val>
                                            <p:strVal val="#ppt_y+#ppt_h*1.125000"/>
                                          </p:val>
                                        </p:tav>
                                        <p:tav tm="100000">
                                          <p:val>
                                            <p:strVal val="#ppt_y"/>
                                          </p:val>
                                        </p:tav>
                                      </p:tavLst>
                                    </p:anim>
                                    <p:animEffect transition="in" filter="wipe(up)">
                                      <p:cBhvr>
                                        <p:cTn id="96" dur="300"/>
                                        <p:tgtEl>
                                          <p:spTgt spid="6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27" grpId="0" animBg="1"/>
      <p:bldP spid="28" grpId="0" animBg="1"/>
      <p:bldP spid="48" grpId="0"/>
      <p:bldP spid="52" grpId="0" animBg="1"/>
      <p:bldP spid="53" grpId="0" animBg="1"/>
      <p:bldP spid="54" grpId="0"/>
      <p:bldP spid="58" grpId="0" animBg="1"/>
      <p:bldP spid="59" grpId="0" animBg="1"/>
      <p:bldP spid="60" grpId="0"/>
      <p:bldP spid="64" grpId="0"/>
      <p:bldP spid="65"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2" name="图片 71">
            <a:extLst>
              <a:ext uri="{FF2B5EF4-FFF2-40B4-BE49-F238E27FC236}">
                <a16:creationId xmlns:a16="http://schemas.microsoft.com/office/drawing/2014/main" xmlns="" id="{3B399E18-F087-4B5A-A050-94E2979D7472}"/>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80210" t="-214" r="-172" b="7397"/>
          <a:stretch/>
        </p:blipFill>
        <p:spPr>
          <a:xfrm rot="5400000">
            <a:off x="8654854" y="-1293270"/>
            <a:ext cx="2243875" cy="4830418"/>
          </a:xfrm>
          <a:prstGeom prst="rect">
            <a:avLst/>
          </a:prstGeom>
        </p:spPr>
      </p:pic>
      <p:pic>
        <p:nvPicPr>
          <p:cNvPr id="6" name="图片 5">
            <a:extLst>
              <a:ext uri="{FF2B5EF4-FFF2-40B4-BE49-F238E27FC236}">
                <a16:creationId xmlns:a16="http://schemas.microsoft.com/office/drawing/2014/main" xmlns="" id="{AB5F6130-BA82-4742-8D1B-E1AB44A86EE8}"/>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2482" y="200164"/>
            <a:ext cx="1372857" cy="1250949"/>
          </a:xfrm>
          <a:prstGeom prst="rect">
            <a:avLst/>
          </a:prstGeom>
        </p:spPr>
      </p:pic>
      <p:sp>
        <p:nvSpPr>
          <p:cNvPr id="7" name="文本框 10">
            <a:extLst>
              <a:ext uri="{FF2B5EF4-FFF2-40B4-BE49-F238E27FC236}">
                <a16:creationId xmlns:a16="http://schemas.microsoft.com/office/drawing/2014/main" xmlns="" id="{730DFF8E-67D8-4DE3-82F6-F20CC8EA3555}"/>
              </a:ext>
            </a:extLst>
          </p:cNvPr>
          <p:cNvSpPr txBox="1"/>
          <p:nvPr/>
        </p:nvSpPr>
        <p:spPr>
          <a:xfrm>
            <a:off x="1329324" y="495712"/>
            <a:ext cx="2901009" cy="584775"/>
          </a:xfrm>
          <a:prstGeom prst="rect">
            <a:avLst/>
          </a:prstGeom>
          <a:noFill/>
          <a:ln w="9525">
            <a:noFill/>
          </a:ln>
        </p:spPr>
        <p:txBody>
          <a:bodyPr wrap="square" anchor="t">
            <a:spAutoFit/>
          </a:bodyPr>
          <a:lstStyle/>
          <a:p>
            <a:pPr>
              <a:spcBef>
                <a:spcPct val="50000"/>
              </a:spcBef>
            </a:pPr>
            <a:r>
              <a:rPr lang="zh-CN" altLang="en-US" sz="3200" dirty="0">
                <a:solidFill>
                  <a:schemeClr val="bg1"/>
                </a:solidFill>
                <a:latin typeface="方正粗圆简体" panose="02010601030101010101" pitchFamily="2" charset="-122"/>
                <a:ea typeface="方正粗圆简体" panose="02010601030101010101" pitchFamily="2" charset="-122"/>
              </a:rPr>
              <a:t>目标方向</a:t>
            </a:r>
          </a:p>
        </p:txBody>
      </p:sp>
      <p:sp>
        <p:nvSpPr>
          <p:cNvPr id="8" name="文本框 10">
            <a:extLst>
              <a:ext uri="{FF2B5EF4-FFF2-40B4-BE49-F238E27FC236}">
                <a16:creationId xmlns:a16="http://schemas.microsoft.com/office/drawing/2014/main" xmlns="" id="{0AD22D58-EB38-4D99-B5F3-3E58C6F9B9E2}"/>
              </a:ext>
            </a:extLst>
          </p:cNvPr>
          <p:cNvSpPr txBox="1"/>
          <p:nvPr/>
        </p:nvSpPr>
        <p:spPr>
          <a:xfrm>
            <a:off x="612653" y="495713"/>
            <a:ext cx="420613" cy="584775"/>
          </a:xfrm>
          <a:prstGeom prst="rect">
            <a:avLst/>
          </a:prstGeom>
          <a:noFill/>
          <a:ln w="9525">
            <a:noFill/>
          </a:ln>
        </p:spPr>
        <p:txBody>
          <a:bodyPr wrap="square" anchor="t">
            <a:spAutoFit/>
          </a:bodyPr>
          <a:lstStyle/>
          <a:p>
            <a:pPr algn="ctr">
              <a:spcBef>
                <a:spcPct val="50000"/>
              </a:spcBef>
            </a:pPr>
            <a:r>
              <a:rPr lang="en-US" altLang="zh-CN" sz="3200" dirty="0">
                <a:solidFill>
                  <a:schemeClr val="bg1"/>
                </a:solidFill>
                <a:effectLst>
                  <a:outerShdw blurRad="50800" dist="38100" dir="2700000" algn="tl" rotWithShape="0">
                    <a:schemeClr val="accent5">
                      <a:lumMod val="50000"/>
                      <a:alpha val="40000"/>
                    </a:schemeClr>
                  </a:outerShdw>
                </a:effectLst>
                <a:latin typeface="方正粗圆简体" panose="02010601030101010101" pitchFamily="2" charset="-122"/>
                <a:ea typeface="方正粗圆简体" panose="02010601030101010101" pitchFamily="2" charset="-122"/>
              </a:rPr>
              <a:t>2</a:t>
            </a:r>
            <a:endParaRPr lang="zh-CN" altLang="en-US" sz="3200" dirty="0">
              <a:solidFill>
                <a:schemeClr val="bg1"/>
              </a:solidFill>
              <a:effectLst>
                <a:outerShdw blurRad="50800" dist="38100" dir="2700000" algn="tl" rotWithShape="0">
                  <a:schemeClr val="accent5">
                    <a:lumMod val="50000"/>
                    <a:alpha val="40000"/>
                  </a:schemeClr>
                </a:outerShdw>
              </a:effectLst>
              <a:latin typeface="方正粗圆简体" panose="02010601030101010101" pitchFamily="2" charset="-122"/>
              <a:ea typeface="方正粗圆简体" panose="02010601030101010101" pitchFamily="2" charset="-122"/>
            </a:endParaRPr>
          </a:p>
        </p:txBody>
      </p:sp>
      <p:grpSp>
        <p:nvGrpSpPr>
          <p:cNvPr id="29" name="组合 28">
            <a:extLst>
              <a:ext uri="{FF2B5EF4-FFF2-40B4-BE49-F238E27FC236}">
                <a16:creationId xmlns:a16="http://schemas.microsoft.com/office/drawing/2014/main" xmlns="" id="{E5216869-CCEB-44C8-A80D-8C949D0DD575}"/>
              </a:ext>
            </a:extLst>
          </p:cNvPr>
          <p:cNvGrpSpPr/>
          <p:nvPr/>
        </p:nvGrpSpPr>
        <p:grpSpPr>
          <a:xfrm>
            <a:off x="1721476" y="2166109"/>
            <a:ext cx="1399138" cy="1404157"/>
            <a:chOff x="1721476" y="2166109"/>
            <a:chExt cx="1399138" cy="1404157"/>
          </a:xfrm>
          <a:effectLst>
            <a:outerShdw blurRad="254000" dist="127000" dir="2700000" algn="tl" rotWithShape="0">
              <a:srgbClr val="8FB5DA">
                <a:alpha val="40000"/>
              </a:srgbClr>
            </a:outerShdw>
          </a:effectLst>
        </p:grpSpPr>
        <p:sp>
          <p:nvSpPr>
            <p:cNvPr id="30" name="椭圆 29">
              <a:extLst>
                <a:ext uri="{FF2B5EF4-FFF2-40B4-BE49-F238E27FC236}">
                  <a16:creationId xmlns:a16="http://schemas.microsoft.com/office/drawing/2014/main" xmlns="" id="{7774E998-0D65-4AAA-9673-5A35D252B8A9}"/>
                </a:ext>
              </a:extLst>
            </p:cNvPr>
            <p:cNvSpPr/>
            <p:nvPr/>
          </p:nvSpPr>
          <p:spPr>
            <a:xfrm>
              <a:off x="1722241" y="2171893"/>
              <a:ext cx="1398373" cy="1398373"/>
            </a:xfrm>
            <a:prstGeom prst="ellipse">
              <a:avLst/>
            </a:prstGeom>
            <a:noFill/>
            <a:ln w="381000">
              <a:solidFill>
                <a:srgbClr val="8FB5D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solidFill>
                  <a:schemeClr val="tx1"/>
                </a:solidFill>
              </a:endParaRPr>
            </a:p>
          </p:txBody>
        </p:sp>
        <p:sp>
          <p:nvSpPr>
            <p:cNvPr id="31" name="弧形 30">
              <a:extLst>
                <a:ext uri="{FF2B5EF4-FFF2-40B4-BE49-F238E27FC236}">
                  <a16:creationId xmlns:a16="http://schemas.microsoft.com/office/drawing/2014/main" xmlns="" id="{EAB4D3BC-9D03-4DB7-8E3A-92C002EB0CED}"/>
                </a:ext>
              </a:extLst>
            </p:cNvPr>
            <p:cNvSpPr/>
            <p:nvPr/>
          </p:nvSpPr>
          <p:spPr>
            <a:xfrm>
              <a:off x="1721476" y="2166109"/>
              <a:ext cx="1398373" cy="1398373"/>
            </a:xfrm>
            <a:prstGeom prst="arc">
              <a:avLst>
                <a:gd name="adj1" fmla="val 16200000"/>
                <a:gd name="adj2" fmla="val 20831704"/>
              </a:avLst>
            </a:prstGeom>
            <a:ln w="381000">
              <a:solidFill>
                <a:schemeClr val="bg1">
                  <a:lumMod val="9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b="1"/>
            </a:p>
          </p:txBody>
        </p:sp>
        <p:sp>
          <p:nvSpPr>
            <p:cNvPr id="32" name="文本框 31">
              <a:extLst>
                <a:ext uri="{FF2B5EF4-FFF2-40B4-BE49-F238E27FC236}">
                  <a16:creationId xmlns:a16="http://schemas.microsoft.com/office/drawing/2014/main" xmlns="" id="{57CD1FBB-2CD1-4709-BFA1-D5E22C40E231}"/>
                </a:ext>
              </a:extLst>
            </p:cNvPr>
            <p:cNvSpPr txBox="1"/>
            <p:nvPr/>
          </p:nvSpPr>
          <p:spPr>
            <a:xfrm>
              <a:off x="2039708" y="2649987"/>
              <a:ext cx="859345" cy="461665"/>
            </a:xfrm>
            <a:prstGeom prst="rect">
              <a:avLst/>
            </a:prstGeom>
            <a:noFill/>
          </p:spPr>
          <p:txBody>
            <a:bodyPr wrap="square" rtlCol="0">
              <a:spAutoFit/>
            </a:bodyPr>
            <a:lstStyle/>
            <a:p>
              <a:pPr algn="ctr"/>
              <a:r>
                <a:rPr lang="en-US" altLang="zh-CN" sz="2400" b="1" dirty="0">
                  <a:latin typeface="Arial" panose="020B0604020202020204" pitchFamily="34" charset="0"/>
                  <a:cs typeface="Arial" panose="020B0604020202020204" pitchFamily="34" charset="0"/>
                </a:rPr>
                <a:t>20%</a:t>
              </a:r>
              <a:endParaRPr lang="zh-CN" altLang="en-US" sz="2400" b="1" dirty="0">
                <a:latin typeface="Arial" panose="020B0604020202020204" pitchFamily="34" charset="0"/>
                <a:cs typeface="Arial" panose="020B0604020202020204" pitchFamily="34" charset="0"/>
              </a:endParaRPr>
            </a:p>
          </p:txBody>
        </p:sp>
      </p:grpSp>
      <p:grpSp>
        <p:nvGrpSpPr>
          <p:cNvPr id="33" name="组合 32">
            <a:extLst>
              <a:ext uri="{FF2B5EF4-FFF2-40B4-BE49-F238E27FC236}">
                <a16:creationId xmlns:a16="http://schemas.microsoft.com/office/drawing/2014/main" xmlns="" id="{4C69D60B-FB5B-4E7D-B5EB-133913B57F92}"/>
              </a:ext>
            </a:extLst>
          </p:cNvPr>
          <p:cNvGrpSpPr/>
          <p:nvPr/>
        </p:nvGrpSpPr>
        <p:grpSpPr>
          <a:xfrm>
            <a:off x="1721476" y="4447353"/>
            <a:ext cx="1398373" cy="1398373"/>
            <a:chOff x="1721476" y="4447353"/>
            <a:chExt cx="1398373" cy="1398373"/>
          </a:xfrm>
          <a:effectLst>
            <a:outerShdw blurRad="254000" dist="127000" dir="2700000" algn="tl" rotWithShape="0">
              <a:srgbClr val="8FB5DA">
                <a:alpha val="40000"/>
              </a:srgbClr>
            </a:outerShdw>
          </a:effectLst>
        </p:grpSpPr>
        <p:sp>
          <p:nvSpPr>
            <p:cNvPr id="34" name="椭圆 33">
              <a:extLst>
                <a:ext uri="{FF2B5EF4-FFF2-40B4-BE49-F238E27FC236}">
                  <a16:creationId xmlns:a16="http://schemas.microsoft.com/office/drawing/2014/main" xmlns="" id="{D6546C99-B90C-4C68-9546-3D1FC14771C4}"/>
                </a:ext>
              </a:extLst>
            </p:cNvPr>
            <p:cNvSpPr/>
            <p:nvPr/>
          </p:nvSpPr>
          <p:spPr>
            <a:xfrm>
              <a:off x="1721476" y="4447353"/>
              <a:ext cx="1398373" cy="1398373"/>
            </a:xfrm>
            <a:prstGeom prst="ellipse">
              <a:avLst/>
            </a:prstGeom>
            <a:noFill/>
            <a:ln w="38100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solidFill>
                  <a:schemeClr val="tx1"/>
                </a:solidFill>
              </a:endParaRPr>
            </a:p>
          </p:txBody>
        </p:sp>
        <p:sp>
          <p:nvSpPr>
            <p:cNvPr id="35" name="弧形 34">
              <a:extLst>
                <a:ext uri="{FF2B5EF4-FFF2-40B4-BE49-F238E27FC236}">
                  <a16:creationId xmlns:a16="http://schemas.microsoft.com/office/drawing/2014/main" xmlns="" id="{E3E0FDD3-1F92-4E78-AEBB-0927F64454A2}"/>
                </a:ext>
              </a:extLst>
            </p:cNvPr>
            <p:cNvSpPr/>
            <p:nvPr/>
          </p:nvSpPr>
          <p:spPr>
            <a:xfrm>
              <a:off x="1721476" y="4447353"/>
              <a:ext cx="1398373" cy="1398373"/>
            </a:xfrm>
            <a:prstGeom prst="arc">
              <a:avLst>
                <a:gd name="adj1" fmla="val 16200000"/>
                <a:gd name="adj2" fmla="val 8762095"/>
              </a:avLst>
            </a:prstGeom>
            <a:ln w="381000">
              <a:solidFill>
                <a:srgbClr val="8FB5DA"/>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b="1"/>
            </a:p>
          </p:txBody>
        </p:sp>
        <p:sp>
          <p:nvSpPr>
            <p:cNvPr id="36" name="文本框 35">
              <a:extLst>
                <a:ext uri="{FF2B5EF4-FFF2-40B4-BE49-F238E27FC236}">
                  <a16:creationId xmlns:a16="http://schemas.microsoft.com/office/drawing/2014/main" xmlns="" id="{F6EE009B-1E09-45F3-80FF-19EF00DF3983}"/>
                </a:ext>
              </a:extLst>
            </p:cNvPr>
            <p:cNvSpPr txBox="1"/>
            <p:nvPr/>
          </p:nvSpPr>
          <p:spPr>
            <a:xfrm>
              <a:off x="2057477" y="4931231"/>
              <a:ext cx="859345" cy="461665"/>
            </a:xfrm>
            <a:prstGeom prst="rect">
              <a:avLst/>
            </a:prstGeom>
            <a:noFill/>
          </p:spPr>
          <p:txBody>
            <a:bodyPr wrap="square" rtlCol="0">
              <a:spAutoFit/>
            </a:bodyPr>
            <a:lstStyle/>
            <a:p>
              <a:pPr algn="ctr"/>
              <a:r>
                <a:rPr lang="en-US" altLang="zh-CN" sz="2400" b="1" dirty="0">
                  <a:latin typeface="Arial" panose="020B0604020202020204" pitchFamily="34" charset="0"/>
                  <a:cs typeface="Arial" panose="020B0604020202020204" pitchFamily="34" charset="0"/>
                </a:rPr>
                <a:t>60%</a:t>
              </a:r>
              <a:endParaRPr lang="zh-CN" altLang="en-US" sz="2400" b="1" dirty="0">
                <a:latin typeface="Arial" panose="020B0604020202020204" pitchFamily="34" charset="0"/>
                <a:cs typeface="Arial" panose="020B0604020202020204" pitchFamily="34" charset="0"/>
              </a:endParaRPr>
            </a:p>
          </p:txBody>
        </p:sp>
      </p:grpSp>
      <p:grpSp>
        <p:nvGrpSpPr>
          <p:cNvPr id="37" name="组合 36">
            <a:extLst>
              <a:ext uri="{FF2B5EF4-FFF2-40B4-BE49-F238E27FC236}">
                <a16:creationId xmlns:a16="http://schemas.microsoft.com/office/drawing/2014/main" xmlns="" id="{C0D1829F-9556-4695-86FC-E2819584D2AD}"/>
              </a:ext>
            </a:extLst>
          </p:cNvPr>
          <p:cNvGrpSpPr/>
          <p:nvPr/>
        </p:nvGrpSpPr>
        <p:grpSpPr>
          <a:xfrm>
            <a:off x="6476033" y="2166109"/>
            <a:ext cx="1398373" cy="1398373"/>
            <a:chOff x="6476033" y="2166109"/>
            <a:chExt cx="1398373" cy="1398373"/>
          </a:xfrm>
          <a:effectLst>
            <a:outerShdw blurRad="254000" dist="127000" dir="2700000" algn="tl" rotWithShape="0">
              <a:srgbClr val="8FB5DA">
                <a:alpha val="40000"/>
              </a:srgbClr>
            </a:outerShdw>
          </a:effectLst>
        </p:grpSpPr>
        <p:sp>
          <p:nvSpPr>
            <p:cNvPr id="38" name="椭圆 37">
              <a:extLst>
                <a:ext uri="{FF2B5EF4-FFF2-40B4-BE49-F238E27FC236}">
                  <a16:creationId xmlns:a16="http://schemas.microsoft.com/office/drawing/2014/main" xmlns="" id="{FC507663-76B6-4B12-8063-64F6F5FE79A1}"/>
                </a:ext>
              </a:extLst>
            </p:cNvPr>
            <p:cNvSpPr/>
            <p:nvPr/>
          </p:nvSpPr>
          <p:spPr>
            <a:xfrm>
              <a:off x="6476033" y="2166109"/>
              <a:ext cx="1398373" cy="1398373"/>
            </a:xfrm>
            <a:prstGeom prst="ellipse">
              <a:avLst/>
            </a:prstGeom>
            <a:noFill/>
            <a:ln w="38100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solidFill>
                  <a:schemeClr val="tx1"/>
                </a:solidFill>
              </a:endParaRPr>
            </a:p>
          </p:txBody>
        </p:sp>
        <p:sp>
          <p:nvSpPr>
            <p:cNvPr id="39" name="弧形 38">
              <a:extLst>
                <a:ext uri="{FF2B5EF4-FFF2-40B4-BE49-F238E27FC236}">
                  <a16:creationId xmlns:a16="http://schemas.microsoft.com/office/drawing/2014/main" xmlns="" id="{02D28AE1-2202-4A74-9D3C-3E9B8CE229E5}"/>
                </a:ext>
              </a:extLst>
            </p:cNvPr>
            <p:cNvSpPr/>
            <p:nvPr/>
          </p:nvSpPr>
          <p:spPr>
            <a:xfrm>
              <a:off x="6476033" y="2166109"/>
              <a:ext cx="1398373" cy="1398373"/>
            </a:xfrm>
            <a:prstGeom prst="arc">
              <a:avLst>
                <a:gd name="adj1" fmla="val 16200000"/>
                <a:gd name="adj2" fmla="val 11484651"/>
              </a:avLst>
            </a:prstGeom>
            <a:ln w="381000">
              <a:solidFill>
                <a:srgbClr val="8FB5DA"/>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b="1"/>
            </a:p>
          </p:txBody>
        </p:sp>
        <p:sp>
          <p:nvSpPr>
            <p:cNvPr id="40" name="文本框 39">
              <a:extLst>
                <a:ext uri="{FF2B5EF4-FFF2-40B4-BE49-F238E27FC236}">
                  <a16:creationId xmlns:a16="http://schemas.microsoft.com/office/drawing/2014/main" xmlns="" id="{815A9370-91E2-4421-B02D-7F6A89A4E3EE}"/>
                </a:ext>
              </a:extLst>
            </p:cNvPr>
            <p:cNvSpPr txBox="1"/>
            <p:nvPr/>
          </p:nvSpPr>
          <p:spPr>
            <a:xfrm>
              <a:off x="6765050" y="2649987"/>
              <a:ext cx="859345" cy="461665"/>
            </a:xfrm>
            <a:prstGeom prst="rect">
              <a:avLst/>
            </a:prstGeom>
            <a:noFill/>
          </p:spPr>
          <p:txBody>
            <a:bodyPr wrap="square" rtlCol="0">
              <a:spAutoFit/>
            </a:bodyPr>
            <a:lstStyle/>
            <a:p>
              <a:pPr algn="ctr"/>
              <a:r>
                <a:rPr lang="en-US" altLang="zh-CN" sz="2400" b="1" dirty="0">
                  <a:latin typeface="Arial" panose="020B0604020202020204" pitchFamily="34" charset="0"/>
                  <a:cs typeface="Arial" panose="020B0604020202020204" pitchFamily="34" charset="0"/>
                </a:rPr>
                <a:t>80%</a:t>
              </a:r>
              <a:endParaRPr lang="zh-CN" altLang="en-US" sz="2400" b="1" dirty="0">
                <a:latin typeface="Arial" panose="020B0604020202020204" pitchFamily="34" charset="0"/>
                <a:cs typeface="Arial" panose="020B0604020202020204" pitchFamily="34" charset="0"/>
              </a:endParaRPr>
            </a:p>
          </p:txBody>
        </p:sp>
      </p:grpSp>
      <p:grpSp>
        <p:nvGrpSpPr>
          <p:cNvPr id="41" name="组合 40">
            <a:extLst>
              <a:ext uri="{FF2B5EF4-FFF2-40B4-BE49-F238E27FC236}">
                <a16:creationId xmlns:a16="http://schemas.microsoft.com/office/drawing/2014/main" xmlns="" id="{11A082E5-6011-40E6-A7C2-299F9F1B0949}"/>
              </a:ext>
            </a:extLst>
          </p:cNvPr>
          <p:cNvGrpSpPr/>
          <p:nvPr/>
        </p:nvGrpSpPr>
        <p:grpSpPr>
          <a:xfrm>
            <a:off x="6476033" y="4447353"/>
            <a:ext cx="1398373" cy="1398373"/>
            <a:chOff x="6476033" y="4447353"/>
            <a:chExt cx="1398373" cy="1398373"/>
          </a:xfrm>
          <a:effectLst>
            <a:outerShdw blurRad="254000" dist="127000" dir="2700000" algn="tl" rotWithShape="0">
              <a:srgbClr val="8FB5DA">
                <a:alpha val="40000"/>
              </a:srgbClr>
            </a:outerShdw>
          </a:effectLst>
        </p:grpSpPr>
        <p:sp>
          <p:nvSpPr>
            <p:cNvPr id="42" name="椭圆 41">
              <a:extLst>
                <a:ext uri="{FF2B5EF4-FFF2-40B4-BE49-F238E27FC236}">
                  <a16:creationId xmlns:a16="http://schemas.microsoft.com/office/drawing/2014/main" xmlns="" id="{96E5B76E-477C-4D29-B1D6-DA3A81EE7340}"/>
                </a:ext>
              </a:extLst>
            </p:cNvPr>
            <p:cNvSpPr/>
            <p:nvPr/>
          </p:nvSpPr>
          <p:spPr>
            <a:xfrm>
              <a:off x="6476033" y="4447353"/>
              <a:ext cx="1398373" cy="1398373"/>
            </a:xfrm>
            <a:prstGeom prst="ellipse">
              <a:avLst/>
            </a:prstGeom>
            <a:noFill/>
            <a:ln w="38100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solidFill>
                  <a:schemeClr val="tx1"/>
                </a:solidFill>
              </a:endParaRPr>
            </a:p>
          </p:txBody>
        </p:sp>
        <p:sp>
          <p:nvSpPr>
            <p:cNvPr id="43" name="弧形 42">
              <a:extLst>
                <a:ext uri="{FF2B5EF4-FFF2-40B4-BE49-F238E27FC236}">
                  <a16:creationId xmlns:a16="http://schemas.microsoft.com/office/drawing/2014/main" xmlns="" id="{B5AFEA14-F46F-4BC2-941F-31AE081ECA79}"/>
                </a:ext>
              </a:extLst>
            </p:cNvPr>
            <p:cNvSpPr/>
            <p:nvPr/>
          </p:nvSpPr>
          <p:spPr>
            <a:xfrm>
              <a:off x="6476033" y="4447353"/>
              <a:ext cx="1398373" cy="1398373"/>
            </a:xfrm>
            <a:prstGeom prst="arc">
              <a:avLst>
                <a:gd name="adj1" fmla="val 16200000"/>
                <a:gd name="adj2" fmla="val 3663209"/>
              </a:avLst>
            </a:prstGeom>
            <a:ln w="381000">
              <a:solidFill>
                <a:srgbClr val="8FB5DA"/>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b="1"/>
            </a:p>
          </p:txBody>
        </p:sp>
        <p:sp>
          <p:nvSpPr>
            <p:cNvPr id="44" name="文本框 43">
              <a:extLst>
                <a:ext uri="{FF2B5EF4-FFF2-40B4-BE49-F238E27FC236}">
                  <a16:creationId xmlns:a16="http://schemas.microsoft.com/office/drawing/2014/main" xmlns="" id="{A03479A6-8290-48E4-AD43-D9F3D5FEEE5E}"/>
                </a:ext>
              </a:extLst>
            </p:cNvPr>
            <p:cNvSpPr txBox="1"/>
            <p:nvPr/>
          </p:nvSpPr>
          <p:spPr>
            <a:xfrm>
              <a:off x="6773934" y="4931231"/>
              <a:ext cx="859345" cy="461665"/>
            </a:xfrm>
            <a:prstGeom prst="rect">
              <a:avLst/>
            </a:prstGeom>
            <a:noFill/>
          </p:spPr>
          <p:txBody>
            <a:bodyPr wrap="square" rtlCol="0">
              <a:spAutoFit/>
            </a:bodyPr>
            <a:lstStyle/>
            <a:p>
              <a:pPr algn="ctr"/>
              <a:r>
                <a:rPr lang="en-US" altLang="zh-CN" sz="2400" b="1" dirty="0">
                  <a:latin typeface="Arial" panose="020B0604020202020204" pitchFamily="34" charset="0"/>
                  <a:cs typeface="Arial" panose="020B0604020202020204" pitchFamily="34" charset="0"/>
                </a:rPr>
                <a:t>40%</a:t>
              </a:r>
              <a:endParaRPr lang="zh-CN" altLang="en-US" sz="2400" b="1" dirty="0">
                <a:latin typeface="Arial" panose="020B0604020202020204" pitchFamily="34" charset="0"/>
                <a:cs typeface="Arial" panose="020B0604020202020204" pitchFamily="34" charset="0"/>
              </a:endParaRPr>
            </a:p>
          </p:txBody>
        </p:sp>
      </p:grpSp>
      <p:sp>
        <p:nvSpPr>
          <p:cNvPr id="45" name="Rectangle 70">
            <a:extLst>
              <a:ext uri="{FF2B5EF4-FFF2-40B4-BE49-F238E27FC236}">
                <a16:creationId xmlns:a16="http://schemas.microsoft.com/office/drawing/2014/main" xmlns="" id="{43E30D6E-AAF8-4087-992E-775D05E93CE9}"/>
              </a:ext>
            </a:extLst>
          </p:cNvPr>
          <p:cNvSpPr>
            <a:spLocks noChangeArrowheads="1"/>
          </p:cNvSpPr>
          <p:nvPr/>
        </p:nvSpPr>
        <p:spPr bwMode="auto">
          <a:xfrm>
            <a:off x="3437316" y="2211567"/>
            <a:ext cx="2238046" cy="3038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defTabSz="912813">
              <a:lnSpc>
                <a:spcPct val="90000"/>
              </a:lnSpc>
              <a:spcBef>
                <a:spcPts val="1000"/>
              </a:spcBef>
              <a:buFont typeface="Arial" panose="020B0604020202020204" pitchFamily="34" charset="0"/>
              <a:buChar char="•"/>
              <a:defRPr sz="2800">
                <a:solidFill>
                  <a:srgbClr val="595959"/>
                </a:solidFill>
                <a:latin typeface="Calibri Light" panose="020F0302020204030204" pitchFamily="34" charset="0"/>
                <a:cs typeface="Roboto Light" pitchFamily="2" charset="0"/>
              </a:defRPr>
            </a:lvl1pPr>
            <a:lvl2pPr marL="742950" indent="-285750" defTabSz="912813">
              <a:lnSpc>
                <a:spcPct val="90000"/>
              </a:lnSpc>
              <a:spcBef>
                <a:spcPts val="500"/>
              </a:spcBef>
              <a:buFont typeface="Arial" panose="020B0604020202020204" pitchFamily="34" charset="0"/>
              <a:buChar char="•"/>
              <a:defRPr sz="2400">
                <a:solidFill>
                  <a:srgbClr val="595959"/>
                </a:solidFill>
                <a:latin typeface="Calibri Light" panose="020F0302020204030204" pitchFamily="34" charset="0"/>
                <a:cs typeface="Roboto Light" pitchFamily="2" charset="0"/>
              </a:defRPr>
            </a:lvl2pPr>
            <a:lvl3pPr marL="1143000" indent="-228600" defTabSz="912813">
              <a:lnSpc>
                <a:spcPct val="90000"/>
              </a:lnSpc>
              <a:spcBef>
                <a:spcPts val="500"/>
              </a:spcBef>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3pPr>
            <a:lvl4pPr marL="1600200" indent="-228600" defTabSz="912813">
              <a:lnSpc>
                <a:spcPct val="90000"/>
              </a:lnSpc>
              <a:spcBef>
                <a:spcPts val="500"/>
              </a:spcBef>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4pPr>
            <a:lvl5pPr marL="2057400" indent="-228600" defTabSz="912813">
              <a:lnSpc>
                <a:spcPct val="90000"/>
              </a:lnSpc>
              <a:spcBef>
                <a:spcPts val="500"/>
              </a:spcBef>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5pPr>
            <a:lvl6pPr marL="2514600" indent="-228600" defTabSz="912813" eaLnBrk="0" fontAlgn="base" hangingPunct="0">
              <a:lnSpc>
                <a:spcPct val="90000"/>
              </a:lnSpc>
              <a:spcBef>
                <a:spcPts val="500"/>
              </a:spcBef>
              <a:spcAft>
                <a:spcPct val="0"/>
              </a:spcAft>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6pPr>
            <a:lvl7pPr marL="2971800" indent="-228600" defTabSz="912813" eaLnBrk="0" fontAlgn="base" hangingPunct="0">
              <a:lnSpc>
                <a:spcPct val="90000"/>
              </a:lnSpc>
              <a:spcBef>
                <a:spcPts val="500"/>
              </a:spcBef>
              <a:spcAft>
                <a:spcPct val="0"/>
              </a:spcAft>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7pPr>
            <a:lvl8pPr marL="3429000" indent="-228600" defTabSz="912813" eaLnBrk="0" fontAlgn="base" hangingPunct="0">
              <a:lnSpc>
                <a:spcPct val="90000"/>
              </a:lnSpc>
              <a:spcBef>
                <a:spcPts val="500"/>
              </a:spcBef>
              <a:spcAft>
                <a:spcPct val="0"/>
              </a:spcAft>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8pPr>
            <a:lvl9pPr marL="3886200" indent="-228600" defTabSz="912813" eaLnBrk="0" fontAlgn="base" hangingPunct="0">
              <a:lnSpc>
                <a:spcPct val="90000"/>
              </a:lnSpc>
              <a:spcBef>
                <a:spcPts val="500"/>
              </a:spcBef>
              <a:spcAft>
                <a:spcPct val="0"/>
              </a:spcAft>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9pPr>
          </a:lstStyle>
          <a:p>
            <a:pPr eaLnBrk="1" hangingPunct="1">
              <a:lnSpc>
                <a:spcPct val="100000"/>
              </a:lnSpc>
              <a:spcBef>
                <a:spcPct val="0"/>
              </a:spcBef>
              <a:buFontTx/>
              <a:buNone/>
            </a:pPr>
            <a:r>
              <a:rPr lang="en-US" altLang="zh-CN" sz="1600" b="1" noProof="1">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ADD TITLE</a:t>
            </a:r>
          </a:p>
        </p:txBody>
      </p:sp>
      <p:sp>
        <p:nvSpPr>
          <p:cNvPr id="46" name="Rectangle 70">
            <a:extLst>
              <a:ext uri="{FF2B5EF4-FFF2-40B4-BE49-F238E27FC236}">
                <a16:creationId xmlns:a16="http://schemas.microsoft.com/office/drawing/2014/main" xmlns="" id="{629CFD4B-4449-424D-95EC-A7C13281C245}"/>
              </a:ext>
            </a:extLst>
          </p:cNvPr>
          <p:cNvSpPr>
            <a:spLocks noChangeArrowheads="1"/>
          </p:cNvSpPr>
          <p:nvPr/>
        </p:nvSpPr>
        <p:spPr bwMode="auto">
          <a:xfrm>
            <a:off x="3437316" y="4534783"/>
            <a:ext cx="2238046" cy="3038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defTabSz="912813">
              <a:lnSpc>
                <a:spcPct val="90000"/>
              </a:lnSpc>
              <a:spcBef>
                <a:spcPts val="1000"/>
              </a:spcBef>
              <a:buFont typeface="Arial" panose="020B0604020202020204" pitchFamily="34" charset="0"/>
              <a:buChar char="•"/>
              <a:defRPr sz="2800">
                <a:solidFill>
                  <a:srgbClr val="595959"/>
                </a:solidFill>
                <a:latin typeface="Calibri Light" panose="020F0302020204030204" pitchFamily="34" charset="0"/>
                <a:cs typeface="Roboto Light" pitchFamily="2" charset="0"/>
              </a:defRPr>
            </a:lvl1pPr>
            <a:lvl2pPr marL="742950" indent="-285750" defTabSz="912813">
              <a:lnSpc>
                <a:spcPct val="90000"/>
              </a:lnSpc>
              <a:spcBef>
                <a:spcPts val="500"/>
              </a:spcBef>
              <a:buFont typeface="Arial" panose="020B0604020202020204" pitchFamily="34" charset="0"/>
              <a:buChar char="•"/>
              <a:defRPr sz="2400">
                <a:solidFill>
                  <a:srgbClr val="595959"/>
                </a:solidFill>
                <a:latin typeface="Calibri Light" panose="020F0302020204030204" pitchFamily="34" charset="0"/>
                <a:cs typeface="Roboto Light" pitchFamily="2" charset="0"/>
              </a:defRPr>
            </a:lvl2pPr>
            <a:lvl3pPr marL="1143000" indent="-228600" defTabSz="912813">
              <a:lnSpc>
                <a:spcPct val="90000"/>
              </a:lnSpc>
              <a:spcBef>
                <a:spcPts val="500"/>
              </a:spcBef>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3pPr>
            <a:lvl4pPr marL="1600200" indent="-228600" defTabSz="912813">
              <a:lnSpc>
                <a:spcPct val="90000"/>
              </a:lnSpc>
              <a:spcBef>
                <a:spcPts val="500"/>
              </a:spcBef>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4pPr>
            <a:lvl5pPr marL="2057400" indent="-228600" defTabSz="912813">
              <a:lnSpc>
                <a:spcPct val="90000"/>
              </a:lnSpc>
              <a:spcBef>
                <a:spcPts val="500"/>
              </a:spcBef>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5pPr>
            <a:lvl6pPr marL="2514600" indent="-228600" defTabSz="912813" eaLnBrk="0" fontAlgn="base" hangingPunct="0">
              <a:lnSpc>
                <a:spcPct val="90000"/>
              </a:lnSpc>
              <a:spcBef>
                <a:spcPts val="500"/>
              </a:spcBef>
              <a:spcAft>
                <a:spcPct val="0"/>
              </a:spcAft>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6pPr>
            <a:lvl7pPr marL="2971800" indent="-228600" defTabSz="912813" eaLnBrk="0" fontAlgn="base" hangingPunct="0">
              <a:lnSpc>
                <a:spcPct val="90000"/>
              </a:lnSpc>
              <a:spcBef>
                <a:spcPts val="500"/>
              </a:spcBef>
              <a:spcAft>
                <a:spcPct val="0"/>
              </a:spcAft>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7pPr>
            <a:lvl8pPr marL="3429000" indent="-228600" defTabSz="912813" eaLnBrk="0" fontAlgn="base" hangingPunct="0">
              <a:lnSpc>
                <a:spcPct val="90000"/>
              </a:lnSpc>
              <a:spcBef>
                <a:spcPts val="500"/>
              </a:spcBef>
              <a:spcAft>
                <a:spcPct val="0"/>
              </a:spcAft>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8pPr>
            <a:lvl9pPr marL="3886200" indent="-228600" defTabSz="912813" eaLnBrk="0" fontAlgn="base" hangingPunct="0">
              <a:lnSpc>
                <a:spcPct val="90000"/>
              </a:lnSpc>
              <a:spcBef>
                <a:spcPts val="500"/>
              </a:spcBef>
              <a:spcAft>
                <a:spcPct val="0"/>
              </a:spcAft>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9pPr>
          </a:lstStyle>
          <a:p>
            <a:pPr eaLnBrk="1" hangingPunct="1">
              <a:lnSpc>
                <a:spcPct val="100000"/>
              </a:lnSpc>
              <a:spcBef>
                <a:spcPct val="0"/>
              </a:spcBef>
              <a:buFontTx/>
              <a:buNone/>
            </a:pPr>
            <a:r>
              <a:rPr lang="en-US" altLang="zh-CN" sz="1600" b="1" noProof="1">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ADD TITLE</a:t>
            </a:r>
          </a:p>
        </p:txBody>
      </p:sp>
      <p:sp>
        <p:nvSpPr>
          <p:cNvPr id="47" name="Rectangle 70">
            <a:extLst>
              <a:ext uri="{FF2B5EF4-FFF2-40B4-BE49-F238E27FC236}">
                <a16:creationId xmlns:a16="http://schemas.microsoft.com/office/drawing/2014/main" xmlns="" id="{60AF6817-754A-41BE-AE7D-E6152BC05FC4}"/>
              </a:ext>
            </a:extLst>
          </p:cNvPr>
          <p:cNvSpPr>
            <a:spLocks noChangeArrowheads="1"/>
          </p:cNvSpPr>
          <p:nvPr/>
        </p:nvSpPr>
        <p:spPr bwMode="auto">
          <a:xfrm>
            <a:off x="8269907" y="2162992"/>
            <a:ext cx="2238046" cy="3038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defTabSz="912813">
              <a:lnSpc>
                <a:spcPct val="90000"/>
              </a:lnSpc>
              <a:spcBef>
                <a:spcPts val="1000"/>
              </a:spcBef>
              <a:buFont typeface="Arial" panose="020B0604020202020204" pitchFamily="34" charset="0"/>
              <a:buChar char="•"/>
              <a:defRPr sz="2800">
                <a:solidFill>
                  <a:srgbClr val="595959"/>
                </a:solidFill>
                <a:latin typeface="Calibri Light" panose="020F0302020204030204" pitchFamily="34" charset="0"/>
                <a:cs typeface="Roboto Light" pitchFamily="2" charset="0"/>
              </a:defRPr>
            </a:lvl1pPr>
            <a:lvl2pPr marL="742950" indent="-285750" defTabSz="912813">
              <a:lnSpc>
                <a:spcPct val="90000"/>
              </a:lnSpc>
              <a:spcBef>
                <a:spcPts val="500"/>
              </a:spcBef>
              <a:buFont typeface="Arial" panose="020B0604020202020204" pitchFamily="34" charset="0"/>
              <a:buChar char="•"/>
              <a:defRPr sz="2400">
                <a:solidFill>
                  <a:srgbClr val="595959"/>
                </a:solidFill>
                <a:latin typeface="Calibri Light" panose="020F0302020204030204" pitchFamily="34" charset="0"/>
                <a:cs typeface="Roboto Light" pitchFamily="2" charset="0"/>
              </a:defRPr>
            </a:lvl2pPr>
            <a:lvl3pPr marL="1143000" indent="-228600" defTabSz="912813">
              <a:lnSpc>
                <a:spcPct val="90000"/>
              </a:lnSpc>
              <a:spcBef>
                <a:spcPts val="500"/>
              </a:spcBef>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3pPr>
            <a:lvl4pPr marL="1600200" indent="-228600" defTabSz="912813">
              <a:lnSpc>
                <a:spcPct val="90000"/>
              </a:lnSpc>
              <a:spcBef>
                <a:spcPts val="500"/>
              </a:spcBef>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4pPr>
            <a:lvl5pPr marL="2057400" indent="-228600" defTabSz="912813">
              <a:lnSpc>
                <a:spcPct val="90000"/>
              </a:lnSpc>
              <a:spcBef>
                <a:spcPts val="500"/>
              </a:spcBef>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5pPr>
            <a:lvl6pPr marL="2514600" indent="-228600" defTabSz="912813" eaLnBrk="0" fontAlgn="base" hangingPunct="0">
              <a:lnSpc>
                <a:spcPct val="90000"/>
              </a:lnSpc>
              <a:spcBef>
                <a:spcPts val="500"/>
              </a:spcBef>
              <a:spcAft>
                <a:spcPct val="0"/>
              </a:spcAft>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6pPr>
            <a:lvl7pPr marL="2971800" indent="-228600" defTabSz="912813" eaLnBrk="0" fontAlgn="base" hangingPunct="0">
              <a:lnSpc>
                <a:spcPct val="90000"/>
              </a:lnSpc>
              <a:spcBef>
                <a:spcPts val="500"/>
              </a:spcBef>
              <a:spcAft>
                <a:spcPct val="0"/>
              </a:spcAft>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7pPr>
            <a:lvl8pPr marL="3429000" indent="-228600" defTabSz="912813" eaLnBrk="0" fontAlgn="base" hangingPunct="0">
              <a:lnSpc>
                <a:spcPct val="90000"/>
              </a:lnSpc>
              <a:spcBef>
                <a:spcPts val="500"/>
              </a:spcBef>
              <a:spcAft>
                <a:spcPct val="0"/>
              </a:spcAft>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8pPr>
            <a:lvl9pPr marL="3886200" indent="-228600" defTabSz="912813" eaLnBrk="0" fontAlgn="base" hangingPunct="0">
              <a:lnSpc>
                <a:spcPct val="90000"/>
              </a:lnSpc>
              <a:spcBef>
                <a:spcPts val="500"/>
              </a:spcBef>
              <a:spcAft>
                <a:spcPct val="0"/>
              </a:spcAft>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9pPr>
          </a:lstStyle>
          <a:p>
            <a:pPr eaLnBrk="1" hangingPunct="1">
              <a:lnSpc>
                <a:spcPct val="100000"/>
              </a:lnSpc>
              <a:spcBef>
                <a:spcPct val="0"/>
              </a:spcBef>
              <a:buFontTx/>
              <a:buNone/>
            </a:pPr>
            <a:r>
              <a:rPr lang="en-US" altLang="zh-CN" sz="1600" b="1" noProof="1">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ADD TITLE</a:t>
            </a:r>
          </a:p>
        </p:txBody>
      </p:sp>
      <p:sp>
        <p:nvSpPr>
          <p:cNvPr id="67" name="Rectangle 70">
            <a:extLst>
              <a:ext uri="{FF2B5EF4-FFF2-40B4-BE49-F238E27FC236}">
                <a16:creationId xmlns:a16="http://schemas.microsoft.com/office/drawing/2014/main" xmlns="" id="{AF57DE2C-D018-4BA1-9879-43CC6CB4FADC}"/>
              </a:ext>
            </a:extLst>
          </p:cNvPr>
          <p:cNvSpPr>
            <a:spLocks noChangeArrowheads="1"/>
          </p:cNvSpPr>
          <p:nvPr/>
        </p:nvSpPr>
        <p:spPr bwMode="auto">
          <a:xfrm>
            <a:off x="8269907" y="4486208"/>
            <a:ext cx="2238046" cy="3038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defTabSz="912813">
              <a:lnSpc>
                <a:spcPct val="90000"/>
              </a:lnSpc>
              <a:spcBef>
                <a:spcPts val="1000"/>
              </a:spcBef>
              <a:buFont typeface="Arial" panose="020B0604020202020204" pitchFamily="34" charset="0"/>
              <a:buChar char="•"/>
              <a:defRPr sz="2800">
                <a:solidFill>
                  <a:srgbClr val="595959"/>
                </a:solidFill>
                <a:latin typeface="Calibri Light" panose="020F0302020204030204" pitchFamily="34" charset="0"/>
                <a:cs typeface="Roboto Light" pitchFamily="2" charset="0"/>
              </a:defRPr>
            </a:lvl1pPr>
            <a:lvl2pPr marL="742950" indent="-285750" defTabSz="912813">
              <a:lnSpc>
                <a:spcPct val="90000"/>
              </a:lnSpc>
              <a:spcBef>
                <a:spcPts val="500"/>
              </a:spcBef>
              <a:buFont typeface="Arial" panose="020B0604020202020204" pitchFamily="34" charset="0"/>
              <a:buChar char="•"/>
              <a:defRPr sz="2400">
                <a:solidFill>
                  <a:srgbClr val="595959"/>
                </a:solidFill>
                <a:latin typeface="Calibri Light" panose="020F0302020204030204" pitchFamily="34" charset="0"/>
                <a:cs typeface="Roboto Light" pitchFamily="2" charset="0"/>
              </a:defRPr>
            </a:lvl2pPr>
            <a:lvl3pPr marL="1143000" indent="-228600" defTabSz="912813">
              <a:lnSpc>
                <a:spcPct val="90000"/>
              </a:lnSpc>
              <a:spcBef>
                <a:spcPts val="500"/>
              </a:spcBef>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3pPr>
            <a:lvl4pPr marL="1600200" indent="-228600" defTabSz="912813">
              <a:lnSpc>
                <a:spcPct val="90000"/>
              </a:lnSpc>
              <a:spcBef>
                <a:spcPts val="500"/>
              </a:spcBef>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4pPr>
            <a:lvl5pPr marL="2057400" indent="-228600" defTabSz="912813">
              <a:lnSpc>
                <a:spcPct val="90000"/>
              </a:lnSpc>
              <a:spcBef>
                <a:spcPts val="500"/>
              </a:spcBef>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5pPr>
            <a:lvl6pPr marL="2514600" indent="-228600" defTabSz="912813" eaLnBrk="0" fontAlgn="base" hangingPunct="0">
              <a:lnSpc>
                <a:spcPct val="90000"/>
              </a:lnSpc>
              <a:spcBef>
                <a:spcPts val="500"/>
              </a:spcBef>
              <a:spcAft>
                <a:spcPct val="0"/>
              </a:spcAft>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6pPr>
            <a:lvl7pPr marL="2971800" indent="-228600" defTabSz="912813" eaLnBrk="0" fontAlgn="base" hangingPunct="0">
              <a:lnSpc>
                <a:spcPct val="90000"/>
              </a:lnSpc>
              <a:spcBef>
                <a:spcPts val="500"/>
              </a:spcBef>
              <a:spcAft>
                <a:spcPct val="0"/>
              </a:spcAft>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7pPr>
            <a:lvl8pPr marL="3429000" indent="-228600" defTabSz="912813" eaLnBrk="0" fontAlgn="base" hangingPunct="0">
              <a:lnSpc>
                <a:spcPct val="90000"/>
              </a:lnSpc>
              <a:spcBef>
                <a:spcPts val="500"/>
              </a:spcBef>
              <a:spcAft>
                <a:spcPct val="0"/>
              </a:spcAft>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8pPr>
            <a:lvl9pPr marL="3886200" indent="-228600" defTabSz="912813" eaLnBrk="0" fontAlgn="base" hangingPunct="0">
              <a:lnSpc>
                <a:spcPct val="90000"/>
              </a:lnSpc>
              <a:spcBef>
                <a:spcPts val="500"/>
              </a:spcBef>
              <a:spcAft>
                <a:spcPct val="0"/>
              </a:spcAft>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9pPr>
          </a:lstStyle>
          <a:p>
            <a:pPr eaLnBrk="1" hangingPunct="1">
              <a:lnSpc>
                <a:spcPct val="100000"/>
              </a:lnSpc>
              <a:spcBef>
                <a:spcPct val="0"/>
              </a:spcBef>
              <a:buFontTx/>
              <a:buNone/>
            </a:pPr>
            <a:r>
              <a:rPr lang="en-US" altLang="zh-CN" sz="1600" b="1" noProof="1">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ADD TITLE</a:t>
            </a:r>
          </a:p>
        </p:txBody>
      </p:sp>
      <p:sp>
        <p:nvSpPr>
          <p:cNvPr id="68" name="文本框 67">
            <a:extLst>
              <a:ext uri="{FF2B5EF4-FFF2-40B4-BE49-F238E27FC236}">
                <a16:creationId xmlns:a16="http://schemas.microsoft.com/office/drawing/2014/main" xmlns="" id="{FFDF327B-84D8-40F2-A58A-A3CCE0CBC6BD}"/>
              </a:ext>
            </a:extLst>
          </p:cNvPr>
          <p:cNvSpPr txBox="1"/>
          <p:nvPr/>
        </p:nvSpPr>
        <p:spPr>
          <a:xfrm>
            <a:off x="3408866" y="2584109"/>
            <a:ext cx="2456225" cy="707886"/>
          </a:xfrm>
          <a:prstGeom prst="rect">
            <a:avLst/>
          </a:prstGeom>
          <a:noFill/>
        </p:spPr>
        <p:txBody>
          <a:bodyPr wrap="square" rtlCol="0">
            <a:spAutoFit/>
          </a:bodyPr>
          <a:lstStyle/>
          <a:p>
            <a:r>
              <a:rPr lang="en-US" altLang="zh-CN" sz="1000" dirty="0">
                <a:solidFill>
                  <a:schemeClr val="tx1">
                    <a:lumMod val="75000"/>
                    <a:lumOff val="25000"/>
                  </a:schemeClr>
                </a:solidFill>
              </a:rPr>
              <a:t>bathroom", where icons of design, architects and manufacturers discussed on what inspires and creates the worldwide trends. </a:t>
            </a:r>
            <a:endParaRPr lang="zh-CN" altLang="en-US" sz="1000" dirty="0">
              <a:solidFill>
                <a:schemeClr val="tx1">
                  <a:lumMod val="75000"/>
                  <a:lumOff val="25000"/>
                </a:schemeClr>
              </a:solidFill>
            </a:endParaRPr>
          </a:p>
        </p:txBody>
      </p:sp>
      <p:sp>
        <p:nvSpPr>
          <p:cNvPr id="69" name="文本框 68">
            <a:extLst>
              <a:ext uri="{FF2B5EF4-FFF2-40B4-BE49-F238E27FC236}">
                <a16:creationId xmlns:a16="http://schemas.microsoft.com/office/drawing/2014/main" xmlns="" id="{B9161E0A-7D48-4FF2-8735-23519BE6CE83}"/>
              </a:ext>
            </a:extLst>
          </p:cNvPr>
          <p:cNvSpPr txBox="1"/>
          <p:nvPr/>
        </p:nvSpPr>
        <p:spPr>
          <a:xfrm>
            <a:off x="8269907" y="2584109"/>
            <a:ext cx="2456225" cy="707886"/>
          </a:xfrm>
          <a:prstGeom prst="rect">
            <a:avLst/>
          </a:prstGeom>
          <a:noFill/>
        </p:spPr>
        <p:txBody>
          <a:bodyPr wrap="square" rtlCol="0">
            <a:spAutoFit/>
          </a:bodyPr>
          <a:lstStyle/>
          <a:p>
            <a:r>
              <a:rPr lang="en-US" altLang="zh-CN" sz="1000" dirty="0">
                <a:solidFill>
                  <a:schemeClr val="tx1">
                    <a:lumMod val="75000"/>
                    <a:lumOff val="25000"/>
                  </a:schemeClr>
                </a:solidFill>
              </a:rPr>
              <a:t>bathroom", where icons of design, architects and manufacturers discussed on what inspires and creates the worldwide trends. </a:t>
            </a:r>
            <a:endParaRPr lang="zh-CN" altLang="en-US" sz="1000" dirty="0">
              <a:solidFill>
                <a:schemeClr val="tx1">
                  <a:lumMod val="75000"/>
                  <a:lumOff val="25000"/>
                </a:schemeClr>
              </a:solidFill>
            </a:endParaRPr>
          </a:p>
        </p:txBody>
      </p:sp>
      <p:sp>
        <p:nvSpPr>
          <p:cNvPr id="70" name="文本框 69">
            <a:extLst>
              <a:ext uri="{FF2B5EF4-FFF2-40B4-BE49-F238E27FC236}">
                <a16:creationId xmlns:a16="http://schemas.microsoft.com/office/drawing/2014/main" xmlns="" id="{708E2289-9396-4557-BB44-E11F65EEAEF4}"/>
              </a:ext>
            </a:extLst>
          </p:cNvPr>
          <p:cNvSpPr txBox="1"/>
          <p:nvPr/>
        </p:nvSpPr>
        <p:spPr>
          <a:xfrm>
            <a:off x="3408866" y="4859497"/>
            <a:ext cx="2456225" cy="707886"/>
          </a:xfrm>
          <a:prstGeom prst="rect">
            <a:avLst/>
          </a:prstGeom>
          <a:noFill/>
        </p:spPr>
        <p:txBody>
          <a:bodyPr wrap="square" rtlCol="0">
            <a:spAutoFit/>
          </a:bodyPr>
          <a:lstStyle/>
          <a:p>
            <a:r>
              <a:rPr lang="en-US" altLang="zh-CN" sz="1000" dirty="0">
                <a:solidFill>
                  <a:schemeClr val="tx1">
                    <a:lumMod val="75000"/>
                    <a:lumOff val="25000"/>
                  </a:schemeClr>
                </a:solidFill>
              </a:rPr>
              <a:t>bathroom", where icons of design, architects and manufacturers discussed on what inspires and creates the worldwide trends. </a:t>
            </a:r>
            <a:endParaRPr lang="zh-CN" altLang="en-US" sz="1000" dirty="0">
              <a:solidFill>
                <a:schemeClr val="tx1">
                  <a:lumMod val="75000"/>
                  <a:lumOff val="25000"/>
                </a:schemeClr>
              </a:solidFill>
            </a:endParaRPr>
          </a:p>
        </p:txBody>
      </p:sp>
      <p:sp>
        <p:nvSpPr>
          <p:cNvPr id="71" name="文本框 70">
            <a:extLst>
              <a:ext uri="{FF2B5EF4-FFF2-40B4-BE49-F238E27FC236}">
                <a16:creationId xmlns:a16="http://schemas.microsoft.com/office/drawing/2014/main" xmlns="" id="{E514F97B-D608-4762-9BCF-ECDB96C70AF1}"/>
              </a:ext>
            </a:extLst>
          </p:cNvPr>
          <p:cNvSpPr txBox="1"/>
          <p:nvPr/>
        </p:nvSpPr>
        <p:spPr>
          <a:xfrm>
            <a:off x="8269907" y="4838613"/>
            <a:ext cx="2456225" cy="707886"/>
          </a:xfrm>
          <a:prstGeom prst="rect">
            <a:avLst/>
          </a:prstGeom>
          <a:noFill/>
        </p:spPr>
        <p:txBody>
          <a:bodyPr wrap="square" rtlCol="0">
            <a:spAutoFit/>
          </a:bodyPr>
          <a:lstStyle/>
          <a:p>
            <a:r>
              <a:rPr lang="en-US" altLang="zh-CN" sz="1000" dirty="0">
                <a:solidFill>
                  <a:schemeClr val="tx1">
                    <a:lumMod val="75000"/>
                    <a:lumOff val="25000"/>
                  </a:schemeClr>
                </a:solidFill>
              </a:rPr>
              <a:t>bathroom", where icons of design, architects and manufacturers discussed on what inspires and creates the worldwide trends. </a:t>
            </a:r>
            <a:endParaRPr lang="zh-CN" altLang="en-US" sz="1000" dirty="0">
              <a:solidFill>
                <a:schemeClr val="tx1">
                  <a:lumMod val="75000"/>
                  <a:lumOff val="25000"/>
                </a:schemeClr>
              </a:solidFill>
            </a:endParaRPr>
          </a:p>
        </p:txBody>
      </p:sp>
    </p:spTree>
    <p:extLst>
      <p:ext uri="{BB962C8B-B14F-4D97-AF65-F5344CB8AC3E}">
        <p14:creationId xmlns:p14="http://schemas.microsoft.com/office/powerpoint/2010/main" val="2578989074"/>
      </p:ext>
    </p:extLst>
  </p:cSld>
  <p:clrMapOvr>
    <a:masterClrMapping/>
  </p:clrMapOvr>
  <mc:AlternateContent xmlns:mc="http://schemas.openxmlformats.org/markup-compatibility/2006" xmlns:p14="http://schemas.microsoft.com/office/powerpoint/2010/main">
    <mc:Choice Requires="p14">
      <p:transition spd="slow" p14:dur="1300" advTm="0">
        <p14:pan dir="u"/>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1500" fill="hold"/>
                                        <p:tgtEl>
                                          <p:spTgt spid="6"/>
                                        </p:tgtEl>
                                        <p:attrNameLst>
                                          <p:attrName>ppt_x</p:attrName>
                                        </p:attrNameLst>
                                      </p:cBhvr>
                                      <p:tavLst>
                                        <p:tav tm="0">
                                          <p:val>
                                            <p:strVal val="0-#ppt_w/2"/>
                                          </p:val>
                                        </p:tav>
                                        <p:tav tm="100000">
                                          <p:val>
                                            <p:strVal val="#ppt_x"/>
                                          </p:val>
                                        </p:tav>
                                      </p:tavLst>
                                    </p:anim>
                                    <p:anim calcmode="lin" valueType="num">
                                      <p:cBhvr additive="base">
                                        <p:cTn id="8" dur="1500" fill="hold"/>
                                        <p:tgtEl>
                                          <p:spTgt spid="6"/>
                                        </p:tgtEl>
                                        <p:attrNameLst>
                                          <p:attrName>ppt_y</p:attrName>
                                        </p:attrNameLst>
                                      </p:cBhvr>
                                      <p:tavLst>
                                        <p:tav tm="0">
                                          <p:val>
                                            <p:strVal val="#ppt_y"/>
                                          </p:val>
                                        </p:tav>
                                        <p:tav tm="100000">
                                          <p:val>
                                            <p:strVal val="#ppt_y"/>
                                          </p:val>
                                        </p:tav>
                                      </p:tavLst>
                                    </p:anim>
                                  </p:childTnLst>
                                </p:cTn>
                              </p:par>
                              <p:par>
                                <p:cTn id="9" presetID="2" presetClass="entr" presetSubtype="8" decel="100000" fill="hold" grpId="0" nodeType="withEffect">
                                  <p:stCondLst>
                                    <p:cond delay="300"/>
                                  </p:stCondLst>
                                  <p:childTnLst>
                                    <p:set>
                                      <p:cBhvr>
                                        <p:cTn id="10" dur="1" fill="hold">
                                          <p:stCondLst>
                                            <p:cond delay="0"/>
                                          </p:stCondLst>
                                        </p:cTn>
                                        <p:tgtEl>
                                          <p:spTgt spid="8"/>
                                        </p:tgtEl>
                                        <p:attrNameLst>
                                          <p:attrName>style.visibility</p:attrName>
                                        </p:attrNameLst>
                                      </p:cBhvr>
                                      <p:to>
                                        <p:strVal val="visible"/>
                                      </p:to>
                                    </p:set>
                                    <p:anim calcmode="lin" valueType="num">
                                      <p:cBhvr additive="base">
                                        <p:cTn id="11" dur="1500" fill="hold"/>
                                        <p:tgtEl>
                                          <p:spTgt spid="8"/>
                                        </p:tgtEl>
                                        <p:attrNameLst>
                                          <p:attrName>ppt_x</p:attrName>
                                        </p:attrNameLst>
                                      </p:cBhvr>
                                      <p:tavLst>
                                        <p:tav tm="0">
                                          <p:val>
                                            <p:strVal val="0-#ppt_w/2"/>
                                          </p:val>
                                        </p:tav>
                                        <p:tav tm="100000">
                                          <p:val>
                                            <p:strVal val="#ppt_x"/>
                                          </p:val>
                                        </p:tav>
                                      </p:tavLst>
                                    </p:anim>
                                    <p:anim calcmode="lin" valueType="num">
                                      <p:cBhvr additive="base">
                                        <p:cTn id="12" dur="1500" fill="hold"/>
                                        <p:tgtEl>
                                          <p:spTgt spid="8"/>
                                        </p:tgtEl>
                                        <p:attrNameLst>
                                          <p:attrName>ppt_y</p:attrName>
                                        </p:attrNameLst>
                                      </p:cBhvr>
                                      <p:tavLst>
                                        <p:tav tm="0">
                                          <p:val>
                                            <p:strVal val="#ppt_y"/>
                                          </p:val>
                                        </p:tav>
                                        <p:tav tm="100000">
                                          <p:val>
                                            <p:strVal val="#ppt_y"/>
                                          </p:val>
                                        </p:tav>
                                      </p:tavLst>
                                    </p:anim>
                                  </p:childTnLst>
                                </p:cTn>
                              </p:par>
                              <p:par>
                                <p:cTn id="13" presetID="2" presetClass="entr" presetSubtype="8" decel="100000" fill="hold" grpId="0" nodeType="withEffect">
                                  <p:stCondLst>
                                    <p:cond delay="500"/>
                                  </p:stCondLst>
                                  <p:childTnLst>
                                    <p:set>
                                      <p:cBhvr>
                                        <p:cTn id="14" dur="1" fill="hold">
                                          <p:stCondLst>
                                            <p:cond delay="0"/>
                                          </p:stCondLst>
                                        </p:cTn>
                                        <p:tgtEl>
                                          <p:spTgt spid="7"/>
                                        </p:tgtEl>
                                        <p:attrNameLst>
                                          <p:attrName>style.visibility</p:attrName>
                                        </p:attrNameLst>
                                      </p:cBhvr>
                                      <p:to>
                                        <p:strVal val="visible"/>
                                      </p:to>
                                    </p:set>
                                    <p:anim calcmode="lin" valueType="num">
                                      <p:cBhvr additive="base">
                                        <p:cTn id="15" dur="1500" fill="hold"/>
                                        <p:tgtEl>
                                          <p:spTgt spid="7"/>
                                        </p:tgtEl>
                                        <p:attrNameLst>
                                          <p:attrName>ppt_x</p:attrName>
                                        </p:attrNameLst>
                                      </p:cBhvr>
                                      <p:tavLst>
                                        <p:tav tm="0">
                                          <p:val>
                                            <p:strVal val="0-#ppt_w/2"/>
                                          </p:val>
                                        </p:tav>
                                        <p:tav tm="100000">
                                          <p:val>
                                            <p:strVal val="#ppt_x"/>
                                          </p:val>
                                        </p:tav>
                                      </p:tavLst>
                                    </p:anim>
                                    <p:anim calcmode="lin" valueType="num">
                                      <p:cBhvr additive="base">
                                        <p:cTn id="16" dur="1500" fill="hold"/>
                                        <p:tgtEl>
                                          <p:spTgt spid="7"/>
                                        </p:tgtEl>
                                        <p:attrNameLst>
                                          <p:attrName>ppt_y</p:attrName>
                                        </p:attrNameLst>
                                      </p:cBhvr>
                                      <p:tavLst>
                                        <p:tav tm="0">
                                          <p:val>
                                            <p:strVal val="#ppt_y"/>
                                          </p:val>
                                        </p:tav>
                                        <p:tav tm="100000">
                                          <p:val>
                                            <p:strVal val="#ppt_y"/>
                                          </p:val>
                                        </p:tav>
                                      </p:tavLst>
                                    </p:anim>
                                  </p:childTnLst>
                                </p:cTn>
                              </p:par>
                              <p:par>
                                <p:cTn id="17" presetID="47" presetClass="entr" presetSubtype="0" fill="hold" nodeType="withEffect">
                                  <p:stCondLst>
                                    <p:cond delay="500"/>
                                  </p:stCondLst>
                                  <p:childTnLst>
                                    <p:set>
                                      <p:cBhvr>
                                        <p:cTn id="18" dur="1" fill="hold">
                                          <p:stCondLst>
                                            <p:cond delay="0"/>
                                          </p:stCondLst>
                                        </p:cTn>
                                        <p:tgtEl>
                                          <p:spTgt spid="72"/>
                                        </p:tgtEl>
                                        <p:attrNameLst>
                                          <p:attrName>style.visibility</p:attrName>
                                        </p:attrNameLst>
                                      </p:cBhvr>
                                      <p:to>
                                        <p:strVal val="visible"/>
                                      </p:to>
                                    </p:set>
                                    <p:animEffect transition="in" filter="fade">
                                      <p:cBhvr>
                                        <p:cTn id="19" dur="1000"/>
                                        <p:tgtEl>
                                          <p:spTgt spid="72"/>
                                        </p:tgtEl>
                                      </p:cBhvr>
                                    </p:animEffect>
                                    <p:anim calcmode="lin" valueType="num">
                                      <p:cBhvr>
                                        <p:cTn id="20" dur="1000" fill="hold"/>
                                        <p:tgtEl>
                                          <p:spTgt spid="72"/>
                                        </p:tgtEl>
                                        <p:attrNameLst>
                                          <p:attrName>ppt_x</p:attrName>
                                        </p:attrNameLst>
                                      </p:cBhvr>
                                      <p:tavLst>
                                        <p:tav tm="0">
                                          <p:val>
                                            <p:strVal val="#ppt_x"/>
                                          </p:val>
                                        </p:tav>
                                        <p:tav tm="100000">
                                          <p:val>
                                            <p:strVal val="#ppt_x"/>
                                          </p:val>
                                        </p:tav>
                                      </p:tavLst>
                                    </p:anim>
                                    <p:anim calcmode="lin" valueType="num">
                                      <p:cBhvr>
                                        <p:cTn id="21" dur="1000" fill="hold"/>
                                        <p:tgtEl>
                                          <p:spTgt spid="72"/>
                                        </p:tgtEl>
                                        <p:attrNameLst>
                                          <p:attrName>ppt_y</p:attrName>
                                        </p:attrNameLst>
                                      </p:cBhvr>
                                      <p:tavLst>
                                        <p:tav tm="0">
                                          <p:val>
                                            <p:strVal val="#ppt_y-.1"/>
                                          </p:val>
                                        </p:tav>
                                        <p:tav tm="100000">
                                          <p:val>
                                            <p:strVal val="#ppt_y"/>
                                          </p:val>
                                        </p:tav>
                                      </p:tavLst>
                                    </p:anim>
                                  </p:childTnLst>
                                </p:cTn>
                              </p:par>
                            </p:childTnLst>
                          </p:cTn>
                        </p:par>
                        <p:par>
                          <p:cTn id="22" fill="hold">
                            <p:stCondLst>
                              <p:cond delay="2000"/>
                            </p:stCondLst>
                            <p:childTnLst>
                              <p:par>
                                <p:cTn id="23" presetID="37" presetClass="entr" presetSubtype="0" fill="hold" nodeType="afterEffect">
                                  <p:stCondLst>
                                    <p:cond delay="0"/>
                                  </p:stCondLst>
                                  <p:childTnLst>
                                    <p:set>
                                      <p:cBhvr>
                                        <p:cTn id="24" dur="1" fill="hold">
                                          <p:stCondLst>
                                            <p:cond delay="0"/>
                                          </p:stCondLst>
                                        </p:cTn>
                                        <p:tgtEl>
                                          <p:spTgt spid="29"/>
                                        </p:tgtEl>
                                        <p:attrNameLst>
                                          <p:attrName>style.visibility</p:attrName>
                                        </p:attrNameLst>
                                      </p:cBhvr>
                                      <p:to>
                                        <p:strVal val="visible"/>
                                      </p:to>
                                    </p:set>
                                    <p:animEffect transition="in" filter="fade">
                                      <p:cBhvr>
                                        <p:cTn id="25" dur="1000"/>
                                        <p:tgtEl>
                                          <p:spTgt spid="29"/>
                                        </p:tgtEl>
                                      </p:cBhvr>
                                    </p:animEffect>
                                    <p:anim calcmode="lin" valueType="num">
                                      <p:cBhvr>
                                        <p:cTn id="26" dur="1000" fill="hold"/>
                                        <p:tgtEl>
                                          <p:spTgt spid="29"/>
                                        </p:tgtEl>
                                        <p:attrNameLst>
                                          <p:attrName>ppt_x</p:attrName>
                                        </p:attrNameLst>
                                      </p:cBhvr>
                                      <p:tavLst>
                                        <p:tav tm="0">
                                          <p:val>
                                            <p:strVal val="#ppt_x"/>
                                          </p:val>
                                        </p:tav>
                                        <p:tav tm="100000">
                                          <p:val>
                                            <p:strVal val="#ppt_x"/>
                                          </p:val>
                                        </p:tav>
                                      </p:tavLst>
                                    </p:anim>
                                    <p:anim calcmode="lin" valueType="num">
                                      <p:cBhvr>
                                        <p:cTn id="27" dur="900" decel="100000" fill="hold"/>
                                        <p:tgtEl>
                                          <p:spTgt spid="29"/>
                                        </p:tgtEl>
                                        <p:attrNameLst>
                                          <p:attrName>ppt_y</p:attrName>
                                        </p:attrNameLst>
                                      </p:cBhvr>
                                      <p:tavLst>
                                        <p:tav tm="0">
                                          <p:val>
                                            <p:strVal val="#ppt_y+1"/>
                                          </p:val>
                                        </p:tav>
                                        <p:tav tm="100000">
                                          <p:val>
                                            <p:strVal val="#ppt_y-.03"/>
                                          </p:val>
                                        </p:tav>
                                      </p:tavLst>
                                    </p:anim>
                                    <p:anim calcmode="lin" valueType="num">
                                      <p:cBhvr>
                                        <p:cTn id="28" dur="100" accel="100000" fill="hold">
                                          <p:stCondLst>
                                            <p:cond delay="900"/>
                                          </p:stCondLst>
                                        </p:cTn>
                                        <p:tgtEl>
                                          <p:spTgt spid="29"/>
                                        </p:tgtEl>
                                        <p:attrNameLst>
                                          <p:attrName>ppt_y</p:attrName>
                                        </p:attrNameLst>
                                      </p:cBhvr>
                                      <p:tavLst>
                                        <p:tav tm="0">
                                          <p:val>
                                            <p:strVal val="#ppt_y-.03"/>
                                          </p:val>
                                        </p:tav>
                                        <p:tav tm="100000">
                                          <p:val>
                                            <p:strVal val="#ppt_y"/>
                                          </p:val>
                                        </p:tav>
                                      </p:tavLst>
                                    </p:anim>
                                  </p:childTnLst>
                                </p:cTn>
                              </p:par>
                            </p:childTnLst>
                          </p:cTn>
                        </p:par>
                        <p:par>
                          <p:cTn id="29" fill="hold">
                            <p:stCondLst>
                              <p:cond delay="3000"/>
                            </p:stCondLst>
                            <p:childTnLst>
                              <p:par>
                                <p:cTn id="30" presetID="53" presetClass="entr" presetSubtype="16" fill="hold" grpId="0" nodeType="afterEffect">
                                  <p:stCondLst>
                                    <p:cond delay="0"/>
                                  </p:stCondLst>
                                  <p:iterate type="lt">
                                    <p:tmPct val="10000"/>
                                  </p:iterate>
                                  <p:childTnLst>
                                    <p:set>
                                      <p:cBhvr>
                                        <p:cTn id="31" dur="1" fill="hold">
                                          <p:stCondLst>
                                            <p:cond delay="0"/>
                                          </p:stCondLst>
                                        </p:cTn>
                                        <p:tgtEl>
                                          <p:spTgt spid="45"/>
                                        </p:tgtEl>
                                        <p:attrNameLst>
                                          <p:attrName>style.visibility</p:attrName>
                                        </p:attrNameLst>
                                      </p:cBhvr>
                                      <p:to>
                                        <p:strVal val="visible"/>
                                      </p:to>
                                    </p:set>
                                    <p:anim calcmode="lin" valueType="num">
                                      <p:cBhvr>
                                        <p:cTn id="32" dur="500" fill="hold"/>
                                        <p:tgtEl>
                                          <p:spTgt spid="45"/>
                                        </p:tgtEl>
                                        <p:attrNameLst>
                                          <p:attrName>ppt_w</p:attrName>
                                        </p:attrNameLst>
                                      </p:cBhvr>
                                      <p:tavLst>
                                        <p:tav tm="0">
                                          <p:val>
                                            <p:fltVal val="0"/>
                                          </p:val>
                                        </p:tav>
                                        <p:tav tm="100000">
                                          <p:val>
                                            <p:strVal val="#ppt_w"/>
                                          </p:val>
                                        </p:tav>
                                      </p:tavLst>
                                    </p:anim>
                                    <p:anim calcmode="lin" valueType="num">
                                      <p:cBhvr>
                                        <p:cTn id="33" dur="500" fill="hold"/>
                                        <p:tgtEl>
                                          <p:spTgt spid="45"/>
                                        </p:tgtEl>
                                        <p:attrNameLst>
                                          <p:attrName>ppt_h</p:attrName>
                                        </p:attrNameLst>
                                      </p:cBhvr>
                                      <p:tavLst>
                                        <p:tav tm="0">
                                          <p:val>
                                            <p:fltVal val="0"/>
                                          </p:val>
                                        </p:tav>
                                        <p:tav tm="100000">
                                          <p:val>
                                            <p:strVal val="#ppt_h"/>
                                          </p:val>
                                        </p:tav>
                                      </p:tavLst>
                                    </p:anim>
                                    <p:animEffect transition="in" filter="fade">
                                      <p:cBhvr>
                                        <p:cTn id="34" dur="500"/>
                                        <p:tgtEl>
                                          <p:spTgt spid="45"/>
                                        </p:tgtEl>
                                      </p:cBhvr>
                                    </p:animEffect>
                                  </p:childTnLst>
                                </p:cTn>
                              </p:par>
                            </p:childTnLst>
                          </p:cTn>
                        </p:par>
                        <p:par>
                          <p:cTn id="35" fill="hold">
                            <p:stCondLst>
                              <p:cond delay="3850"/>
                            </p:stCondLst>
                            <p:childTnLst>
                              <p:par>
                                <p:cTn id="36" presetID="2" presetClass="entr" presetSubtype="4" fill="hold" grpId="0" nodeType="afterEffect">
                                  <p:stCondLst>
                                    <p:cond delay="0"/>
                                  </p:stCondLst>
                                  <p:childTnLst>
                                    <p:set>
                                      <p:cBhvr>
                                        <p:cTn id="37" dur="1" fill="hold">
                                          <p:stCondLst>
                                            <p:cond delay="0"/>
                                          </p:stCondLst>
                                        </p:cTn>
                                        <p:tgtEl>
                                          <p:spTgt spid="68"/>
                                        </p:tgtEl>
                                        <p:attrNameLst>
                                          <p:attrName>style.visibility</p:attrName>
                                        </p:attrNameLst>
                                      </p:cBhvr>
                                      <p:to>
                                        <p:strVal val="visible"/>
                                      </p:to>
                                    </p:set>
                                    <p:anim calcmode="lin" valueType="num">
                                      <p:cBhvr additive="base">
                                        <p:cTn id="38" dur="500" fill="hold"/>
                                        <p:tgtEl>
                                          <p:spTgt spid="68"/>
                                        </p:tgtEl>
                                        <p:attrNameLst>
                                          <p:attrName>ppt_x</p:attrName>
                                        </p:attrNameLst>
                                      </p:cBhvr>
                                      <p:tavLst>
                                        <p:tav tm="0">
                                          <p:val>
                                            <p:strVal val="#ppt_x"/>
                                          </p:val>
                                        </p:tav>
                                        <p:tav tm="100000">
                                          <p:val>
                                            <p:strVal val="#ppt_x"/>
                                          </p:val>
                                        </p:tav>
                                      </p:tavLst>
                                    </p:anim>
                                    <p:anim calcmode="lin" valueType="num">
                                      <p:cBhvr additive="base">
                                        <p:cTn id="39" dur="500" fill="hold"/>
                                        <p:tgtEl>
                                          <p:spTgt spid="68"/>
                                        </p:tgtEl>
                                        <p:attrNameLst>
                                          <p:attrName>ppt_y</p:attrName>
                                        </p:attrNameLst>
                                      </p:cBhvr>
                                      <p:tavLst>
                                        <p:tav tm="0">
                                          <p:val>
                                            <p:strVal val="1+#ppt_h/2"/>
                                          </p:val>
                                        </p:tav>
                                        <p:tav tm="100000">
                                          <p:val>
                                            <p:strVal val="#ppt_y"/>
                                          </p:val>
                                        </p:tav>
                                      </p:tavLst>
                                    </p:anim>
                                  </p:childTnLst>
                                </p:cTn>
                              </p:par>
                            </p:childTnLst>
                          </p:cTn>
                        </p:par>
                        <p:par>
                          <p:cTn id="40" fill="hold">
                            <p:stCondLst>
                              <p:cond delay="4350"/>
                            </p:stCondLst>
                            <p:childTnLst>
                              <p:par>
                                <p:cTn id="41" presetID="37" presetClass="entr" presetSubtype="0" fill="hold" nodeType="afterEffect">
                                  <p:stCondLst>
                                    <p:cond delay="0"/>
                                  </p:stCondLst>
                                  <p:childTnLst>
                                    <p:set>
                                      <p:cBhvr>
                                        <p:cTn id="42" dur="1" fill="hold">
                                          <p:stCondLst>
                                            <p:cond delay="0"/>
                                          </p:stCondLst>
                                        </p:cTn>
                                        <p:tgtEl>
                                          <p:spTgt spid="37"/>
                                        </p:tgtEl>
                                        <p:attrNameLst>
                                          <p:attrName>style.visibility</p:attrName>
                                        </p:attrNameLst>
                                      </p:cBhvr>
                                      <p:to>
                                        <p:strVal val="visible"/>
                                      </p:to>
                                    </p:set>
                                    <p:animEffect transition="in" filter="fade">
                                      <p:cBhvr>
                                        <p:cTn id="43" dur="1000"/>
                                        <p:tgtEl>
                                          <p:spTgt spid="37"/>
                                        </p:tgtEl>
                                      </p:cBhvr>
                                    </p:animEffect>
                                    <p:anim calcmode="lin" valueType="num">
                                      <p:cBhvr>
                                        <p:cTn id="44" dur="1000" fill="hold"/>
                                        <p:tgtEl>
                                          <p:spTgt spid="37"/>
                                        </p:tgtEl>
                                        <p:attrNameLst>
                                          <p:attrName>ppt_x</p:attrName>
                                        </p:attrNameLst>
                                      </p:cBhvr>
                                      <p:tavLst>
                                        <p:tav tm="0">
                                          <p:val>
                                            <p:strVal val="#ppt_x"/>
                                          </p:val>
                                        </p:tav>
                                        <p:tav tm="100000">
                                          <p:val>
                                            <p:strVal val="#ppt_x"/>
                                          </p:val>
                                        </p:tav>
                                      </p:tavLst>
                                    </p:anim>
                                    <p:anim calcmode="lin" valueType="num">
                                      <p:cBhvr>
                                        <p:cTn id="45" dur="900" decel="100000" fill="hold"/>
                                        <p:tgtEl>
                                          <p:spTgt spid="37"/>
                                        </p:tgtEl>
                                        <p:attrNameLst>
                                          <p:attrName>ppt_y</p:attrName>
                                        </p:attrNameLst>
                                      </p:cBhvr>
                                      <p:tavLst>
                                        <p:tav tm="0">
                                          <p:val>
                                            <p:strVal val="#ppt_y+1"/>
                                          </p:val>
                                        </p:tav>
                                        <p:tav tm="100000">
                                          <p:val>
                                            <p:strVal val="#ppt_y-.03"/>
                                          </p:val>
                                        </p:tav>
                                      </p:tavLst>
                                    </p:anim>
                                    <p:anim calcmode="lin" valueType="num">
                                      <p:cBhvr>
                                        <p:cTn id="46" dur="100" accel="100000" fill="hold">
                                          <p:stCondLst>
                                            <p:cond delay="900"/>
                                          </p:stCondLst>
                                        </p:cTn>
                                        <p:tgtEl>
                                          <p:spTgt spid="37"/>
                                        </p:tgtEl>
                                        <p:attrNameLst>
                                          <p:attrName>ppt_y</p:attrName>
                                        </p:attrNameLst>
                                      </p:cBhvr>
                                      <p:tavLst>
                                        <p:tav tm="0">
                                          <p:val>
                                            <p:strVal val="#ppt_y-.03"/>
                                          </p:val>
                                        </p:tav>
                                        <p:tav tm="100000">
                                          <p:val>
                                            <p:strVal val="#ppt_y"/>
                                          </p:val>
                                        </p:tav>
                                      </p:tavLst>
                                    </p:anim>
                                  </p:childTnLst>
                                </p:cTn>
                              </p:par>
                            </p:childTnLst>
                          </p:cTn>
                        </p:par>
                        <p:par>
                          <p:cTn id="47" fill="hold">
                            <p:stCondLst>
                              <p:cond delay="5350"/>
                            </p:stCondLst>
                            <p:childTnLst>
                              <p:par>
                                <p:cTn id="48" presetID="53" presetClass="entr" presetSubtype="16" fill="hold" grpId="0" nodeType="afterEffect">
                                  <p:stCondLst>
                                    <p:cond delay="0"/>
                                  </p:stCondLst>
                                  <p:iterate type="lt">
                                    <p:tmPct val="10000"/>
                                  </p:iterate>
                                  <p:childTnLst>
                                    <p:set>
                                      <p:cBhvr>
                                        <p:cTn id="49" dur="1" fill="hold">
                                          <p:stCondLst>
                                            <p:cond delay="0"/>
                                          </p:stCondLst>
                                        </p:cTn>
                                        <p:tgtEl>
                                          <p:spTgt spid="47"/>
                                        </p:tgtEl>
                                        <p:attrNameLst>
                                          <p:attrName>style.visibility</p:attrName>
                                        </p:attrNameLst>
                                      </p:cBhvr>
                                      <p:to>
                                        <p:strVal val="visible"/>
                                      </p:to>
                                    </p:set>
                                    <p:anim calcmode="lin" valueType="num">
                                      <p:cBhvr>
                                        <p:cTn id="50" dur="500" fill="hold"/>
                                        <p:tgtEl>
                                          <p:spTgt spid="47"/>
                                        </p:tgtEl>
                                        <p:attrNameLst>
                                          <p:attrName>ppt_w</p:attrName>
                                        </p:attrNameLst>
                                      </p:cBhvr>
                                      <p:tavLst>
                                        <p:tav tm="0">
                                          <p:val>
                                            <p:fltVal val="0"/>
                                          </p:val>
                                        </p:tav>
                                        <p:tav tm="100000">
                                          <p:val>
                                            <p:strVal val="#ppt_w"/>
                                          </p:val>
                                        </p:tav>
                                      </p:tavLst>
                                    </p:anim>
                                    <p:anim calcmode="lin" valueType="num">
                                      <p:cBhvr>
                                        <p:cTn id="51" dur="500" fill="hold"/>
                                        <p:tgtEl>
                                          <p:spTgt spid="47"/>
                                        </p:tgtEl>
                                        <p:attrNameLst>
                                          <p:attrName>ppt_h</p:attrName>
                                        </p:attrNameLst>
                                      </p:cBhvr>
                                      <p:tavLst>
                                        <p:tav tm="0">
                                          <p:val>
                                            <p:fltVal val="0"/>
                                          </p:val>
                                        </p:tav>
                                        <p:tav tm="100000">
                                          <p:val>
                                            <p:strVal val="#ppt_h"/>
                                          </p:val>
                                        </p:tav>
                                      </p:tavLst>
                                    </p:anim>
                                    <p:animEffect transition="in" filter="fade">
                                      <p:cBhvr>
                                        <p:cTn id="52" dur="500"/>
                                        <p:tgtEl>
                                          <p:spTgt spid="47"/>
                                        </p:tgtEl>
                                      </p:cBhvr>
                                    </p:animEffect>
                                  </p:childTnLst>
                                </p:cTn>
                              </p:par>
                            </p:childTnLst>
                          </p:cTn>
                        </p:par>
                        <p:par>
                          <p:cTn id="53" fill="hold">
                            <p:stCondLst>
                              <p:cond delay="6200"/>
                            </p:stCondLst>
                            <p:childTnLst>
                              <p:par>
                                <p:cTn id="54" presetID="2" presetClass="entr" presetSubtype="4" fill="hold" grpId="0" nodeType="afterEffect">
                                  <p:stCondLst>
                                    <p:cond delay="0"/>
                                  </p:stCondLst>
                                  <p:childTnLst>
                                    <p:set>
                                      <p:cBhvr>
                                        <p:cTn id="55" dur="1" fill="hold">
                                          <p:stCondLst>
                                            <p:cond delay="0"/>
                                          </p:stCondLst>
                                        </p:cTn>
                                        <p:tgtEl>
                                          <p:spTgt spid="69"/>
                                        </p:tgtEl>
                                        <p:attrNameLst>
                                          <p:attrName>style.visibility</p:attrName>
                                        </p:attrNameLst>
                                      </p:cBhvr>
                                      <p:to>
                                        <p:strVal val="visible"/>
                                      </p:to>
                                    </p:set>
                                    <p:anim calcmode="lin" valueType="num">
                                      <p:cBhvr additive="base">
                                        <p:cTn id="56" dur="500" fill="hold"/>
                                        <p:tgtEl>
                                          <p:spTgt spid="69"/>
                                        </p:tgtEl>
                                        <p:attrNameLst>
                                          <p:attrName>ppt_x</p:attrName>
                                        </p:attrNameLst>
                                      </p:cBhvr>
                                      <p:tavLst>
                                        <p:tav tm="0">
                                          <p:val>
                                            <p:strVal val="#ppt_x"/>
                                          </p:val>
                                        </p:tav>
                                        <p:tav tm="100000">
                                          <p:val>
                                            <p:strVal val="#ppt_x"/>
                                          </p:val>
                                        </p:tav>
                                      </p:tavLst>
                                    </p:anim>
                                    <p:anim calcmode="lin" valueType="num">
                                      <p:cBhvr additive="base">
                                        <p:cTn id="57" dur="500" fill="hold"/>
                                        <p:tgtEl>
                                          <p:spTgt spid="69"/>
                                        </p:tgtEl>
                                        <p:attrNameLst>
                                          <p:attrName>ppt_y</p:attrName>
                                        </p:attrNameLst>
                                      </p:cBhvr>
                                      <p:tavLst>
                                        <p:tav tm="0">
                                          <p:val>
                                            <p:strVal val="1+#ppt_h/2"/>
                                          </p:val>
                                        </p:tav>
                                        <p:tav tm="100000">
                                          <p:val>
                                            <p:strVal val="#ppt_y"/>
                                          </p:val>
                                        </p:tav>
                                      </p:tavLst>
                                    </p:anim>
                                  </p:childTnLst>
                                </p:cTn>
                              </p:par>
                            </p:childTnLst>
                          </p:cTn>
                        </p:par>
                        <p:par>
                          <p:cTn id="58" fill="hold">
                            <p:stCondLst>
                              <p:cond delay="6700"/>
                            </p:stCondLst>
                            <p:childTnLst>
                              <p:par>
                                <p:cTn id="59" presetID="37" presetClass="entr" presetSubtype="0" fill="hold" nodeType="afterEffect">
                                  <p:stCondLst>
                                    <p:cond delay="0"/>
                                  </p:stCondLst>
                                  <p:childTnLst>
                                    <p:set>
                                      <p:cBhvr>
                                        <p:cTn id="60" dur="1" fill="hold">
                                          <p:stCondLst>
                                            <p:cond delay="0"/>
                                          </p:stCondLst>
                                        </p:cTn>
                                        <p:tgtEl>
                                          <p:spTgt spid="33"/>
                                        </p:tgtEl>
                                        <p:attrNameLst>
                                          <p:attrName>style.visibility</p:attrName>
                                        </p:attrNameLst>
                                      </p:cBhvr>
                                      <p:to>
                                        <p:strVal val="visible"/>
                                      </p:to>
                                    </p:set>
                                    <p:animEffect transition="in" filter="fade">
                                      <p:cBhvr>
                                        <p:cTn id="61" dur="1000"/>
                                        <p:tgtEl>
                                          <p:spTgt spid="33"/>
                                        </p:tgtEl>
                                      </p:cBhvr>
                                    </p:animEffect>
                                    <p:anim calcmode="lin" valueType="num">
                                      <p:cBhvr>
                                        <p:cTn id="62" dur="1000" fill="hold"/>
                                        <p:tgtEl>
                                          <p:spTgt spid="33"/>
                                        </p:tgtEl>
                                        <p:attrNameLst>
                                          <p:attrName>ppt_x</p:attrName>
                                        </p:attrNameLst>
                                      </p:cBhvr>
                                      <p:tavLst>
                                        <p:tav tm="0">
                                          <p:val>
                                            <p:strVal val="#ppt_x"/>
                                          </p:val>
                                        </p:tav>
                                        <p:tav tm="100000">
                                          <p:val>
                                            <p:strVal val="#ppt_x"/>
                                          </p:val>
                                        </p:tav>
                                      </p:tavLst>
                                    </p:anim>
                                    <p:anim calcmode="lin" valueType="num">
                                      <p:cBhvr>
                                        <p:cTn id="63" dur="900" decel="100000" fill="hold"/>
                                        <p:tgtEl>
                                          <p:spTgt spid="33"/>
                                        </p:tgtEl>
                                        <p:attrNameLst>
                                          <p:attrName>ppt_y</p:attrName>
                                        </p:attrNameLst>
                                      </p:cBhvr>
                                      <p:tavLst>
                                        <p:tav tm="0">
                                          <p:val>
                                            <p:strVal val="#ppt_y+1"/>
                                          </p:val>
                                        </p:tav>
                                        <p:tav tm="100000">
                                          <p:val>
                                            <p:strVal val="#ppt_y-.03"/>
                                          </p:val>
                                        </p:tav>
                                      </p:tavLst>
                                    </p:anim>
                                    <p:anim calcmode="lin" valueType="num">
                                      <p:cBhvr>
                                        <p:cTn id="64" dur="100" accel="100000" fill="hold">
                                          <p:stCondLst>
                                            <p:cond delay="900"/>
                                          </p:stCondLst>
                                        </p:cTn>
                                        <p:tgtEl>
                                          <p:spTgt spid="33"/>
                                        </p:tgtEl>
                                        <p:attrNameLst>
                                          <p:attrName>ppt_y</p:attrName>
                                        </p:attrNameLst>
                                      </p:cBhvr>
                                      <p:tavLst>
                                        <p:tav tm="0">
                                          <p:val>
                                            <p:strVal val="#ppt_y-.03"/>
                                          </p:val>
                                        </p:tav>
                                        <p:tav tm="100000">
                                          <p:val>
                                            <p:strVal val="#ppt_y"/>
                                          </p:val>
                                        </p:tav>
                                      </p:tavLst>
                                    </p:anim>
                                  </p:childTnLst>
                                </p:cTn>
                              </p:par>
                            </p:childTnLst>
                          </p:cTn>
                        </p:par>
                        <p:par>
                          <p:cTn id="65" fill="hold">
                            <p:stCondLst>
                              <p:cond delay="7700"/>
                            </p:stCondLst>
                            <p:childTnLst>
                              <p:par>
                                <p:cTn id="66" presetID="53" presetClass="entr" presetSubtype="16" fill="hold" grpId="0" nodeType="afterEffect">
                                  <p:stCondLst>
                                    <p:cond delay="0"/>
                                  </p:stCondLst>
                                  <p:iterate type="lt">
                                    <p:tmPct val="10000"/>
                                  </p:iterate>
                                  <p:childTnLst>
                                    <p:set>
                                      <p:cBhvr>
                                        <p:cTn id="67" dur="1" fill="hold">
                                          <p:stCondLst>
                                            <p:cond delay="0"/>
                                          </p:stCondLst>
                                        </p:cTn>
                                        <p:tgtEl>
                                          <p:spTgt spid="46"/>
                                        </p:tgtEl>
                                        <p:attrNameLst>
                                          <p:attrName>style.visibility</p:attrName>
                                        </p:attrNameLst>
                                      </p:cBhvr>
                                      <p:to>
                                        <p:strVal val="visible"/>
                                      </p:to>
                                    </p:set>
                                    <p:anim calcmode="lin" valueType="num">
                                      <p:cBhvr>
                                        <p:cTn id="68" dur="500" fill="hold"/>
                                        <p:tgtEl>
                                          <p:spTgt spid="46"/>
                                        </p:tgtEl>
                                        <p:attrNameLst>
                                          <p:attrName>ppt_w</p:attrName>
                                        </p:attrNameLst>
                                      </p:cBhvr>
                                      <p:tavLst>
                                        <p:tav tm="0">
                                          <p:val>
                                            <p:fltVal val="0"/>
                                          </p:val>
                                        </p:tav>
                                        <p:tav tm="100000">
                                          <p:val>
                                            <p:strVal val="#ppt_w"/>
                                          </p:val>
                                        </p:tav>
                                      </p:tavLst>
                                    </p:anim>
                                    <p:anim calcmode="lin" valueType="num">
                                      <p:cBhvr>
                                        <p:cTn id="69" dur="500" fill="hold"/>
                                        <p:tgtEl>
                                          <p:spTgt spid="46"/>
                                        </p:tgtEl>
                                        <p:attrNameLst>
                                          <p:attrName>ppt_h</p:attrName>
                                        </p:attrNameLst>
                                      </p:cBhvr>
                                      <p:tavLst>
                                        <p:tav tm="0">
                                          <p:val>
                                            <p:fltVal val="0"/>
                                          </p:val>
                                        </p:tav>
                                        <p:tav tm="100000">
                                          <p:val>
                                            <p:strVal val="#ppt_h"/>
                                          </p:val>
                                        </p:tav>
                                      </p:tavLst>
                                    </p:anim>
                                    <p:animEffect transition="in" filter="fade">
                                      <p:cBhvr>
                                        <p:cTn id="70" dur="500"/>
                                        <p:tgtEl>
                                          <p:spTgt spid="46"/>
                                        </p:tgtEl>
                                      </p:cBhvr>
                                    </p:animEffect>
                                  </p:childTnLst>
                                </p:cTn>
                              </p:par>
                            </p:childTnLst>
                          </p:cTn>
                        </p:par>
                        <p:par>
                          <p:cTn id="71" fill="hold">
                            <p:stCondLst>
                              <p:cond delay="8550"/>
                            </p:stCondLst>
                            <p:childTnLst>
                              <p:par>
                                <p:cTn id="72" presetID="2" presetClass="entr" presetSubtype="4" fill="hold" grpId="0" nodeType="afterEffect">
                                  <p:stCondLst>
                                    <p:cond delay="0"/>
                                  </p:stCondLst>
                                  <p:childTnLst>
                                    <p:set>
                                      <p:cBhvr>
                                        <p:cTn id="73" dur="1" fill="hold">
                                          <p:stCondLst>
                                            <p:cond delay="0"/>
                                          </p:stCondLst>
                                        </p:cTn>
                                        <p:tgtEl>
                                          <p:spTgt spid="70"/>
                                        </p:tgtEl>
                                        <p:attrNameLst>
                                          <p:attrName>style.visibility</p:attrName>
                                        </p:attrNameLst>
                                      </p:cBhvr>
                                      <p:to>
                                        <p:strVal val="visible"/>
                                      </p:to>
                                    </p:set>
                                    <p:anim calcmode="lin" valueType="num">
                                      <p:cBhvr additive="base">
                                        <p:cTn id="74" dur="500" fill="hold"/>
                                        <p:tgtEl>
                                          <p:spTgt spid="70"/>
                                        </p:tgtEl>
                                        <p:attrNameLst>
                                          <p:attrName>ppt_x</p:attrName>
                                        </p:attrNameLst>
                                      </p:cBhvr>
                                      <p:tavLst>
                                        <p:tav tm="0">
                                          <p:val>
                                            <p:strVal val="#ppt_x"/>
                                          </p:val>
                                        </p:tav>
                                        <p:tav tm="100000">
                                          <p:val>
                                            <p:strVal val="#ppt_x"/>
                                          </p:val>
                                        </p:tav>
                                      </p:tavLst>
                                    </p:anim>
                                    <p:anim calcmode="lin" valueType="num">
                                      <p:cBhvr additive="base">
                                        <p:cTn id="75" dur="500" fill="hold"/>
                                        <p:tgtEl>
                                          <p:spTgt spid="70"/>
                                        </p:tgtEl>
                                        <p:attrNameLst>
                                          <p:attrName>ppt_y</p:attrName>
                                        </p:attrNameLst>
                                      </p:cBhvr>
                                      <p:tavLst>
                                        <p:tav tm="0">
                                          <p:val>
                                            <p:strVal val="1+#ppt_h/2"/>
                                          </p:val>
                                        </p:tav>
                                        <p:tav tm="100000">
                                          <p:val>
                                            <p:strVal val="#ppt_y"/>
                                          </p:val>
                                        </p:tav>
                                      </p:tavLst>
                                    </p:anim>
                                  </p:childTnLst>
                                </p:cTn>
                              </p:par>
                            </p:childTnLst>
                          </p:cTn>
                        </p:par>
                        <p:par>
                          <p:cTn id="76" fill="hold">
                            <p:stCondLst>
                              <p:cond delay="9050"/>
                            </p:stCondLst>
                            <p:childTnLst>
                              <p:par>
                                <p:cTn id="77" presetID="37" presetClass="entr" presetSubtype="0" fill="hold" nodeType="afterEffect">
                                  <p:stCondLst>
                                    <p:cond delay="0"/>
                                  </p:stCondLst>
                                  <p:childTnLst>
                                    <p:set>
                                      <p:cBhvr>
                                        <p:cTn id="78" dur="1" fill="hold">
                                          <p:stCondLst>
                                            <p:cond delay="0"/>
                                          </p:stCondLst>
                                        </p:cTn>
                                        <p:tgtEl>
                                          <p:spTgt spid="41"/>
                                        </p:tgtEl>
                                        <p:attrNameLst>
                                          <p:attrName>style.visibility</p:attrName>
                                        </p:attrNameLst>
                                      </p:cBhvr>
                                      <p:to>
                                        <p:strVal val="visible"/>
                                      </p:to>
                                    </p:set>
                                    <p:animEffect transition="in" filter="fade">
                                      <p:cBhvr>
                                        <p:cTn id="79" dur="1000"/>
                                        <p:tgtEl>
                                          <p:spTgt spid="41"/>
                                        </p:tgtEl>
                                      </p:cBhvr>
                                    </p:animEffect>
                                    <p:anim calcmode="lin" valueType="num">
                                      <p:cBhvr>
                                        <p:cTn id="80" dur="1000" fill="hold"/>
                                        <p:tgtEl>
                                          <p:spTgt spid="41"/>
                                        </p:tgtEl>
                                        <p:attrNameLst>
                                          <p:attrName>ppt_x</p:attrName>
                                        </p:attrNameLst>
                                      </p:cBhvr>
                                      <p:tavLst>
                                        <p:tav tm="0">
                                          <p:val>
                                            <p:strVal val="#ppt_x"/>
                                          </p:val>
                                        </p:tav>
                                        <p:tav tm="100000">
                                          <p:val>
                                            <p:strVal val="#ppt_x"/>
                                          </p:val>
                                        </p:tav>
                                      </p:tavLst>
                                    </p:anim>
                                    <p:anim calcmode="lin" valueType="num">
                                      <p:cBhvr>
                                        <p:cTn id="81" dur="900" decel="100000" fill="hold"/>
                                        <p:tgtEl>
                                          <p:spTgt spid="41"/>
                                        </p:tgtEl>
                                        <p:attrNameLst>
                                          <p:attrName>ppt_y</p:attrName>
                                        </p:attrNameLst>
                                      </p:cBhvr>
                                      <p:tavLst>
                                        <p:tav tm="0">
                                          <p:val>
                                            <p:strVal val="#ppt_y+1"/>
                                          </p:val>
                                        </p:tav>
                                        <p:tav tm="100000">
                                          <p:val>
                                            <p:strVal val="#ppt_y-.03"/>
                                          </p:val>
                                        </p:tav>
                                      </p:tavLst>
                                    </p:anim>
                                    <p:anim calcmode="lin" valueType="num">
                                      <p:cBhvr>
                                        <p:cTn id="82" dur="100" accel="100000" fill="hold">
                                          <p:stCondLst>
                                            <p:cond delay="900"/>
                                          </p:stCondLst>
                                        </p:cTn>
                                        <p:tgtEl>
                                          <p:spTgt spid="41"/>
                                        </p:tgtEl>
                                        <p:attrNameLst>
                                          <p:attrName>ppt_y</p:attrName>
                                        </p:attrNameLst>
                                      </p:cBhvr>
                                      <p:tavLst>
                                        <p:tav tm="0">
                                          <p:val>
                                            <p:strVal val="#ppt_y-.03"/>
                                          </p:val>
                                        </p:tav>
                                        <p:tav tm="100000">
                                          <p:val>
                                            <p:strVal val="#ppt_y"/>
                                          </p:val>
                                        </p:tav>
                                      </p:tavLst>
                                    </p:anim>
                                  </p:childTnLst>
                                </p:cTn>
                              </p:par>
                            </p:childTnLst>
                          </p:cTn>
                        </p:par>
                        <p:par>
                          <p:cTn id="83" fill="hold">
                            <p:stCondLst>
                              <p:cond delay="10050"/>
                            </p:stCondLst>
                            <p:childTnLst>
                              <p:par>
                                <p:cTn id="84" presetID="53" presetClass="entr" presetSubtype="16" fill="hold" grpId="0" nodeType="afterEffect">
                                  <p:stCondLst>
                                    <p:cond delay="0"/>
                                  </p:stCondLst>
                                  <p:iterate type="lt">
                                    <p:tmPct val="10000"/>
                                  </p:iterate>
                                  <p:childTnLst>
                                    <p:set>
                                      <p:cBhvr>
                                        <p:cTn id="85" dur="1" fill="hold">
                                          <p:stCondLst>
                                            <p:cond delay="0"/>
                                          </p:stCondLst>
                                        </p:cTn>
                                        <p:tgtEl>
                                          <p:spTgt spid="67"/>
                                        </p:tgtEl>
                                        <p:attrNameLst>
                                          <p:attrName>style.visibility</p:attrName>
                                        </p:attrNameLst>
                                      </p:cBhvr>
                                      <p:to>
                                        <p:strVal val="visible"/>
                                      </p:to>
                                    </p:set>
                                    <p:anim calcmode="lin" valueType="num">
                                      <p:cBhvr>
                                        <p:cTn id="86" dur="500" fill="hold"/>
                                        <p:tgtEl>
                                          <p:spTgt spid="67"/>
                                        </p:tgtEl>
                                        <p:attrNameLst>
                                          <p:attrName>ppt_w</p:attrName>
                                        </p:attrNameLst>
                                      </p:cBhvr>
                                      <p:tavLst>
                                        <p:tav tm="0">
                                          <p:val>
                                            <p:fltVal val="0"/>
                                          </p:val>
                                        </p:tav>
                                        <p:tav tm="100000">
                                          <p:val>
                                            <p:strVal val="#ppt_w"/>
                                          </p:val>
                                        </p:tav>
                                      </p:tavLst>
                                    </p:anim>
                                    <p:anim calcmode="lin" valueType="num">
                                      <p:cBhvr>
                                        <p:cTn id="87" dur="500" fill="hold"/>
                                        <p:tgtEl>
                                          <p:spTgt spid="67"/>
                                        </p:tgtEl>
                                        <p:attrNameLst>
                                          <p:attrName>ppt_h</p:attrName>
                                        </p:attrNameLst>
                                      </p:cBhvr>
                                      <p:tavLst>
                                        <p:tav tm="0">
                                          <p:val>
                                            <p:fltVal val="0"/>
                                          </p:val>
                                        </p:tav>
                                        <p:tav tm="100000">
                                          <p:val>
                                            <p:strVal val="#ppt_h"/>
                                          </p:val>
                                        </p:tav>
                                      </p:tavLst>
                                    </p:anim>
                                    <p:animEffect transition="in" filter="fade">
                                      <p:cBhvr>
                                        <p:cTn id="88" dur="500"/>
                                        <p:tgtEl>
                                          <p:spTgt spid="67"/>
                                        </p:tgtEl>
                                      </p:cBhvr>
                                    </p:animEffect>
                                  </p:childTnLst>
                                </p:cTn>
                              </p:par>
                            </p:childTnLst>
                          </p:cTn>
                        </p:par>
                        <p:par>
                          <p:cTn id="89" fill="hold">
                            <p:stCondLst>
                              <p:cond delay="10900"/>
                            </p:stCondLst>
                            <p:childTnLst>
                              <p:par>
                                <p:cTn id="90" presetID="2" presetClass="entr" presetSubtype="4" fill="hold" grpId="0" nodeType="afterEffect">
                                  <p:stCondLst>
                                    <p:cond delay="0"/>
                                  </p:stCondLst>
                                  <p:childTnLst>
                                    <p:set>
                                      <p:cBhvr>
                                        <p:cTn id="91" dur="1" fill="hold">
                                          <p:stCondLst>
                                            <p:cond delay="0"/>
                                          </p:stCondLst>
                                        </p:cTn>
                                        <p:tgtEl>
                                          <p:spTgt spid="71"/>
                                        </p:tgtEl>
                                        <p:attrNameLst>
                                          <p:attrName>style.visibility</p:attrName>
                                        </p:attrNameLst>
                                      </p:cBhvr>
                                      <p:to>
                                        <p:strVal val="visible"/>
                                      </p:to>
                                    </p:set>
                                    <p:anim calcmode="lin" valueType="num">
                                      <p:cBhvr additive="base">
                                        <p:cTn id="92" dur="500" fill="hold"/>
                                        <p:tgtEl>
                                          <p:spTgt spid="71"/>
                                        </p:tgtEl>
                                        <p:attrNameLst>
                                          <p:attrName>ppt_x</p:attrName>
                                        </p:attrNameLst>
                                      </p:cBhvr>
                                      <p:tavLst>
                                        <p:tav tm="0">
                                          <p:val>
                                            <p:strVal val="#ppt_x"/>
                                          </p:val>
                                        </p:tav>
                                        <p:tav tm="100000">
                                          <p:val>
                                            <p:strVal val="#ppt_x"/>
                                          </p:val>
                                        </p:tav>
                                      </p:tavLst>
                                    </p:anim>
                                    <p:anim calcmode="lin" valueType="num">
                                      <p:cBhvr additive="base">
                                        <p:cTn id="93" dur="500" fill="hold"/>
                                        <p:tgtEl>
                                          <p:spTgt spid="7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45" grpId="0"/>
      <p:bldP spid="46" grpId="0"/>
      <p:bldP spid="47" grpId="0"/>
      <p:bldP spid="67" grpId="0"/>
      <p:bldP spid="68" grpId="0"/>
      <p:bldP spid="69" grpId="0"/>
      <p:bldP spid="70" grpId="0"/>
      <p:bldP spid="71"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a:extLst>
              <a:ext uri="{FF2B5EF4-FFF2-40B4-BE49-F238E27FC236}">
                <a16:creationId xmlns:a16="http://schemas.microsoft.com/office/drawing/2014/main" xmlns="" id="{AB5F6130-BA82-4742-8D1B-E1AB44A86EE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2482" y="200164"/>
            <a:ext cx="1372857" cy="1250949"/>
          </a:xfrm>
          <a:prstGeom prst="rect">
            <a:avLst/>
          </a:prstGeom>
        </p:spPr>
      </p:pic>
      <p:sp>
        <p:nvSpPr>
          <p:cNvPr id="7" name="文本框 10">
            <a:extLst>
              <a:ext uri="{FF2B5EF4-FFF2-40B4-BE49-F238E27FC236}">
                <a16:creationId xmlns:a16="http://schemas.microsoft.com/office/drawing/2014/main" xmlns="" id="{730DFF8E-67D8-4DE3-82F6-F20CC8EA3555}"/>
              </a:ext>
            </a:extLst>
          </p:cNvPr>
          <p:cNvSpPr txBox="1"/>
          <p:nvPr/>
        </p:nvSpPr>
        <p:spPr>
          <a:xfrm>
            <a:off x="1329324" y="495712"/>
            <a:ext cx="2901009" cy="584775"/>
          </a:xfrm>
          <a:prstGeom prst="rect">
            <a:avLst/>
          </a:prstGeom>
          <a:noFill/>
          <a:ln w="9525">
            <a:noFill/>
          </a:ln>
        </p:spPr>
        <p:txBody>
          <a:bodyPr wrap="square" anchor="t">
            <a:spAutoFit/>
          </a:bodyPr>
          <a:lstStyle/>
          <a:p>
            <a:pPr>
              <a:spcBef>
                <a:spcPct val="50000"/>
              </a:spcBef>
            </a:pPr>
            <a:r>
              <a:rPr lang="zh-CN" altLang="en-US" sz="3200" dirty="0">
                <a:solidFill>
                  <a:schemeClr val="bg1"/>
                </a:solidFill>
                <a:latin typeface="方正粗圆简体" panose="02010601030101010101" pitchFamily="2" charset="-122"/>
                <a:ea typeface="方正粗圆简体" panose="02010601030101010101" pitchFamily="2" charset="-122"/>
              </a:rPr>
              <a:t>目标细分</a:t>
            </a:r>
          </a:p>
        </p:txBody>
      </p:sp>
      <p:sp>
        <p:nvSpPr>
          <p:cNvPr id="8" name="文本框 10">
            <a:extLst>
              <a:ext uri="{FF2B5EF4-FFF2-40B4-BE49-F238E27FC236}">
                <a16:creationId xmlns:a16="http://schemas.microsoft.com/office/drawing/2014/main" xmlns="" id="{0AD22D58-EB38-4D99-B5F3-3E58C6F9B9E2}"/>
              </a:ext>
            </a:extLst>
          </p:cNvPr>
          <p:cNvSpPr txBox="1"/>
          <p:nvPr/>
        </p:nvSpPr>
        <p:spPr>
          <a:xfrm>
            <a:off x="612653" y="495713"/>
            <a:ext cx="420613" cy="584775"/>
          </a:xfrm>
          <a:prstGeom prst="rect">
            <a:avLst/>
          </a:prstGeom>
          <a:noFill/>
          <a:ln w="9525">
            <a:noFill/>
          </a:ln>
        </p:spPr>
        <p:txBody>
          <a:bodyPr wrap="square" anchor="t">
            <a:spAutoFit/>
          </a:bodyPr>
          <a:lstStyle/>
          <a:p>
            <a:pPr algn="ctr">
              <a:spcBef>
                <a:spcPct val="50000"/>
              </a:spcBef>
            </a:pPr>
            <a:r>
              <a:rPr lang="en-US" altLang="zh-CN" sz="3200" dirty="0">
                <a:solidFill>
                  <a:schemeClr val="bg1"/>
                </a:solidFill>
                <a:effectLst>
                  <a:outerShdw blurRad="50800" dist="38100" dir="2700000" algn="tl" rotWithShape="0">
                    <a:schemeClr val="accent5">
                      <a:lumMod val="50000"/>
                      <a:alpha val="40000"/>
                    </a:schemeClr>
                  </a:outerShdw>
                </a:effectLst>
                <a:latin typeface="方正粗圆简体" panose="02010601030101010101" pitchFamily="2" charset="-122"/>
                <a:ea typeface="方正粗圆简体" panose="02010601030101010101" pitchFamily="2" charset="-122"/>
              </a:rPr>
              <a:t>3</a:t>
            </a:r>
            <a:endParaRPr lang="zh-CN" altLang="en-US" sz="3200" dirty="0">
              <a:solidFill>
                <a:schemeClr val="bg1"/>
              </a:solidFill>
              <a:effectLst>
                <a:outerShdw blurRad="50800" dist="38100" dir="2700000" algn="tl" rotWithShape="0">
                  <a:schemeClr val="accent5">
                    <a:lumMod val="50000"/>
                    <a:alpha val="40000"/>
                  </a:schemeClr>
                </a:outerShdw>
              </a:effectLst>
              <a:latin typeface="方正粗圆简体" panose="02010601030101010101" pitchFamily="2" charset="-122"/>
              <a:ea typeface="方正粗圆简体" panose="02010601030101010101" pitchFamily="2" charset="-122"/>
            </a:endParaRPr>
          </a:p>
        </p:txBody>
      </p:sp>
      <p:pic>
        <p:nvPicPr>
          <p:cNvPr id="3" name="图片 2">
            <a:extLst>
              <a:ext uri="{FF2B5EF4-FFF2-40B4-BE49-F238E27FC236}">
                <a16:creationId xmlns:a16="http://schemas.microsoft.com/office/drawing/2014/main" xmlns="" id="{77E1485B-ACA2-49C3-85BB-73859D9A522F}"/>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flipH="1" flipV="1">
            <a:off x="5366015" y="0"/>
            <a:ext cx="6858000" cy="6858000"/>
          </a:xfrm>
          <a:prstGeom prst="rect">
            <a:avLst/>
          </a:prstGeom>
        </p:spPr>
      </p:pic>
      <p:sp>
        <p:nvSpPr>
          <p:cNvPr id="29" name="Freeform 6">
            <a:extLst>
              <a:ext uri="{FF2B5EF4-FFF2-40B4-BE49-F238E27FC236}">
                <a16:creationId xmlns:a16="http://schemas.microsoft.com/office/drawing/2014/main" xmlns="" id="{042AACFF-3E66-400A-BC7D-F82C57631B53}"/>
              </a:ext>
            </a:extLst>
          </p:cNvPr>
          <p:cNvSpPr>
            <a:spLocks/>
          </p:cNvSpPr>
          <p:nvPr/>
        </p:nvSpPr>
        <p:spPr bwMode="auto">
          <a:xfrm>
            <a:off x="5938028" y="3198601"/>
            <a:ext cx="4919730" cy="423122"/>
          </a:xfrm>
          <a:custGeom>
            <a:avLst/>
            <a:gdLst>
              <a:gd name="T0" fmla="*/ 5 w 374"/>
              <a:gd name="T1" fmla="*/ 0 h 27"/>
              <a:gd name="T2" fmla="*/ 369 w 374"/>
              <a:gd name="T3" fmla="*/ 0 h 27"/>
              <a:gd name="T4" fmla="*/ 374 w 374"/>
              <a:gd name="T5" fmla="*/ 4 h 27"/>
              <a:gd name="T6" fmla="*/ 374 w 374"/>
              <a:gd name="T7" fmla="*/ 23 h 27"/>
              <a:gd name="T8" fmla="*/ 369 w 374"/>
              <a:gd name="T9" fmla="*/ 27 h 27"/>
              <a:gd name="T10" fmla="*/ 5 w 374"/>
              <a:gd name="T11" fmla="*/ 27 h 27"/>
              <a:gd name="T12" fmla="*/ 0 w 374"/>
              <a:gd name="T13" fmla="*/ 23 h 27"/>
              <a:gd name="T14" fmla="*/ 0 w 374"/>
              <a:gd name="T15" fmla="*/ 4 h 27"/>
              <a:gd name="T16" fmla="*/ 5 w 374"/>
              <a:gd name="T17" fmla="*/ 0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4" h="27">
                <a:moveTo>
                  <a:pt x="5" y="0"/>
                </a:moveTo>
                <a:cubicBezTo>
                  <a:pt x="369" y="0"/>
                  <a:pt x="369" y="0"/>
                  <a:pt x="369" y="0"/>
                </a:cubicBezTo>
                <a:cubicBezTo>
                  <a:pt x="372" y="0"/>
                  <a:pt x="374" y="2"/>
                  <a:pt x="374" y="4"/>
                </a:cubicBezTo>
                <a:cubicBezTo>
                  <a:pt x="374" y="23"/>
                  <a:pt x="374" y="23"/>
                  <a:pt x="374" y="23"/>
                </a:cubicBezTo>
                <a:cubicBezTo>
                  <a:pt x="374" y="25"/>
                  <a:pt x="372" y="27"/>
                  <a:pt x="369" y="27"/>
                </a:cubicBezTo>
                <a:cubicBezTo>
                  <a:pt x="5" y="27"/>
                  <a:pt x="5" y="27"/>
                  <a:pt x="5" y="27"/>
                </a:cubicBezTo>
                <a:cubicBezTo>
                  <a:pt x="2" y="27"/>
                  <a:pt x="0" y="25"/>
                  <a:pt x="0" y="23"/>
                </a:cubicBezTo>
                <a:cubicBezTo>
                  <a:pt x="0" y="4"/>
                  <a:pt x="0" y="4"/>
                  <a:pt x="0" y="4"/>
                </a:cubicBezTo>
                <a:cubicBezTo>
                  <a:pt x="0" y="2"/>
                  <a:pt x="2" y="0"/>
                  <a:pt x="5" y="0"/>
                </a:cubicBezTo>
                <a:close/>
              </a:path>
            </a:pathLst>
          </a:custGeom>
          <a:solidFill>
            <a:srgbClr val="8FB5DA">
              <a:alpha val="40000"/>
            </a:srgbClr>
          </a:solidFill>
          <a:ln>
            <a:noFill/>
          </a:ln>
          <a:effectLst>
            <a:innerShdw blurRad="63500" dist="50800" dir="13500000">
              <a:prstClr val="black">
                <a:alpha val="50000"/>
              </a:prstClr>
            </a:innerShdw>
          </a:effectLst>
          <a:extLst/>
        </p:spPr>
        <p:txBody>
          <a:bodyPr vert="horz" wrap="square" lIns="68594" tIns="34297" rIns="68594" bIns="34297" numCol="1" anchor="t" anchorCtr="0" compatLnSpc="1">
            <a:prstTxWarp prst="textNoShape">
              <a:avLst/>
            </a:prstTxWarp>
          </a:bodyPr>
          <a:lstStyle/>
          <a:p>
            <a:endParaRPr lang="zh-CN" altLang="en-US" sz="1000" dirty="0"/>
          </a:p>
        </p:txBody>
      </p:sp>
      <p:sp>
        <p:nvSpPr>
          <p:cNvPr id="30" name="Freeform 7">
            <a:extLst>
              <a:ext uri="{FF2B5EF4-FFF2-40B4-BE49-F238E27FC236}">
                <a16:creationId xmlns:a16="http://schemas.microsoft.com/office/drawing/2014/main" xmlns="" id="{40978409-1DEA-41FA-BBA8-B4EC7CAB4867}"/>
              </a:ext>
            </a:extLst>
          </p:cNvPr>
          <p:cNvSpPr>
            <a:spLocks/>
          </p:cNvSpPr>
          <p:nvPr/>
        </p:nvSpPr>
        <p:spPr bwMode="auto">
          <a:xfrm>
            <a:off x="5938026" y="3198601"/>
            <a:ext cx="2392960" cy="423122"/>
          </a:xfrm>
          <a:custGeom>
            <a:avLst/>
            <a:gdLst>
              <a:gd name="T0" fmla="*/ 5 w 153"/>
              <a:gd name="T1" fmla="*/ 0 h 27"/>
              <a:gd name="T2" fmla="*/ 149 w 153"/>
              <a:gd name="T3" fmla="*/ 0 h 27"/>
              <a:gd name="T4" fmla="*/ 153 w 153"/>
              <a:gd name="T5" fmla="*/ 4 h 27"/>
              <a:gd name="T6" fmla="*/ 153 w 153"/>
              <a:gd name="T7" fmla="*/ 23 h 27"/>
              <a:gd name="T8" fmla="*/ 149 w 153"/>
              <a:gd name="T9" fmla="*/ 27 h 27"/>
              <a:gd name="T10" fmla="*/ 5 w 153"/>
              <a:gd name="T11" fmla="*/ 27 h 27"/>
              <a:gd name="T12" fmla="*/ 0 w 153"/>
              <a:gd name="T13" fmla="*/ 23 h 27"/>
              <a:gd name="T14" fmla="*/ 0 w 153"/>
              <a:gd name="T15" fmla="*/ 4 h 27"/>
              <a:gd name="T16" fmla="*/ 5 w 153"/>
              <a:gd name="T17" fmla="*/ 0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3" h="27">
                <a:moveTo>
                  <a:pt x="5" y="0"/>
                </a:moveTo>
                <a:cubicBezTo>
                  <a:pt x="149" y="0"/>
                  <a:pt x="149" y="0"/>
                  <a:pt x="149" y="0"/>
                </a:cubicBezTo>
                <a:cubicBezTo>
                  <a:pt x="151" y="0"/>
                  <a:pt x="153" y="2"/>
                  <a:pt x="153" y="4"/>
                </a:cubicBezTo>
                <a:cubicBezTo>
                  <a:pt x="153" y="23"/>
                  <a:pt x="153" y="23"/>
                  <a:pt x="153" y="23"/>
                </a:cubicBezTo>
                <a:cubicBezTo>
                  <a:pt x="153" y="25"/>
                  <a:pt x="151" y="27"/>
                  <a:pt x="149" y="27"/>
                </a:cubicBezTo>
                <a:cubicBezTo>
                  <a:pt x="5" y="27"/>
                  <a:pt x="5" y="27"/>
                  <a:pt x="5" y="27"/>
                </a:cubicBezTo>
                <a:cubicBezTo>
                  <a:pt x="2" y="27"/>
                  <a:pt x="0" y="25"/>
                  <a:pt x="0" y="23"/>
                </a:cubicBezTo>
                <a:cubicBezTo>
                  <a:pt x="0" y="4"/>
                  <a:pt x="0" y="4"/>
                  <a:pt x="0" y="4"/>
                </a:cubicBezTo>
                <a:cubicBezTo>
                  <a:pt x="0" y="2"/>
                  <a:pt x="2" y="0"/>
                  <a:pt x="5" y="0"/>
                </a:cubicBezTo>
                <a:close/>
              </a:path>
            </a:pathLst>
          </a:custGeom>
          <a:solidFill>
            <a:schemeClr val="bg1"/>
          </a:solidFill>
          <a:ln>
            <a:noFill/>
          </a:ln>
          <a:extLst/>
        </p:spPr>
        <p:txBody>
          <a:bodyPr vert="horz" wrap="square" lIns="68594" tIns="34297" rIns="68594" bIns="34297" numCol="1" anchor="ctr" anchorCtr="0" compatLnSpc="1">
            <a:prstTxWarp prst="textNoShape">
              <a:avLst/>
            </a:prstTxWarp>
          </a:bodyPr>
          <a:lstStyle/>
          <a:p>
            <a:pPr algn="r"/>
            <a:r>
              <a:rPr lang="en-US" altLang="zh-CN" sz="1200" b="1" dirty="0">
                <a:solidFill>
                  <a:srgbClr val="90B6DB"/>
                </a:solidFill>
                <a:latin typeface="微软雅黑" pitchFamily="34" charset="-122"/>
                <a:ea typeface="微软雅黑" pitchFamily="34" charset="-122"/>
              </a:rPr>
              <a:t>28743.76</a:t>
            </a:r>
            <a:endParaRPr lang="zh-CN" altLang="en-US" sz="1200" b="1" dirty="0">
              <a:solidFill>
                <a:srgbClr val="90B6DB"/>
              </a:solidFill>
              <a:latin typeface="微软雅黑" pitchFamily="34" charset="-122"/>
              <a:ea typeface="微软雅黑" pitchFamily="34" charset="-122"/>
            </a:endParaRPr>
          </a:p>
        </p:txBody>
      </p:sp>
      <p:sp>
        <p:nvSpPr>
          <p:cNvPr id="31" name="Freeform 8">
            <a:extLst>
              <a:ext uri="{FF2B5EF4-FFF2-40B4-BE49-F238E27FC236}">
                <a16:creationId xmlns:a16="http://schemas.microsoft.com/office/drawing/2014/main" xmlns="" id="{0CF6A31B-1EC0-4F7D-A1EC-7FAB53174692}"/>
              </a:ext>
            </a:extLst>
          </p:cNvPr>
          <p:cNvSpPr>
            <a:spLocks/>
          </p:cNvSpPr>
          <p:nvPr/>
        </p:nvSpPr>
        <p:spPr bwMode="auto">
          <a:xfrm>
            <a:off x="5938028" y="4104347"/>
            <a:ext cx="4919730" cy="436344"/>
          </a:xfrm>
          <a:custGeom>
            <a:avLst/>
            <a:gdLst>
              <a:gd name="T0" fmla="*/ 5 w 374"/>
              <a:gd name="T1" fmla="*/ 0 h 28"/>
              <a:gd name="T2" fmla="*/ 369 w 374"/>
              <a:gd name="T3" fmla="*/ 0 h 28"/>
              <a:gd name="T4" fmla="*/ 374 w 374"/>
              <a:gd name="T5" fmla="*/ 5 h 28"/>
              <a:gd name="T6" fmla="*/ 374 w 374"/>
              <a:gd name="T7" fmla="*/ 23 h 28"/>
              <a:gd name="T8" fmla="*/ 369 w 374"/>
              <a:gd name="T9" fmla="*/ 28 h 28"/>
              <a:gd name="T10" fmla="*/ 5 w 374"/>
              <a:gd name="T11" fmla="*/ 28 h 28"/>
              <a:gd name="T12" fmla="*/ 0 w 374"/>
              <a:gd name="T13" fmla="*/ 23 h 28"/>
              <a:gd name="T14" fmla="*/ 0 w 374"/>
              <a:gd name="T15" fmla="*/ 5 h 28"/>
              <a:gd name="T16" fmla="*/ 5 w 374"/>
              <a:gd name="T17" fmla="*/ 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4" h="28">
                <a:moveTo>
                  <a:pt x="5" y="0"/>
                </a:moveTo>
                <a:cubicBezTo>
                  <a:pt x="369" y="0"/>
                  <a:pt x="369" y="0"/>
                  <a:pt x="369" y="0"/>
                </a:cubicBezTo>
                <a:cubicBezTo>
                  <a:pt x="372" y="0"/>
                  <a:pt x="374" y="2"/>
                  <a:pt x="374" y="5"/>
                </a:cubicBezTo>
                <a:cubicBezTo>
                  <a:pt x="374" y="23"/>
                  <a:pt x="374" y="23"/>
                  <a:pt x="374" y="23"/>
                </a:cubicBezTo>
                <a:cubicBezTo>
                  <a:pt x="374" y="25"/>
                  <a:pt x="372" y="28"/>
                  <a:pt x="369" y="28"/>
                </a:cubicBezTo>
                <a:cubicBezTo>
                  <a:pt x="5" y="28"/>
                  <a:pt x="5" y="28"/>
                  <a:pt x="5" y="28"/>
                </a:cubicBezTo>
                <a:cubicBezTo>
                  <a:pt x="2" y="28"/>
                  <a:pt x="0" y="25"/>
                  <a:pt x="0" y="23"/>
                </a:cubicBezTo>
                <a:cubicBezTo>
                  <a:pt x="0" y="5"/>
                  <a:pt x="0" y="5"/>
                  <a:pt x="0" y="5"/>
                </a:cubicBezTo>
                <a:cubicBezTo>
                  <a:pt x="0" y="2"/>
                  <a:pt x="2" y="0"/>
                  <a:pt x="5" y="0"/>
                </a:cubicBezTo>
                <a:close/>
              </a:path>
            </a:pathLst>
          </a:custGeom>
          <a:solidFill>
            <a:srgbClr val="8FB5DA">
              <a:alpha val="40000"/>
            </a:srgbClr>
          </a:solidFill>
          <a:ln>
            <a:noFill/>
          </a:ln>
          <a:effectLst>
            <a:innerShdw blurRad="63500" dist="50800" dir="13500000">
              <a:prstClr val="black">
                <a:alpha val="50000"/>
              </a:prstClr>
            </a:innerShdw>
          </a:effectLst>
          <a:extLst/>
        </p:spPr>
        <p:txBody>
          <a:bodyPr vert="horz" wrap="square" lIns="68594" tIns="34297" rIns="68594" bIns="34297" numCol="1" anchor="t" anchorCtr="0" compatLnSpc="1">
            <a:prstTxWarp prst="textNoShape">
              <a:avLst/>
            </a:prstTxWarp>
          </a:bodyPr>
          <a:lstStyle/>
          <a:p>
            <a:endParaRPr lang="zh-CN" altLang="en-US" sz="1000" dirty="0"/>
          </a:p>
        </p:txBody>
      </p:sp>
      <p:sp>
        <p:nvSpPr>
          <p:cNvPr id="32" name="Freeform 9">
            <a:extLst>
              <a:ext uri="{FF2B5EF4-FFF2-40B4-BE49-F238E27FC236}">
                <a16:creationId xmlns:a16="http://schemas.microsoft.com/office/drawing/2014/main" xmlns="" id="{822B8D8A-E4E6-42B9-BFE0-89A359324E65}"/>
              </a:ext>
            </a:extLst>
          </p:cNvPr>
          <p:cNvSpPr>
            <a:spLocks/>
          </p:cNvSpPr>
          <p:nvPr/>
        </p:nvSpPr>
        <p:spPr bwMode="auto">
          <a:xfrm>
            <a:off x="5938028" y="5010093"/>
            <a:ext cx="4919730" cy="436344"/>
          </a:xfrm>
          <a:custGeom>
            <a:avLst/>
            <a:gdLst>
              <a:gd name="T0" fmla="*/ 5 w 374"/>
              <a:gd name="T1" fmla="*/ 0 h 28"/>
              <a:gd name="T2" fmla="*/ 369 w 374"/>
              <a:gd name="T3" fmla="*/ 0 h 28"/>
              <a:gd name="T4" fmla="*/ 374 w 374"/>
              <a:gd name="T5" fmla="*/ 5 h 28"/>
              <a:gd name="T6" fmla="*/ 374 w 374"/>
              <a:gd name="T7" fmla="*/ 23 h 28"/>
              <a:gd name="T8" fmla="*/ 369 w 374"/>
              <a:gd name="T9" fmla="*/ 28 h 28"/>
              <a:gd name="T10" fmla="*/ 5 w 374"/>
              <a:gd name="T11" fmla="*/ 28 h 28"/>
              <a:gd name="T12" fmla="*/ 0 w 374"/>
              <a:gd name="T13" fmla="*/ 23 h 28"/>
              <a:gd name="T14" fmla="*/ 0 w 374"/>
              <a:gd name="T15" fmla="*/ 5 h 28"/>
              <a:gd name="T16" fmla="*/ 5 w 374"/>
              <a:gd name="T17" fmla="*/ 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4" h="28">
                <a:moveTo>
                  <a:pt x="5" y="0"/>
                </a:moveTo>
                <a:cubicBezTo>
                  <a:pt x="369" y="0"/>
                  <a:pt x="369" y="0"/>
                  <a:pt x="369" y="0"/>
                </a:cubicBezTo>
                <a:cubicBezTo>
                  <a:pt x="372" y="0"/>
                  <a:pt x="374" y="2"/>
                  <a:pt x="374" y="5"/>
                </a:cubicBezTo>
                <a:cubicBezTo>
                  <a:pt x="374" y="23"/>
                  <a:pt x="374" y="23"/>
                  <a:pt x="374" y="23"/>
                </a:cubicBezTo>
                <a:cubicBezTo>
                  <a:pt x="374" y="26"/>
                  <a:pt x="372" y="28"/>
                  <a:pt x="369" y="28"/>
                </a:cubicBezTo>
                <a:cubicBezTo>
                  <a:pt x="5" y="28"/>
                  <a:pt x="5" y="28"/>
                  <a:pt x="5" y="28"/>
                </a:cubicBezTo>
                <a:cubicBezTo>
                  <a:pt x="2" y="28"/>
                  <a:pt x="0" y="26"/>
                  <a:pt x="0" y="23"/>
                </a:cubicBezTo>
                <a:cubicBezTo>
                  <a:pt x="0" y="5"/>
                  <a:pt x="0" y="5"/>
                  <a:pt x="0" y="5"/>
                </a:cubicBezTo>
                <a:cubicBezTo>
                  <a:pt x="0" y="2"/>
                  <a:pt x="2" y="0"/>
                  <a:pt x="5" y="0"/>
                </a:cubicBezTo>
                <a:close/>
              </a:path>
            </a:pathLst>
          </a:custGeom>
          <a:solidFill>
            <a:srgbClr val="8FB5DA">
              <a:alpha val="40000"/>
            </a:srgbClr>
          </a:solidFill>
          <a:ln>
            <a:noFill/>
          </a:ln>
          <a:effectLst>
            <a:innerShdw blurRad="63500" dist="50800" dir="13500000">
              <a:prstClr val="black">
                <a:alpha val="50000"/>
              </a:prstClr>
            </a:innerShdw>
          </a:effectLst>
          <a:extLst/>
        </p:spPr>
        <p:txBody>
          <a:bodyPr vert="horz" wrap="square" lIns="68594" tIns="34297" rIns="68594" bIns="34297" numCol="1" anchor="t" anchorCtr="0" compatLnSpc="1">
            <a:prstTxWarp prst="textNoShape">
              <a:avLst/>
            </a:prstTxWarp>
          </a:bodyPr>
          <a:lstStyle/>
          <a:p>
            <a:endParaRPr lang="zh-CN" altLang="en-US" sz="1000" dirty="0"/>
          </a:p>
        </p:txBody>
      </p:sp>
      <p:sp>
        <p:nvSpPr>
          <p:cNvPr id="33" name="Freeform 10">
            <a:extLst>
              <a:ext uri="{FF2B5EF4-FFF2-40B4-BE49-F238E27FC236}">
                <a16:creationId xmlns:a16="http://schemas.microsoft.com/office/drawing/2014/main" xmlns="" id="{BCE913FD-A92E-41EA-9F9A-BAEB2B8DF4CA}"/>
              </a:ext>
            </a:extLst>
          </p:cNvPr>
          <p:cNvSpPr>
            <a:spLocks/>
          </p:cNvSpPr>
          <p:nvPr/>
        </p:nvSpPr>
        <p:spPr bwMode="auto">
          <a:xfrm>
            <a:off x="5938026" y="4104347"/>
            <a:ext cx="3819801" cy="436344"/>
          </a:xfrm>
          <a:custGeom>
            <a:avLst/>
            <a:gdLst>
              <a:gd name="T0" fmla="*/ 5 w 282"/>
              <a:gd name="T1" fmla="*/ 0 h 28"/>
              <a:gd name="T2" fmla="*/ 277 w 282"/>
              <a:gd name="T3" fmla="*/ 0 h 28"/>
              <a:gd name="T4" fmla="*/ 282 w 282"/>
              <a:gd name="T5" fmla="*/ 4 h 28"/>
              <a:gd name="T6" fmla="*/ 282 w 282"/>
              <a:gd name="T7" fmla="*/ 23 h 28"/>
              <a:gd name="T8" fmla="*/ 277 w 282"/>
              <a:gd name="T9" fmla="*/ 28 h 28"/>
              <a:gd name="T10" fmla="*/ 5 w 282"/>
              <a:gd name="T11" fmla="*/ 28 h 28"/>
              <a:gd name="T12" fmla="*/ 0 w 282"/>
              <a:gd name="T13" fmla="*/ 23 h 28"/>
              <a:gd name="T14" fmla="*/ 0 w 282"/>
              <a:gd name="T15" fmla="*/ 4 h 28"/>
              <a:gd name="T16" fmla="*/ 5 w 282"/>
              <a:gd name="T17" fmla="*/ 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82" h="28">
                <a:moveTo>
                  <a:pt x="5" y="0"/>
                </a:moveTo>
                <a:cubicBezTo>
                  <a:pt x="277" y="0"/>
                  <a:pt x="277" y="0"/>
                  <a:pt x="277" y="0"/>
                </a:cubicBezTo>
                <a:cubicBezTo>
                  <a:pt x="279" y="0"/>
                  <a:pt x="282" y="2"/>
                  <a:pt x="282" y="4"/>
                </a:cubicBezTo>
                <a:cubicBezTo>
                  <a:pt x="282" y="23"/>
                  <a:pt x="282" y="23"/>
                  <a:pt x="282" y="23"/>
                </a:cubicBezTo>
                <a:cubicBezTo>
                  <a:pt x="282" y="25"/>
                  <a:pt x="279" y="28"/>
                  <a:pt x="277" y="28"/>
                </a:cubicBezTo>
                <a:cubicBezTo>
                  <a:pt x="5" y="28"/>
                  <a:pt x="5" y="28"/>
                  <a:pt x="5" y="28"/>
                </a:cubicBezTo>
                <a:cubicBezTo>
                  <a:pt x="2" y="28"/>
                  <a:pt x="0" y="25"/>
                  <a:pt x="0" y="23"/>
                </a:cubicBezTo>
                <a:cubicBezTo>
                  <a:pt x="0" y="4"/>
                  <a:pt x="0" y="4"/>
                  <a:pt x="0" y="4"/>
                </a:cubicBezTo>
                <a:cubicBezTo>
                  <a:pt x="0" y="2"/>
                  <a:pt x="2" y="0"/>
                  <a:pt x="5" y="0"/>
                </a:cubicBezTo>
                <a:close/>
              </a:path>
            </a:pathLst>
          </a:custGeom>
          <a:solidFill>
            <a:schemeClr val="bg1"/>
          </a:solidFill>
          <a:ln>
            <a:noFill/>
          </a:ln>
          <a:extLst/>
        </p:spPr>
        <p:txBody>
          <a:bodyPr vert="horz" wrap="square" lIns="68594" tIns="34297" rIns="68594" bIns="34297" numCol="1" anchor="ctr" anchorCtr="0" compatLnSpc="1">
            <a:prstTxWarp prst="textNoShape">
              <a:avLst/>
            </a:prstTxWarp>
          </a:bodyPr>
          <a:lstStyle/>
          <a:p>
            <a:pPr algn="r"/>
            <a:r>
              <a:rPr lang="en-US" altLang="zh-CN" sz="1200" b="1" dirty="0">
                <a:solidFill>
                  <a:srgbClr val="90B6DB"/>
                </a:solidFill>
                <a:latin typeface="微软雅黑" pitchFamily="34" charset="-122"/>
                <a:ea typeface="微软雅黑" pitchFamily="34" charset="-122"/>
              </a:rPr>
              <a:t>51443.98</a:t>
            </a:r>
            <a:endParaRPr lang="zh-CN" altLang="en-US" sz="1200" b="1" dirty="0">
              <a:solidFill>
                <a:srgbClr val="90B6DB"/>
              </a:solidFill>
              <a:latin typeface="微软雅黑" pitchFamily="34" charset="-122"/>
              <a:ea typeface="微软雅黑" pitchFamily="34" charset="-122"/>
            </a:endParaRPr>
          </a:p>
        </p:txBody>
      </p:sp>
      <p:sp>
        <p:nvSpPr>
          <p:cNvPr id="34" name="Freeform 11">
            <a:extLst>
              <a:ext uri="{FF2B5EF4-FFF2-40B4-BE49-F238E27FC236}">
                <a16:creationId xmlns:a16="http://schemas.microsoft.com/office/drawing/2014/main" xmlns="" id="{EB63C214-42E9-4CA8-B1B8-6A6DA0D8D50F}"/>
              </a:ext>
            </a:extLst>
          </p:cNvPr>
          <p:cNvSpPr>
            <a:spLocks/>
          </p:cNvSpPr>
          <p:nvPr/>
        </p:nvSpPr>
        <p:spPr bwMode="auto">
          <a:xfrm>
            <a:off x="5938027" y="5010093"/>
            <a:ext cx="3252311" cy="436344"/>
          </a:xfrm>
          <a:custGeom>
            <a:avLst/>
            <a:gdLst>
              <a:gd name="T0" fmla="*/ 5 w 208"/>
              <a:gd name="T1" fmla="*/ 0 h 28"/>
              <a:gd name="T2" fmla="*/ 204 w 208"/>
              <a:gd name="T3" fmla="*/ 0 h 28"/>
              <a:gd name="T4" fmla="*/ 208 w 208"/>
              <a:gd name="T5" fmla="*/ 5 h 28"/>
              <a:gd name="T6" fmla="*/ 208 w 208"/>
              <a:gd name="T7" fmla="*/ 23 h 28"/>
              <a:gd name="T8" fmla="*/ 204 w 208"/>
              <a:gd name="T9" fmla="*/ 28 h 28"/>
              <a:gd name="T10" fmla="*/ 5 w 208"/>
              <a:gd name="T11" fmla="*/ 28 h 28"/>
              <a:gd name="T12" fmla="*/ 0 w 208"/>
              <a:gd name="T13" fmla="*/ 23 h 28"/>
              <a:gd name="T14" fmla="*/ 0 w 208"/>
              <a:gd name="T15" fmla="*/ 5 h 28"/>
              <a:gd name="T16" fmla="*/ 5 w 208"/>
              <a:gd name="T17" fmla="*/ 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8" h="28">
                <a:moveTo>
                  <a:pt x="5" y="0"/>
                </a:moveTo>
                <a:cubicBezTo>
                  <a:pt x="204" y="0"/>
                  <a:pt x="204" y="0"/>
                  <a:pt x="204" y="0"/>
                </a:cubicBezTo>
                <a:cubicBezTo>
                  <a:pt x="206" y="0"/>
                  <a:pt x="208" y="2"/>
                  <a:pt x="208" y="5"/>
                </a:cubicBezTo>
                <a:cubicBezTo>
                  <a:pt x="208" y="23"/>
                  <a:pt x="208" y="23"/>
                  <a:pt x="208" y="23"/>
                </a:cubicBezTo>
                <a:cubicBezTo>
                  <a:pt x="208" y="26"/>
                  <a:pt x="206" y="28"/>
                  <a:pt x="204" y="28"/>
                </a:cubicBezTo>
                <a:cubicBezTo>
                  <a:pt x="5" y="28"/>
                  <a:pt x="5" y="28"/>
                  <a:pt x="5" y="28"/>
                </a:cubicBezTo>
                <a:cubicBezTo>
                  <a:pt x="2" y="28"/>
                  <a:pt x="0" y="26"/>
                  <a:pt x="0" y="23"/>
                </a:cubicBezTo>
                <a:cubicBezTo>
                  <a:pt x="0" y="5"/>
                  <a:pt x="0" y="5"/>
                  <a:pt x="0" y="5"/>
                </a:cubicBezTo>
                <a:cubicBezTo>
                  <a:pt x="0" y="2"/>
                  <a:pt x="2" y="0"/>
                  <a:pt x="5" y="0"/>
                </a:cubicBezTo>
                <a:close/>
              </a:path>
            </a:pathLst>
          </a:custGeom>
          <a:solidFill>
            <a:schemeClr val="bg1"/>
          </a:solidFill>
          <a:ln>
            <a:noFill/>
          </a:ln>
          <a:extLst/>
        </p:spPr>
        <p:txBody>
          <a:bodyPr vert="horz" wrap="square" lIns="68594" tIns="34297" rIns="68594" bIns="34297" numCol="1" anchor="ctr" anchorCtr="0" compatLnSpc="1">
            <a:prstTxWarp prst="textNoShape">
              <a:avLst/>
            </a:prstTxWarp>
          </a:bodyPr>
          <a:lstStyle/>
          <a:p>
            <a:pPr algn="r"/>
            <a:r>
              <a:rPr lang="en-US" altLang="zh-CN" sz="1200" b="1" dirty="0">
                <a:solidFill>
                  <a:srgbClr val="90B6DB"/>
                </a:solidFill>
                <a:latin typeface="微软雅黑" pitchFamily="34" charset="-122"/>
                <a:ea typeface="微软雅黑" pitchFamily="34" charset="-122"/>
              </a:rPr>
              <a:t>36618.46</a:t>
            </a:r>
            <a:endParaRPr lang="zh-CN" altLang="en-US" sz="1200" b="1" dirty="0">
              <a:solidFill>
                <a:srgbClr val="90B6DB"/>
              </a:solidFill>
              <a:latin typeface="微软雅黑" pitchFamily="34" charset="-122"/>
              <a:ea typeface="微软雅黑" pitchFamily="34" charset="-122"/>
            </a:endParaRPr>
          </a:p>
        </p:txBody>
      </p:sp>
      <p:sp>
        <p:nvSpPr>
          <p:cNvPr id="35" name="TextBox 18">
            <a:extLst>
              <a:ext uri="{FF2B5EF4-FFF2-40B4-BE49-F238E27FC236}">
                <a16:creationId xmlns:a16="http://schemas.microsoft.com/office/drawing/2014/main" xmlns="" id="{D9B24F90-BC04-466C-A744-1FB5ACDA794B}"/>
              </a:ext>
            </a:extLst>
          </p:cNvPr>
          <p:cNvSpPr txBox="1"/>
          <p:nvPr/>
        </p:nvSpPr>
        <p:spPr>
          <a:xfrm>
            <a:off x="5908410" y="2822280"/>
            <a:ext cx="1394513" cy="212430"/>
          </a:xfrm>
          <a:prstGeom prst="rect">
            <a:avLst/>
          </a:prstGeom>
          <a:noFill/>
        </p:spPr>
        <p:txBody>
          <a:bodyPr wrap="square" lIns="91458" tIns="0" rIns="91458" bIns="0" rtlCol="0" anchor="t">
            <a:spAutoFit/>
          </a:bodyPr>
          <a:lstStyle/>
          <a:p>
            <a:pPr>
              <a:lnSpc>
                <a:spcPct val="150000"/>
              </a:lnSpc>
            </a:pPr>
            <a:r>
              <a:rPr lang="en-US" altLang="zh-CN" sz="1050" dirty="0">
                <a:solidFill>
                  <a:srgbClr val="0C0104"/>
                </a:solidFill>
                <a:latin typeface="Arial" panose="020B0604020202020204" pitchFamily="34" charset="0"/>
                <a:ea typeface="微软雅黑" pitchFamily="34" charset="-122"/>
                <a:cs typeface="Arial" panose="020B0604020202020204" pitchFamily="34" charset="0"/>
              </a:rPr>
              <a:t>TITLE HERE</a:t>
            </a:r>
            <a:endParaRPr lang="zh-CN" altLang="en-US" sz="1050" dirty="0">
              <a:solidFill>
                <a:srgbClr val="0C0104"/>
              </a:solidFill>
              <a:latin typeface="Arial" panose="020B0604020202020204" pitchFamily="34" charset="0"/>
              <a:ea typeface="微软雅黑" pitchFamily="34" charset="-122"/>
              <a:cs typeface="Arial" panose="020B0604020202020204" pitchFamily="34" charset="0"/>
            </a:endParaRPr>
          </a:p>
        </p:txBody>
      </p:sp>
      <p:sp>
        <p:nvSpPr>
          <p:cNvPr id="36" name="TextBox 19">
            <a:extLst>
              <a:ext uri="{FF2B5EF4-FFF2-40B4-BE49-F238E27FC236}">
                <a16:creationId xmlns:a16="http://schemas.microsoft.com/office/drawing/2014/main" xmlns="" id="{23A61F47-CEE8-420E-A8B2-8B30B95EDFAD}"/>
              </a:ext>
            </a:extLst>
          </p:cNvPr>
          <p:cNvSpPr txBox="1"/>
          <p:nvPr/>
        </p:nvSpPr>
        <p:spPr>
          <a:xfrm>
            <a:off x="5908408" y="3738544"/>
            <a:ext cx="1938925" cy="212430"/>
          </a:xfrm>
          <a:prstGeom prst="rect">
            <a:avLst/>
          </a:prstGeom>
          <a:noFill/>
        </p:spPr>
        <p:txBody>
          <a:bodyPr wrap="square" lIns="91458" tIns="0" rIns="91458" bIns="0" rtlCol="0" anchor="t">
            <a:spAutoFit/>
          </a:bodyPr>
          <a:lstStyle/>
          <a:p>
            <a:pPr>
              <a:lnSpc>
                <a:spcPct val="150000"/>
              </a:lnSpc>
            </a:pPr>
            <a:r>
              <a:rPr lang="en-US" altLang="zh-CN" sz="1050" dirty="0">
                <a:solidFill>
                  <a:srgbClr val="0C0104"/>
                </a:solidFill>
                <a:latin typeface="Arial" panose="020B0604020202020204" pitchFamily="34" charset="0"/>
                <a:ea typeface="微软雅黑" pitchFamily="34" charset="-122"/>
                <a:cs typeface="Arial" panose="020B0604020202020204" pitchFamily="34" charset="0"/>
              </a:rPr>
              <a:t>TITLE HERE</a:t>
            </a:r>
            <a:endParaRPr lang="zh-CN" altLang="en-US" sz="1050" dirty="0">
              <a:solidFill>
                <a:srgbClr val="0C0104"/>
              </a:solidFill>
              <a:latin typeface="Arial" panose="020B0604020202020204" pitchFamily="34" charset="0"/>
              <a:ea typeface="微软雅黑" pitchFamily="34" charset="-122"/>
              <a:cs typeface="Arial" panose="020B0604020202020204" pitchFamily="34" charset="0"/>
            </a:endParaRPr>
          </a:p>
        </p:txBody>
      </p:sp>
      <p:sp>
        <p:nvSpPr>
          <p:cNvPr id="37" name="TextBox 20">
            <a:extLst>
              <a:ext uri="{FF2B5EF4-FFF2-40B4-BE49-F238E27FC236}">
                <a16:creationId xmlns:a16="http://schemas.microsoft.com/office/drawing/2014/main" xmlns="" id="{1A3B99BC-3332-4709-AC9F-B56B679EEAF9}"/>
              </a:ext>
            </a:extLst>
          </p:cNvPr>
          <p:cNvSpPr txBox="1"/>
          <p:nvPr/>
        </p:nvSpPr>
        <p:spPr>
          <a:xfrm>
            <a:off x="5908410" y="4664128"/>
            <a:ext cx="1394513" cy="212430"/>
          </a:xfrm>
          <a:prstGeom prst="rect">
            <a:avLst/>
          </a:prstGeom>
          <a:noFill/>
        </p:spPr>
        <p:txBody>
          <a:bodyPr wrap="square" lIns="91458" tIns="0" rIns="91458" bIns="0" rtlCol="0" anchor="t">
            <a:spAutoFit/>
          </a:bodyPr>
          <a:lstStyle/>
          <a:p>
            <a:pPr>
              <a:lnSpc>
                <a:spcPct val="150000"/>
              </a:lnSpc>
            </a:pPr>
            <a:r>
              <a:rPr lang="en-US" altLang="zh-CN" sz="1050" dirty="0">
                <a:solidFill>
                  <a:srgbClr val="0C0104"/>
                </a:solidFill>
                <a:latin typeface="Arial" panose="020B0604020202020204" pitchFamily="34" charset="0"/>
                <a:ea typeface="微软雅黑" pitchFamily="34" charset="-122"/>
                <a:cs typeface="Arial" panose="020B0604020202020204" pitchFamily="34" charset="0"/>
              </a:rPr>
              <a:t>TITLE HERE</a:t>
            </a:r>
            <a:endParaRPr lang="zh-CN" altLang="en-US" sz="1050" dirty="0">
              <a:solidFill>
                <a:srgbClr val="0C0104"/>
              </a:solidFill>
              <a:latin typeface="Arial" panose="020B0604020202020204" pitchFamily="34" charset="0"/>
              <a:ea typeface="微软雅黑" pitchFamily="34" charset="-122"/>
              <a:cs typeface="Arial" panose="020B0604020202020204" pitchFamily="34" charset="0"/>
            </a:endParaRPr>
          </a:p>
        </p:txBody>
      </p:sp>
      <p:sp>
        <p:nvSpPr>
          <p:cNvPr id="69" name="Freeform 158">
            <a:extLst>
              <a:ext uri="{FF2B5EF4-FFF2-40B4-BE49-F238E27FC236}">
                <a16:creationId xmlns:a16="http://schemas.microsoft.com/office/drawing/2014/main" xmlns="" id="{AAB785FD-3AF6-4B00-9A41-C5FE48DC1987}"/>
              </a:ext>
            </a:extLst>
          </p:cNvPr>
          <p:cNvSpPr>
            <a:spLocks noEditPoints="1"/>
          </p:cNvSpPr>
          <p:nvPr/>
        </p:nvSpPr>
        <p:spPr bwMode="auto">
          <a:xfrm>
            <a:off x="976997" y="5477739"/>
            <a:ext cx="332714" cy="344410"/>
          </a:xfrm>
          <a:custGeom>
            <a:avLst/>
            <a:gdLst>
              <a:gd name="T0" fmla="*/ 107 w 108"/>
              <a:gd name="T1" fmla="*/ 7 h 112"/>
              <a:gd name="T2" fmla="*/ 108 w 108"/>
              <a:gd name="T3" fmla="*/ 4 h 112"/>
              <a:gd name="T4" fmla="*/ 105 w 108"/>
              <a:gd name="T5" fmla="*/ 0 h 112"/>
              <a:gd name="T6" fmla="*/ 104 w 108"/>
              <a:gd name="T7" fmla="*/ 0 h 112"/>
              <a:gd name="T8" fmla="*/ 4 w 108"/>
              <a:gd name="T9" fmla="*/ 0 h 112"/>
              <a:gd name="T10" fmla="*/ 1 w 108"/>
              <a:gd name="T11" fmla="*/ 1 h 112"/>
              <a:gd name="T12" fmla="*/ 1 w 108"/>
              <a:gd name="T13" fmla="*/ 7 h 112"/>
              <a:gd name="T14" fmla="*/ 52 w 108"/>
              <a:gd name="T15" fmla="*/ 70 h 112"/>
              <a:gd name="T16" fmla="*/ 52 w 108"/>
              <a:gd name="T17" fmla="*/ 104 h 112"/>
              <a:gd name="T18" fmla="*/ 36 w 108"/>
              <a:gd name="T19" fmla="*/ 104 h 112"/>
              <a:gd name="T20" fmla="*/ 32 w 108"/>
              <a:gd name="T21" fmla="*/ 108 h 112"/>
              <a:gd name="T22" fmla="*/ 36 w 108"/>
              <a:gd name="T23" fmla="*/ 112 h 112"/>
              <a:gd name="T24" fmla="*/ 76 w 108"/>
              <a:gd name="T25" fmla="*/ 112 h 112"/>
              <a:gd name="T26" fmla="*/ 80 w 108"/>
              <a:gd name="T27" fmla="*/ 108 h 112"/>
              <a:gd name="T28" fmla="*/ 76 w 108"/>
              <a:gd name="T29" fmla="*/ 104 h 112"/>
              <a:gd name="T30" fmla="*/ 60 w 108"/>
              <a:gd name="T31" fmla="*/ 104 h 112"/>
              <a:gd name="T32" fmla="*/ 60 w 108"/>
              <a:gd name="T33" fmla="*/ 69 h 112"/>
              <a:gd name="T34" fmla="*/ 107 w 108"/>
              <a:gd name="T35" fmla="*/ 7 h 112"/>
              <a:gd name="T36" fmla="*/ 56 w 108"/>
              <a:gd name="T37" fmla="*/ 62 h 112"/>
              <a:gd name="T38" fmla="*/ 12 w 108"/>
              <a:gd name="T39" fmla="*/ 8 h 112"/>
              <a:gd name="T40" fmla="*/ 96 w 108"/>
              <a:gd name="T41" fmla="*/ 8 h 112"/>
              <a:gd name="T42" fmla="*/ 56 w 108"/>
              <a:gd name="T43" fmla="*/ 62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08" h="112">
                <a:moveTo>
                  <a:pt x="107" y="7"/>
                </a:moveTo>
                <a:cubicBezTo>
                  <a:pt x="107" y="6"/>
                  <a:pt x="108" y="5"/>
                  <a:pt x="108" y="4"/>
                </a:cubicBezTo>
                <a:cubicBezTo>
                  <a:pt x="108" y="2"/>
                  <a:pt x="107" y="1"/>
                  <a:pt x="105" y="0"/>
                </a:cubicBezTo>
                <a:cubicBezTo>
                  <a:pt x="105" y="0"/>
                  <a:pt x="104" y="0"/>
                  <a:pt x="104" y="0"/>
                </a:cubicBezTo>
                <a:cubicBezTo>
                  <a:pt x="4" y="0"/>
                  <a:pt x="4" y="0"/>
                  <a:pt x="4" y="0"/>
                </a:cubicBezTo>
                <a:cubicBezTo>
                  <a:pt x="3" y="0"/>
                  <a:pt x="2" y="0"/>
                  <a:pt x="1" y="1"/>
                </a:cubicBezTo>
                <a:cubicBezTo>
                  <a:pt x="0" y="3"/>
                  <a:pt x="0" y="5"/>
                  <a:pt x="1" y="7"/>
                </a:cubicBezTo>
                <a:cubicBezTo>
                  <a:pt x="52" y="70"/>
                  <a:pt x="52" y="70"/>
                  <a:pt x="52" y="70"/>
                </a:cubicBezTo>
                <a:cubicBezTo>
                  <a:pt x="52" y="104"/>
                  <a:pt x="52" y="104"/>
                  <a:pt x="52" y="104"/>
                </a:cubicBezTo>
                <a:cubicBezTo>
                  <a:pt x="36" y="104"/>
                  <a:pt x="36" y="104"/>
                  <a:pt x="36" y="104"/>
                </a:cubicBezTo>
                <a:cubicBezTo>
                  <a:pt x="34" y="104"/>
                  <a:pt x="32" y="106"/>
                  <a:pt x="32" y="108"/>
                </a:cubicBezTo>
                <a:cubicBezTo>
                  <a:pt x="32" y="110"/>
                  <a:pt x="34" y="112"/>
                  <a:pt x="36" y="112"/>
                </a:cubicBezTo>
                <a:cubicBezTo>
                  <a:pt x="76" y="112"/>
                  <a:pt x="76" y="112"/>
                  <a:pt x="76" y="112"/>
                </a:cubicBezTo>
                <a:cubicBezTo>
                  <a:pt x="78" y="112"/>
                  <a:pt x="80" y="110"/>
                  <a:pt x="80" y="108"/>
                </a:cubicBezTo>
                <a:cubicBezTo>
                  <a:pt x="80" y="106"/>
                  <a:pt x="78" y="104"/>
                  <a:pt x="76" y="104"/>
                </a:cubicBezTo>
                <a:cubicBezTo>
                  <a:pt x="60" y="104"/>
                  <a:pt x="60" y="104"/>
                  <a:pt x="60" y="104"/>
                </a:cubicBezTo>
                <a:cubicBezTo>
                  <a:pt x="60" y="69"/>
                  <a:pt x="60" y="69"/>
                  <a:pt x="60" y="69"/>
                </a:cubicBezTo>
                <a:lnTo>
                  <a:pt x="107" y="7"/>
                </a:lnTo>
                <a:close/>
                <a:moveTo>
                  <a:pt x="56" y="62"/>
                </a:moveTo>
                <a:cubicBezTo>
                  <a:pt x="12" y="8"/>
                  <a:pt x="12" y="8"/>
                  <a:pt x="12" y="8"/>
                </a:cubicBezTo>
                <a:cubicBezTo>
                  <a:pt x="96" y="8"/>
                  <a:pt x="96" y="8"/>
                  <a:pt x="96" y="8"/>
                </a:cubicBezTo>
                <a:lnTo>
                  <a:pt x="56" y="62"/>
                </a:lnTo>
                <a:close/>
              </a:path>
            </a:pathLst>
          </a:custGeom>
          <a:solidFill>
            <a:schemeClr val="bg1"/>
          </a:solidFill>
          <a:ln>
            <a:noFill/>
          </a:ln>
        </p:spPr>
        <p:txBody>
          <a:bodyPr vert="horz" wrap="square" lIns="91440" tIns="45720" rIns="91440" bIns="45720" numCol="1" anchor="t" anchorCtr="0" compatLnSpc="1"/>
          <a:lstStyle/>
          <a:p>
            <a:endParaRPr lang="zh-CN" altLang="en-US">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70" name="Freeform 204">
            <a:extLst>
              <a:ext uri="{FF2B5EF4-FFF2-40B4-BE49-F238E27FC236}">
                <a16:creationId xmlns:a16="http://schemas.microsoft.com/office/drawing/2014/main" xmlns="" id="{5F5EC8E5-7B98-4CDA-9EEF-9B8E699E54EC}"/>
              </a:ext>
            </a:extLst>
          </p:cNvPr>
          <p:cNvSpPr>
            <a:spLocks noEditPoints="1"/>
          </p:cNvSpPr>
          <p:nvPr/>
        </p:nvSpPr>
        <p:spPr bwMode="auto">
          <a:xfrm>
            <a:off x="946455" y="3954158"/>
            <a:ext cx="393800" cy="369104"/>
          </a:xfrm>
          <a:custGeom>
            <a:avLst/>
            <a:gdLst>
              <a:gd name="T0" fmla="*/ 112 w 128"/>
              <a:gd name="T1" fmla="*/ 16 h 120"/>
              <a:gd name="T2" fmla="*/ 88 w 128"/>
              <a:gd name="T3" fmla="*/ 16 h 120"/>
              <a:gd name="T4" fmla="*/ 88 w 128"/>
              <a:gd name="T5" fmla="*/ 8 h 120"/>
              <a:gd name="T6" fmla="*/ 80 w 128"/>
              <a:gd name="T7" fmla="*/ 0 h 120"/>
              <a:gd name="T8" fmla="*/ 48 w 128"/>
              <a:gd name="T9" fmla="*/ 0 h 120"/>
              <a:gd name="T10" fmla="*/ 40 w 128"/>
              <a:gd name="T11" fmla="*/ 8 h 120"/>
              <a:gd name="T12" fmla="*/ 40 w 128"/>
              <a:gd name="T13" fmla="*/ 16 h 120"/>
              <a:gd name="T14" fmla="*/ 16 w 128"/>
              <a:gd name="T15" fmla="*/ 16 h 120"/>
              <a:gd name="T16" fmla="*/ 0 w 128"/>
              <a:gd name="T17" fmla="*/ 32 h 120"/>
              <a:gd name="T18" fmla="*/ 0 w 128"/>
              <a:gd name="T19" fmla="*/ 104 h 120"/>
              <a:gd name="T20" fmla="*/ 16 w 128"/>
              <a:gd name="T21" fmla="*/ 120 h 120"/>
              <a:gd name="T22" fmla="*/ 112 w 128"/>
              <a:gd name="T23" fmla="*/ 120 h 120"/>
              <a:gd name="T24" fmla="*/ 128 w 128"/>
              <a:gd name="T25" fmla="*/ 104 h 120"/>
              <a:gd name="T26" fmla="*/ 128 w 128"/>
              <a:gd name="T27" fmla="*/ 32 h 120"/>
              <a:gd name="T28" fmla="*/ 112 w 128"/>
              <a:gd name="T29" fmla="*/ 16 h 120"/>
              <a:gd name="T30" fmla="*/ 48 w 128"/>
              <a:gd name="T31" fmla="*/ 12 h 120"/>
              <a:gd name="T32" fmla="*/ 52 w 128"/>
              <a:gd name="T33" fmla="*/ 8 h 120"/>
              <a:gd name="T34" fmla="*/ 76 w 128"/>
              <a:gd name="T35" fmla="*/ 8 h 120"/>
              <a:gd name="T36" fmla="*/ 80 w 128"/>
              <a:gd name="T37" fmla="*/ 12 h 120"/>
              <a:gd name="T38" fmla="*/ 80 w 128"/>
              <a:gd name="T39" fmla="*/ 16 h 120"/>
              <a:gd name="T40" fmla="*/ 76 w 128"/>
              <a:gd name="T41" fmla="*/ 16 h 120"/>
              <a:gd name="T42" fmla="*/ 52 w 128"/>
              <a:gd name="T43" fmla="*/ 16 h 120"/>
              <a:gd name="T44" fmla="*/ 48 w 128"/>
              <a:gd name="T45" fmla="*/ 16 h 120"/>
              <a:gd name="T46" fmla="*/ 48 w 128"/>
              <a:gd name="T47" fmla="*/ 12 h 120"/>
              <a:gd name="T48" fmla="*/ 120 w 128"/>
              <a:gd name="T49" fmla="*/ 104 h 120"/>
              <a:gd name="T50" fmla="*/ 112 w 128"/>
              <a:gd name="T51" fmla="*/ 112 h 120"/>
              <a:gd name="T52" fmla="*/ 16 w 128"/>
              <a:gd name="T53" fmla="*/ 112 h 120"/>
              <a:gd name="T54" fmla="*/ 8 w 128"/>
              <a:gd name="T55" fmla="*/ 104 h 120"/>
              <a:gd name="T56" fmla="*/ 8 w 128"/>
              <a:gd name="T57" fmla="*/ 60 h 120"/>
              <a:gd name="T58" fmla="*/ 49 w 128"/>
              <a:gd name="T59" fmla="*/ 60 h 120"/>
              <a:gd name="T60" fmla="*/ 48 w 128"/>
              <a:gd name="T61" fmla="*/ 64 h 120"/>
              <a:gd name="T62" fmla="*/ 64 w 128"/>
              <a:gd name="T63" fmla="*/ 80 h 120"/>
              <a:gd name="T64" fmla="*/ 80 w 128"/>
              <a:gd name="T65" fmla="*/ 64 h 120"/>
              <a:gd name="T66" fmla="*/ 79 w 128"/>
              <a:gd name="T67" fmla="*/ 60 h 120"/>
              <a:gd name="T68" fmla="*/ 120 w 128"/>
              <a:gd name="T69" fmla="*/ 60 h 120"/>
              <a:gd name="T70" fmla="*/ 120 w 128"/>
              <a:gd name="T71" fmla="*/ 104 h 120"/>
              <a:gd name="T72" fmla="*/ 56 w 128"/>
              <a:gd name="T73" fmla="*/ 64 h 120"/>
              <a:gd name="T74" fmla="*/ 57 w 128"/>
              <a:gd name="T75" fmla="*/ 60 h 120"/>
              <a:gd name="T76" fmla="*/ 71 w 128"/>
              <a:gd name="T77" fmla="*/ 60 h 120"/>
              <a:gd name="T78" fmla="*/ 72 w 128"/>
              <a:gd name="T79" fmla="*/ 64 h 120"/>
              <a:gd name="T80" fmla="*/ 64 w 128"/>
              <a:gd name="T81" fmla="*/ 72 h 120"/>
              <a:gd name="T82" fmla="*/ 56 w 128"/>
              <a:gd name="T83" fmla="*/ 64 h 120"/>
              <a:gd name="T84" fmla="*/ 120 w 128"/>
              <a:gd name="T85" fmla="*/ 52 h 120"/>
              <a:gd name="T86" fmla="*/ 8 w 128"/>
              <a:gd name="T87" fmla="*/ 52 h 120"/>
              <a:gd name="T88" fmla="*/ 8 w 128"/>
              <a:gd name="T89" fmla="*/ 32 h 120"/>
              <a:gd name="T90" fmla="*/ 16 w 128"/>
              <a:gd name="T91" fmla="*/ 24 h 120"/>
              <a:gd name="T92" fmla="*/ 112 w 128"/>
              <a:gd name="T93" fmla="*/ 24 h 120"/>
              <a:gd name="T94" fmla="*/ 120 w 128"/>
              <a:gd name="T95" fmla="*/ 32 h 120"/>
              <a:gd name="T96" fmla="*/ 120 w 128"/>
              <a:gd name="T97" fmla="*/ 52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28" h="120">
                <a:moveTo>
                  <a:pt x="112" y="16"/>
                </a:moveTo>
                <a:cubicBezTo>
                  <a:pt x="88" y="16"/>
                  <a:pt x="88" y="16"/>
                  <a:pt x="88" y="16"/>
                </a:cubicBezTo>
                <a:cubicBezTo>
                  <a:pt x="88" y="8"/>
                  <a:pt x="88" y="8"/>
                  <a:pt x="88" y="8"/>
                </a:cubicBezTo>
                <a:cubicBezTo>
                  <a:pt x="88" y="4"/>
                  <a:pt x="84" y="0"/>
                  <a:pt x="80" y="0"/>
                </a:cubicBezTo>
                <a:cubicBezTo>
                  <a:pt x="48" y="0"/>
                  <a:pt x="48" y="0"/>
                  <a:pt x="48" y="0"/>
                </a:cubicBezTo>
                <a:cubicBezTo>
                  <a:pt x="44" y="0"/>
                  <a:pt x="40" y="4"/>
                  <a:pt x="40" y="8"/>
                </a:cubicBezTo>
                <a:cubicBezTo>
                  <a:pt x="40" y="16"/>
                  <a:pt x="40" y="16"/>
                  <a:pt x="40" y="16"/>
                </a:cubicBezTo>
                <a:cubicBezTo>
                  <a:pt x="16" y="16"/>
                  <a:pt x="16" y="16"/>
                  <a:pt x="16" y="16"/>
                </a:cubicBezTo>
                <a:cubicBezTo>
                  <a:pt x="7" y="16"/>
                  <a:pt x="0" y="23"/>
                  <a:pt x="0" y="32"/>
                </a:cubicBezTo>
                <a:cubicBezTo>
                  <a:pt x="0" y="104"/>
                  <a:pt x="0" y="104"/>
                  <a:pt x="0" y="104"/>
                </a:cubicBezTo>
                <a:cubicBezTo>
                  <a:pt x="0" y="113"/>
                  <a:pt x="7" y="120"/>
                  <a:pt x="16" y="120"/>
                </a:cubicBezTo>
                <a:cubicBezTo>
                  <a:pt x="112" y="120"/>
                  <a:pt x="112" y="120"/>
                  <a:pt x="112" y="120"/>
                </a:cubicBezTo>
                <a:cubicBezTo>
                  <a:pt x="121" y="120"/>
                  <a:pt x="128" y="113"/>
                  <a:pt x="128" y="104"/>
                </a:cubicBezTo>
                <a:cubicBezTo>
                  <a:pt x="128" y="32"/>
                  <a:pt x="128" y="32"/>
                  <a:pt x="128" y="32"/>
                </a:cubicBezTo>
                <a:cubicBezTo>
                  <a:pt x="128" y="23"/>
                  <a:pt x="121" y="16"/>
                  <a:pt x="112" y="16"/>
                </a:cubicBezTo>
                <a:close/>
                <a:moveTo>
                  <a:pt x="48" y="12"/>
                </a:moveTo>
                <a:cubicBezTo>
                  <a:pt x="48" y="10"/>
                  <a:pt x="50" y="8"/>
                  <a:pt x="52" y="8"/>
                </a:cubicBezTo>
                <a:cubicBezTo>
                  <a:pt x="76" y="8"/>
                  <a:pt x="76" y="8"/>
                  <a:pt x="76" y="8"/>
                </a:cubicBezTo>
                <a:cubicBezTo>
                  <a:pt x="78" y="8"/>
                  <a:pt x="80" y="10"/>
                  <a:pt x="80" y="12"/>
                </a:cubicBezTo>
                <a:cubicBezTo>
                  <a:pt x="80" y="16"/>
                  <a:pt x="80" y="16"/>
                  <a:pt x="80" y="16"/>
                </a:cubicBezTo>
                <a:cubicBezTo>
                  <a:pt x="78" y="16"/>
                  <a:pt x="78" y="16"/>
                  <a:pt x="76" y="16"/>
                </a:cubicBezTo>
                <a:cubicBezTo>
                  <a:pt x="52" y="16"/>
                  <a:pt x="52" y="16"/>
                  <a:pt x="52" y="16"/>
                </a:cubicBezTo>
                <a:cubicBezTo>
                  <a:pt x="50" y="16"/>
                  <a:pt x="50" y="16"/>
                  <a:pt x="48" y="16"/>
                </a:cubicBezTo>
                <a:lnTo>
                  <a:pt x="48" y="12"/>
                </a:lnTo>
                <a:close/>
                <a:moveTo>
                  <a:pt x="120" y="104"/>
                </a:moveTo>
                <a:cubicBezTo>
                  <a:pt x="120" y="108"/>
                  <a:pt x="116" y="112"/>
                  <a:pt x="112" y="112"/>
                </a:cubicBezTo>
                <a:cubicBezTo>
                  <a:pt x="16" y="112"/>
                  <a:pt x="16" y="112"/>
                  <a:pt x="16" y="112"/>
                </a:cubicBezTo>
                <a:cubicBezTo>
                  <a:pt x="12" y="112"/>
                  <a:pt x="8" y="108"/>
                  <a:pt x="8" y="104"/>
                </a:cubicBezTo>
                <a:cubicBezTo>
                  <a:pt x="8" y="60"/>
                  <a:pt x="8" y="60"/>
                  <a:pt x="8" y="60"/>
                </a:cubicBezTo>
                <a:cubicBezTo>
                  <a:pt x="49" y="60"/>
                  <a:pt x="49" y="60"/>
                  <a:pt x="49" y="60"/>
                </a:cubicBezTo>
                <a:cubicBezTo>
                  <a:pt x="48" y="61"/>
                  <a:pt x="48" y="63"/>
                  <a:pt x="48" y="64"/>
                </a:cubicBezTo>
                <a:cubicBezTo>
                  <a:pt x="48" y="73"/>
                  <a:pt x="55" y="80"/>
                  <a:pt x="64" y="80"/>
                </a:cubicBezTo>
                <a:cubicBezTo>
                  <a:pt x="73" y="80"/>
                  <a:pt x="80" y="73"/>
                  <a:pt x="80" y="64"/>
                </a:cubicBezTo>
                <a:cubicBezTo>
                  <a:pt x="80" y="63"/>
                  <a:pt x="80" y="61"/>
                  <a:pt x="79" y="60"/>
                </a:cubicBezTo>
                <a:cubicBezTo>
                  <a:pt x="120" y="60"/>
                  <a:pt x="120" y="60"/>
                  <a:pt x="120" y="60"/>
                </a:cubicBezTo>
                <a:lnTo>
                  <a:pt x="120" y="104"/>
                </a:lnTo>
                <a:close/>
                <a:moveTo>
                  <a:pt x="56" y="64"/>
                </a:moveTo>
                <a:cubicBezTo>
                  <a:pt x="56" y="63"/>
                  <a:pt x="56" y="61"/>
                  <a:pt x="57" y="60"/>
                </a:cubicBezTo>
                <a:cubicBezTo>
                  <a:pt x="71" y="60"/>
                  <a:pt x="71" y="60"/>
                  <a:pt x="71" y="60"/>
                </a:cubicBezTo>
                <a:cubicBezTo>
                  <a:pt x="72" y="61"/>
                  <a:pt x="72" y="63"/>
                  <a:pt x="72" y="64"/>
                </a:cubicBezTo>
                <a:cubicBezTo>
                  <a:pt x="72" y="68"/>
                  <a:pt x="68" y="72"/>
                  <a:pt x="64" y="72"/>
                </a:cubicBezTo>
                <a:cubicBezTo>
                  <a:pt x="60" y="72"/>
                  <a:pt x="56" y="68"/>
                  <a:pt x="56" y="64"/>
                </a:cubicBezTo>
                <a:close/>
                <a:moveTo>
                  <a:pt x="120" y="52"/>
                </a:moveTo>
                <a:cubicBezTo>
                  <a:pt x="8" y="52"/>
                  <a:pt x="8" y="52"/>
                  <a:pt x="8" y="52"/>
                </a:cubicBezTo>
                <a:cubicBezTo>
                  <a:pt x="8" y="32"/>
                  <a:pt x="8" y="32"/>
                  <a:pt x="8" y="32"/>
                </a:cubicBezTo>
                <a:cubicBezTo>
                  <a:pt x="8" y="28"/>
                  <a:pt x="12" y="24"/>
                  <a:pt x="16" y="24"/>
                </a:cubicBezTo>
                <a:cubicBezTo>
                  <a:pt x="112" y="24"/>
                  <a:pt x="112" y="24"/>
                  <a:pt x="112" y="24"/>
                </a:cubicBezTo>
                <a:cubicBezTo>
                  <a:pt x="116" y="24"/>
                  <a:pt x="120" y="28"/>
                  <a:pt x="120" y="32"/>
                </a:cubicBezTo>
                <a:lnTo>
                  <a:pt x="120" y="52"/>
                </a:lnTo>
                <a:close/>
              </a:path>
            </a:pathLst>
          </a:custGeom>
          <a:solidFill>
            <a:schemeClr val="bg1"/>
          </a:solidFill>
          <a:ln>
            <a:noFill/>
          </a:ln>
        </p:spPr>
        <p:txBody>
          <a:bodyPr vert="horz" wrap="square" lIns="91440" tIns="45720" rIns="91440" bIns="45720" numCol="1" anchor="t" anchorCtr="0" compatLnSpc="1"/>
          <a:lstStyle/>
          <a:p>
            <a:endParaRPr lang="zh-CN" altLang="en-US">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71" name="Freeform 207">
            <a:extLst>
              <a:ext uri="{FF2B5EF4-FFF2-40B4-BE49-F238E27FC236}">
                <a16:creationId xmlns:a16="http://schemas.microsoft.com/office/drawing/2014/main" xmlns="" id="{A341814A-DB55-44CF-A189-56391C6A22D5}"/>
              </a:ext>
            </a:extLst>
          </p:cNvPr>
          <p:cNvSpPr>
            <a:spLocks noEditPoints="1"/>
          </p:cNvSpPr>
          <p:nvPr/>
        </p:nvSpPr>
        <p:spPr bwMode="auto">
          <a:xfrm>
            <a:off x="946455" y="2455271"/>
            <a:ext cx="393800" cy="344410"/>
          </a:xfrm>
          <a:custGeom>
            <a:avLst/>
            <a:gdLst>
              <a:gd name="T0" fmla="*/ 112 w 128"/>
              <a:gd name="T1" fmla="*/ 60 h 112"/>
              <a:gd name="T2" fmla="*/ 104 w 128"/>
              <a:gd name="T3" fmla="*/ 60 h 112"/>
              <a:gd name="T4" fmla="*/ 104 w 128"/>
              <a:gd name="T5" fmla="*/ 16 h 112"/>
              <a:gd name="T6" fmla="*/ 88 w 128"/>
              <a:gd name="T7" fmla="*/ 0 h 112"/>
              <a:gd name="T8" fmla="*/ 40 w 128"/>
              <a:gd name="T9" fmla="*/ 0 h 112"/>
              <a:gd name="T10" fmla="*/ 24 w 128"/>
              <a:gd name="T11" fmla="*/ 16 h 112"/>
              <a:gd name="T12" fmla="*/ 24 w 128"/>
              <a:gd name="T13" fmla="*/ 52 h 112"/>
              <a:gd name="T14" fmla="*/ 24 w 128"/>
              <a:gd name="T15" fmla="*/ 56 h 112"/>
              <a:gd name="T16" fmla="*/ 24 w 128"/>
              <a:gd name="T17" fmla="*/ 56 h 112"/>
              <a:gd name="T18" fmla="*/ 24 w 128"/>
              <a:gd name="T19" fmla="*/ 60 h 112"/>
              <a:gd name="T20" fmla="*/ 16 w 128"/>
              <a:gd name="T21" fmla="*/ 60 h 112"/>
              <a:gd name="T22" fmla="*/ 0 w 128"/>
              <a:gd name="T23" fmla="*/ 76 h 112"/>
              <a:gd name="T24" fmla="*/ 0 w 128"/>
              <a:gd name="T25" fmla="*/ 84 h 112"/>
              <a:gd name="T26" fmla="*/ 16 w 128"/>
              <a:gd name="T27" fmla="*/ 100 h 112"/>
              <a:gd name="T28" fmla="*/ 25 w 128"/>
              <a:gd name="T29" fmla="*/ 100 h 112"/>
              <a:gd name="T30" fmla="*/ 40 w 128"/>
              <a:gd name="T31" fmla="*/ 112 h 112"/>
              <a:gd name="T32" fmla="*/ 88 w 128"/>
              <a:gd name="T33" fmla="*/ 112 h 112"/>
              <a:gd name="T34" fmla="*/ 103 w 128"/>
              <a:gd name="T35" fmla="*/ 100 h 112"/>
              <a:gd name="T36" fmla="*/ 112 w 128"/>
              <a:gd name="T37" fmla="*/ 100 h 112"/>
              <a:gd name="T38" fmla="*/ 128 w 128"/>
              <a:gd name="T39" fmla="*/ 84 h 112"/>
              <a:gd name="T40" fmla="*/ 128 w 128"/>
              <a:gd name="T41" fmla="*/ 76 h 112"/>
              <a:gd name="T42" fmla="*/ 112 w 128"/>
              <a:gd name="T43" fmla="*/ 60 h 112"/>
              <a:gd name="T44" fmla="*/ 32 w 128"/>
              <a:gd name="T45" fmla="*/ 16 h 112"/>
              <a:gd name="T46" fmla="*/ 40 w 128"/>
              <a:gd name="T47" fmla="*/ 8 h 112"/>
              <a:gd name="T48" fmla="*/ 88 w 128"/>
              <a:gd name="T49" fmla="*/ 8 h 112"/>
              <a:gd name="T50" fmla="*/ 96 w 128"/>
              <a:gd name="T51" fmla="*/ 16 h 112"/>
              <a:gd name="T52" fmla="*/ 96 w 128"/>
              <a:gd name="T53" fmla="*/ 60 h 112"/>
              <a:gd name="T54" fmla="*/ 32 w 128"/>
              <a:gd name="T55" fmla="*/ 60 h 112"/>
              <a:gd name="T56" fmla="*/ 32 w 128"/>
              <a:gd name="T57" fmla="*/ 16 h 112"/>
              <a:gd name="T58" fmla="*/ 88 w 128"/>
              <a:gd name="T59" fmla="*/ 104 h 112"/>
              <a:gd name="T60" fmla="*/ 40 w 128"/>
              <a:gd name="T61" fmla="*/ 104 h 112"/>
              <a:gd name="T62" fmla="*/ 32 w 128"/>
              <a:gd name="T63" fmla="*/ 96 h 112"/>
              <a:gd name="T64" fmla="*/ 40 w 128"/>
              <a:gd name="T65" fmla="*/ 88 h 112"/>
              <a:gd name="T66" fmla="*/ 88 w 128"/>
              <a:gd name="T67" fmla="*/ 88 h 112"/>
              <a:gd name="T68" fmla="*/ 96 w 128"/>
              <a:gd name="T69" fmla="*/ 96 h 112"/>
              <a:gd name="T70" fmla="*/ 88 w 128"/>
              <a:gd name="T71" fmla="*/ 104 h 112"/>
              <a:gd name="T72" fmla="*/ 120 w 128"/>
              <a:gd name="T73" fmla="*/ 84 h 112"/>
              <a:gd name="T74" fmla="*/ 112 w 128"/>
              <a:gd name="T75" fmla="*/ 92 h 112"/>
              <a:gd name="T76" fmla="*/ 103 w 128"/>
              <a:gd name="T77" fmla="*/ 92 h 112"/>
              <a:gd name="T78" fmla="*/ 88 w 128"/>
              <a:gd name="T79" fmla="*/ 80 h 112"/>
              <a:gd name="T80" fmla="*/ 40 w 128"/>
              <a:gd name="T81" fmla="*/ 80 h 112"/>
              <a:gd name="T82" fmla="*/ 25 w 128"/>
              <a:gd name="T83" fmla="*/ 92 h 112"/>
              <a:gd name="T84" fmla="*/ 16 w 128"/>
              <a:gd name="T85" fmla="*/ 92 h 112"/>
              <a:gd name="T86" fmla="*/ 8 w 128"/>
              <a:gd name="T87" fmla="*/ 84 h 112"/>
              <a:gd name="T88" fmla="*/ 8 w 128"/>
              <a:gd name="T89" fmla="*/ 76 h 112"/>
              <a:gd name="T90" fmla="*/ 16 w 128"/>
              <a:gd name="T91" fmla="*/ 68 h 112"/>
              <a:gd name="T92" fmla="*/ 112 w 128"/>
              <a:gd name="T93" fmla="*/ 68 h 112"/>
              <a:gd name="T94" fmla="*/ 120 w 128"/>
              <a:gd name="T95" fmla="*/ 76 h 112"/>
              <a:gd name="T96" fmla="*/ 120 w 128"/>
              <a:gd name="T97" fmla="*/ 84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28" h="112">
                <a:moveTo>
                  <a:pt x="112" y="60"/>
                </a:moveTo>
                <a:cubicBezTo>
                  <a:pt x="104" y="60"/>
                  <a:pt x="104" y="60"/>
                  <a:pt x="104" y="60"/>
                </a:cubicBezTo>
                <a:cubicBezTo>
                  <a:pt x="104" y="16"/>
                  <a:pt x="104" y="16"/>
                  <a:pt x="104" y="16"/>
                </a:cubicBezTo>
                <a:cubicBezTo>
                  <a:pt x="104" y="7"/>
                  <a:pt x="97" y="0"/>
                  <a:pt x="88" y="0"/>
                </a:cubicBezTo>
                <a:cubicBezTo>
                  <a:pt x="40" y="0"/>
                  <a:pt x="40" y="0"/>
                  <a:pt x="40" y="0"/>
                </a:cubicBezTo>
                <a:cubicBezTo>
                  <a:pt x="31" y="0"/>
                  <a:pt x="24" y="7"/>
                  <a:pt x="24" y="16"/>
                </a:cubicBezTo>
                <a:cubicBezTo>
                  <a:pt x="24" y="52"/>
                  <a:pt x="24" y="52"/>
                  <a:pt x="24" y="52"/>
                </a:cubicBezTo>
                <a:cubicBezTo>
                  <a:pt x="24" y="55"/>
                  <a:pt x="24" y="56"/>
                  <a:pt x="24" y="56"/>
                </a:cubicBezTo>
                <a:cubicBezTo>
                  <a:pt x="24" y="56"/>
                  <a:pt x="24" y="56"/>
                  <a:pt x="24" y="56"/>
                </a:cubicBezTo>
                <a:cubicBezTo>
                  <a:pt x="24" y="56"/>
                  <a:pt x="24" y="57"/>
                  <a:pt x="24" y="60"/>
                </a:cubicBezTo>
                <a:cubicBezTo>
                  <a:pt x="16" y="60"/>
                  <a:pt x="16" y="60"/>
                  <a:pt x="16" y="60"/>
                </a:cubicBezTo>
                <a:cubicBezTo>
                  <a:pt x="7" y="60"/>
                  <a:pt x="0" y="67"/>
                  <a:pt x="0" y="76"/>
                </a:cubicBezTo>
                <a:cubicBezTo>
                  <a:pt x="0" y="84"/>
                  <a:pt x="0" y="84"/>
                  <a:pt x="0" y="84"/>
                </a:cubicBezTo>
                <a:cubicBezTo>
                  <a:pt x="0" y="93"/>
                  <a:pt x="7" y="100"/>
                  <a:pt x="16" y="100"/>
                </a:cubicBezTo>
                <a:cubicBezTo>
                  <a:pt x="25" y="100"/>
                  <a:pt x="25" y="100"/>
                  <a:pt x="25" y="100"/>
                </a:cubicBezTo>
                <a:cubicBezTo>
                  <a:pt x="26" y="107"/>
                  <a:pt x="33" y="112"/>
                  <a:pt x="40" y="112"/>
                </a:cubicBezTo>
                <a:cubicBezTo>
                  <a:pt x="88" y="112"/>
                  <a:pt x="88" y="112"/>
                  <a:pt x="88" y="112"/>
                </a:cubicBezTo>
                <a:cubicBezTo>
                  <a:pt x="95" y="112"/>
                  <a:pt x="102" y="107"/>
                  <a:pt x="103" y="100"/>
                </a:cubicBezTo>
                <a:cubicBezTo>
                  <a:pt x="112" y="100"/>
                  <a:pt x="112" y="100"/>
                  <a:pt x="112" y="100"/>
                </a:cubicBezTo>
                <a:cubicBezTo>
                  <a:pt x="121" y="100"/>
                  <a:pt x="128" y="93"/>
                  <a:pt x="128" y="84"/>
                </a:cubicBezTo>
                <a:cubicBezTo>
                  <a:pt x="128" y="76"/>
                  <a:pt x="128" y="76"/>
                  <a:pt x="128" y="76"/>
                </a:cubicBezTo>
                <a:cubicBezTo>
                  <a:pt x="128" y="67"/>
                  <a:pt x="121" y="60"/>
                  <a:pt x="112" y="60"/>
                </a:cubicBezTo>
                <a:close/>
                <a:moveTo>
                  <a:pt x="32" y="16"/>
                </a:moveTo>
                <a:cubicBezTo>
                  <a:pt x="32" y="12"/>
                  <a:pt x="36" y="8"/>
                  <a:pt x="40" y="8"/>
                </a:cubicBezTo>
                <a:cubicBezTo>
                  <a:pt x="88" y="8"/>
                  <a:pt x="88" y="8"/>
                  <a:pt x="88" y="8"/>
                </a:cubicBezTo>
                <a:cubicBezTo>
                  <a:pt x="92" y="8"/>
                  <a:pt x="96" y="12"/>
                  <a:pt x="96" y="16"/>
                </a:cubicBezTo>
                <a:cubicBezTo>
                  <a:pt x="96" y="60"/>
                  <a:pt x="96" y="60"/>
                  <a:pt x="96" y="60"/>
                </a:cubicBezTo>
                <a:cubicBezTo>
                  <a:pt x="32" y="60"/>
                  <a:pt x="32" y="60"/>
                  <a:pt x="32" y="60"/>
                </a:cubicBezTo>
                <a:lnTo>
                  <a:pt x="32" y="16"/>
                </a:lnTo>
                <a:close/>
                <a:moveTo>
                  <a:pt x="88" y="104"/>
                </a:moveTo>
                <a:cubicBezTo>
                  <a:pt x="40" y="104"/>
                  <a:pt x="40" y="104"/>
                  <a:pt x="40" y="104"/>
                </a:cubicBezTo>
                <a:cubicBezTo>
                  <a:pt x="36" y="104"/>
                  <a:pt x="32" y="100"/>
                  <a:pt x="32" y="96"/>
                </a:cubicBezTo>
                <a:cubicBezTo>
                  <a:pt x="32" y="92"/>
                  <a:pt x="36" y="88"/>
                  <a:pt x="40" y="88"/>
                </a:cubicBezTo>
                <a:cubicBezTo>
                  <a:pt x="88" y="88"/>
                  <a:pt x="88" y="88"/>
                  <a:pt x="88" y="88"/>
                </a:cubicBezTo>
                <a:cubicBezTo>
                  <a:pt x="92" y="88"/>
                  <a:pt x="96" y="92"/>
                  <a:pt x="96" y="96"/>
                </a:cubicBezTo>
                <a:cubicBezTo>
                  <a:pt x="96" y="100"/>
                  <a:pt x="92" y="104"/>
                  <a:pt x="88" y="104"/>
                </a:cubicBezTo>
                <a:close/>
                <a:moveTo>
                  <a:pt x="120" y="84"/>
                </a:moveTo>
                <a:cubicBezTo>
                  <a:pt x="120" y="88"/>
                  <a:pt x="116" y="92"/>
                  <a:pt x="112" y="92"/>
                </a:cubicBezTo>
                <a:cubicBezTo>
                  <a:pt x="103" y="92"/>
                  <a:pt x="103" y="92"/>
                  <a:pt x="103" y="92"/>
                </a:cubicBezTo>
                <a:cubicBezTo>
                  <a:pt x="102" y="85"/>
                  <a:pt x="95" y="80"/>
                  <a:pt x="88" y="80"/>
                </a:cubicBezTo>
                <a:cubicBezTo>
                  <a:pt x="40" y="80"/>
                  <a:pt x="40" y="80"/>
                  <a:pt x="40" y="80"/>
                </a:cubicBezTo>
                <a:cubicBezTo>
                  <a:pt x="33" y="80"/>
                  <a:pt x="26" y="85"/>
                  <a:pt x="25" y="92"/>
                </a:cubicBezTo>
                <a:cubicBezTo>
                  <a:pt x="16" y="92"/>
                  <a:pt x="16" y="92"/>
                  <a:pt x="16" y="92"/>
                </a:cubicBezTo>
                <a:cubicBezTo>
                  <a:pt x="12" y="92"/>
                  <a:pt x="8" y="88"/>
                  <a:pt x="8" y="84"/>
                </a:cubicBezTo>
                <a:cubicBezTo>
                  <a:pt x="8" y="76"/>
                  <a:pt x="8" y="76"/>
                  <a:pt x="8" y="76"/>
                </a:cubicBezTo>
                <a:cubicBezTo>
                  <a:pt x="8" y="72"/>
                  <a:pt x="12" y="68"/>
                  <a:pt x="16" y="68"/>
                </a:cubicBezTo>
                <a:cubicBezTo>
                  <a:pt x="112" y="68"/>
                  <a:pt x="112" y="68"/>
                  <a:pt x="112" y="68"/>
                </a:cubicBezTo>
                <a:cubicBezTo>
                  <a:pt x="116" y="68"/>
                  <a:pt x="120" y="72"/>
                  <a:pt x="120" y="76"/>
                </a:cubicBezTo>
                <a:lnTo>
                  <a:pt x="120" y="84"/>
                </a:lnTo>
                <a:close/>
              </a:path>
            </a:pathLst>
          </a:custGeom>
          <a:solidFill>
            <a:schemeClr val="bg1"/>
          </a:solidFill>
          <a:ln>
            <a:noFill/>
          </a:ln>
        </p:spPr>
        <p:txBody>
          <a:bodyPr vert="horz" wrap="square" lIns="91440" tIns="45720" rIns="91440" bIns="45720" numCol="1" anchor="t" anchorCtr="0" compatLnSpc="1"/>
          <a:lstStyle/>
          <a:p>
            <a:endParaRPr lang="zh-CN" altLang="en-US">
              <a:solidFill>
                <a:schemeClr val="tx1">
                  <a:lumMod val="75000"/>
                  <a:lumOff val="25000"/>
                </a:schemeClr>
              </a:solidFill>
            </a:endParaRPr>
          </a:p>
        </p:txBody>
      </p:sp>
      <p:grpSp>
        <p:nvGrpSpPr>
          <p:cNvPr id="2" name="组合 1">
            <a:extLst>
              <a:ext uri="{FF2B5EF4-FFF2-40B4-BE49-F238E27FC236}">
                <a16:creationId xmlns:a16="http://schemas.microsoft.com/office/drawing/2014/main" xmlns="" id="{F879FC00-465D-45F1-92A9-62E0557D7311}"/>
              </a:ext>
            </a:extLst>
          </p:cNvPr>
          <p:cNvGrpSpPr/>
          <p:nvPr/>
        </p:nvGrpSpPr>
        <p:grpSpPr>
          <a:xfrm>
            <a:off x="1744904" y="2251977"/>
            <a:ext cx="3373151" cy="750534"/>
            <a:chOff x="1744904" y="2251977"/>
            <a:chExt cx="3373151" cy="750534"/>
          </a:xfrm>
        </p:grpSpPr>
        <p:sp>
          <p:nvSpPr>
            <p:cNvPr id="72" name="文本框 71">
              <a:extLst>
                <a:ext uri="{FF2B5EF4-FFF2-40B4-BE49-F238E27FC236}">
                  <a16:creationId xmlns:a16="http://schemas.microsoft.com/office/drawing/2014/main" xmlns="" id="{426E5346-FFBB-4CE2-9DCC-83AF5EE83DE1}"/>
                </a:ext>
              </a:extLst>
            </p:cNvPr>
            <p:cNvSpPr txBox="1"/>
            <p:nvPr/>
          </p:nvSpPr>
          <p:spPr>
            <a:xfrm>
              <a:off x="1744904" y="2251977"/>
              <a:ext cx="2797247" cy="338554"/>
            </a:xfrm>
            <a:prstGeom prst="rect">
              <a:avLst/>
            </a:prstGeom>
            <a:noFill/>
          </p:spPr>
          <p:txBody>
            <a:bodyPr wrap="square" rtlCol="0">
              <a:spAutoFit/>
            </a:bodyPr>
            <a:lstStyle/>
            <a:p>
              <a:pPr lvl="0"/>
              <a:r>
                <a:rPr lang="zh-CN" altLang="en-US" sz="1600" b="1" dirty="0">
                  <a:latin typeface="微软雅黑" panose="020B0503020204020204" pitchFamily="34" charset="-122"/>
                  <a:ea typeface="微软雅黑" panose="020B0503020204020204" pitchFamily="34" charset="-122"/>
                  <a:cs typeface="Lato Regular"/>
                </a:rPr>
                <a:t>明确目标</a:t>
              </a:r>
            </a:p>
          </p:txBody>
        </p:sp>
        <p:sp>
          <p:nvSpPr>
            <p:cNvPr id="73" name="矩形 72">
              <a:extLst>
                <a:ext uri="{FF2B5EF4-FFF2-40B4-BE49-F238E27FC236}">
                  <a16:creationId xmlns:a16="http://schemas.microsoft.com/office/drawing/2014/main" xmlns="" id="{0CB92EFC-74A1-4740-B0E8-C1B770AE5EFC}"/>
                </a:ext>
              </a:extLst>
            </p:cNvPr>
            <p:cNvSpPr/>
            <p:nvPr/>
          </p:nvSpPr>
          <p:spPr>
            <a:xfrm>
              <a:off x="1744904" y="2556491"/>
              <a:ext cx="3373151" cy="446020"/>
            </a:xfrm>
            <a:prstGeom prst="rect">
              <a:avLst/>
            </a:prstGeom>
          </p:spPr>
          <p:txBody>
            <a:bodyPr wrap="square">
              <a:spAutoFit/>
            </a:bodyPr>
            <a:lstStyle/>
            <a:p>
              <a:pPr>
                <a:lnSpc>
                  <a:spcPct val="120000"/>
                </a:lnSpc>
              </a:pPr>
              <a:r>
                <a:rPr lang="zh-CN" altLang="en-US" sz="1000" dirty="0">
                  <a:latin typeface="微软雅黑" panose="020B0503020204020204" pitchFamily="34" charset="-122"/>
                  <a:ea typeface="微软雅黑" panose="020B0503020204020204" pitchFamily="34" charset="-122"/>
                </a:rPr>
                <a:t>您的内容打在这里，或者通过复制您的文本后，在此框中选择粘贴，并选择只保留文字。</a:t>
              </a:r>
            </a:p>
          </p:txBody>
        </p:sp>
      </p:grpSp>
      <p:grpSp>
        <p:nvGrpSpPr>
          <p:cNvPr id="4" name="组合 3">
            <a:extLst>
              <a:ext uri="{FF2B5EF4-FFF2-40B4-BE49-F238E27FC236}">
                <a16:creationId xmlns:a16="http://schemas.microsoft.com/office/drawing/2014/main" xmlns="" id="{C518846B-D83D-4CE7-901C-8805C987BF40}"/>
              </a:ext>
            </a:extLst>
          </p:cNvPr>
          <p:cNvGrpSpPr/>
          <p:nvPr/>
        </p:nvGrpSpPr>
        <p:grpSpPr>
          <a:xfrm>
            <a:off x="1744903" y="3763211"/>
            <a:ext cx="3373151" cy="750534"/>
            <a:chOff x="1744903" y="3763211"/>
            <a:chExt cx="3373151" cy="750534"/>
          </a:xfrm>
        </p:grpSpPr>
        <p:sp>
          <p:nvSpPr>
            <p:cNvPr id="74" name="文本框 73">
              <a:extLst>
                <a:ext uri="{FF2B5EF4-FFF2-40B4-BE49-F238E27FC236}">
                  <a16:creationId xmlns:a16="http://schemas.microsoft.com/office/drawing/2014/main" xmlns="" id="{5B328F3C-49D8-424C-9D97-45931B7AECD6}"/>
                </a:ext>
              </a:extLst>
            </p:cNvPr>
            <p:cNvSpPr txBox="1"/>
            <p:nvPr/>
          </p:nvSpPr>
          <p:spPr>
            <a:xfrm>
              <a:off x="1744905" y="3763211"/>
              <a:ext cx="2206946" cy="338554"/>
            </a:xfrm>
            <a:prstGeom prst="rect">
              <a:avLst/>
            </a:prstGeom>
            <a:noFill/>
          </p:spPr>
          <p:txBody>
            <a:bodyPr wrap="square" rtlCol="0">
              <a:spAutoFit/>
            </a:bodyPr>
            <a:lstStyle/>
            <a:p>
              <a:pPr lvl="0"/>
              <a:r>
                <a:rPr lang="zh-CN" altLang="en-US" sz="1600" b="1" dirty="0">
                  <a:latin typeface="微软雅黑" panose="020B0503020204020204" pitchFamily="34" charset="-122"/>
                  <a:ea typeface="微软雅黑" panose="020B0503020204020204" pitchFamily="34" charset="-122"/>
                  <a:cs typeface="Lato Regular"/>
                </a:rPr>
                <a:t>确定方向</a:t>
              </a:r>
            </a:p>
          </p:txBody>
        </p:sp>
        <p:sp>
          <p:nvSpPr>
            <p:cNvPr id="75" name="矩形 74">
              <a:extLst>
                <a:ext uri="{FF2B5EF4-FFF2-40B4-BE49-F238E27FC236}">
                  <a16:creationId xmlns:a16="http://schemas.microsoft.com/office/drawing/2014/main" xmlns="" id="{61FB7836-F6F7-4082-B3E4-9C9B17272790}"/>
                </a:ext>
              </a:extLst>
            </p:cNvPr>
            <p:cNvSpPr/>
            <p:nvPr/>
          </p:nvSpPr>
          <p:spPr>
            <a:xfrm>
              <a:off x="1744903" y="4067725"/>
              <a:ext cx="3373151" cy="446020"/>
            </a:xfrm>
            <a:prstGeom prst="rect">
              <a:avLst/>
            </a:prstGeom>
          </p:spPr>
          <p:txBody>
            <a:bodyPr wrap="square">
              <a:spAutoFit/>
            </a:bodyPr>
            <a:lstStyle/>
            <a:p>
              <a:pPr>
                <a:lnSpc>
                  <a:spcPct val="120000"/>
                </a:lnSpc>
              </a:pPr>
              <a:r>
                <a:rPr lang="zh-CN" altLang="en-US" sz="1000" dirty="0">
                  <a:latin typeface="微软雅黑" panose="020B0503020204020204" pitchFamily="34" charset="-122"/>
                  <a:ea typeface="微软雅黑" panose="020B0503020204020204" pitchFamily="34" charset="-122"/>
                </a:rPr>
                <a:t>您的内容打在这里，或者通过复制您的文本后，在此框中选择粘贴，并选择只保留文字。</a:t>
              </a:r>
            </a:p>
          </p:txBody>
        </p:sp>
      </p:grpSp>
      <p:grpSp>
        <p:nvGrpSpPr>
          <p:cNvPr id="5" name="组合 4">
            <a:extLst>
              <a:ext uri="{FF2B5EF4-FFF2-40B4-BE49-F238E27FC236}">
                <a16:creationId xmlns:a16="http://schemas.microsoft.com/office/drawing/2014/main" xmlns="" id="{925B7F29-FCC2-4FEE-94C7-B4BC5C44857E}"/>
              </a:ext>
            </a:extLst>
          </p:cNvPr>
          <p:cNvGrpSpPr/>
          <p:nvPr/>
        </p:nvGrpSpPr>
        <p:grpSpPr>
          <a:xfrm>
            <a:off x="1744903" y="5274445"/>
            <a:ext cx="3373151" cy="750534"/>
            <a:chOff x="1744903" y="5274445"/>
            <a:chExt cx="3373151" cy="750534"/>
          </a:xfrm>
        </p:grpSpPr>
        <p:sp>
          <p:nvSpPr>
            <p:cNvPr id="76" name="文本框 75">
              <a:extLst>
                <a:ext uri="{FF2B5EF4-FFF2-40B4-BE49-F238E27FC236}">
                  <a16:creationId xmlns:a16="http://schemas.microsoft.com/office/drawing/2014/main" xmlns="" id="{95397946-72FD-4A71-A989-AEDDEE90E649}"/>
                </a:ext>
              </a:extLst>
            </p:cNvPr>
            <p:cNvSpPr txBox="1"/>
            <p:nvPr/>
          </p:nvSpPr>
          <p:spPr>
            <a:xfrm>
              <a:off x="1744904" y="5274445"/>
              <a:ext cx="2424884" cy="338554"/>
            </a:xfrm>
            <a:prstGeom prst="rect">
              <a:avLst/>
            </a:prstGeom>
            <a:noFill/>
          </p:spPr>
          <p:txBody>
            <a:bodyPr wrap="square" rtlCol="0">
              <a:spAutoFit/>
            </a:bodyPr>
            <a:lstStyle/>
            <a:p>
              <a:pPr lvl="0"/>
              <a:r>
                <a:rPr lang="zh-CN" altLang="en-US" sz="1600" b="1" dirty="0">
                  <a:latin typeface="微软雅黑" panose="020B0503020204020204" pitchFamily="34" charset="-122"/>
                  <a:ea typeface="微软雅黑" panose="020B0503020204020204" pitchFamily="34" charset="-122"/>
                  <a:cs typeface="Lato Regular"/>
                </a:rPr>
                <a:t>达成共识</a:t>
              </a:r>
            </a:p>
          </p:txBody>
        </p:sp>
        <p:sp>
          <p:nvSpPr>
            <p:cNvPr id="77" name="矩形 76">
              <a:extLst>
                <a:ext uri="{FF2B5EF4-FFF2-40B4-BE49-F238E27FC236}">
                  <a16:creationId xmlns:a16="http://schemas.microsoft.com/office/drawing/2014/main" xmlns="" id="{6D9D4ED6-F4DB-43E9-B0B7-2955796D515B}"/>
                </a:ext>
              </a:extLst>
            </p:cNvPr>
            <p:cNvSpPr/>
            <p:nvPr/>
          </p:nvSpPr>
          <p:spPr>
            <a:xfrm>
              <a:off x="1744903" y="5578959"/>
              <a:ext cx="3373151" cy="446020"/>
            </a:xfrm>
            <a:prstGeom prst="rect">
              <a:avLst/>
            </a:prstGeom>
          </p:spPr>
          <p:txBody>
            <a:bodyPr wrap="square">
              <a:spAutoFit/>
            </a:bodyPr>
            <a:lstStyle/>
            <a:p>
              <a:pPr>
                <a:lnSpc>
                  <a:spcPct val="120000"/>
                </a:lnSpc>
              </a:pPr>
              <a:r>
                <a:rPr lang="zh-CN" altLang="en-US" sz="1000" dirty="0">
                  <a:latin typeface="微软雅黑" panose="020B0503020204020204" pitchFamily="34" charset="-122"/>
                  <a:ea typeface="微软雅黑" panose="020B0503020204020204" pitchFamily="34" charset="-122"/>
                </a:rPr>
                <a:t>您的内容打在这里，或者通过复制您的文本后，在此框中选择粘贴，并选择只保留文字。</a:t>
              </a:r>
            </a:p>
          </p:txBody>
        </p:sp>
      </p:grpSp>
    </p:spTree>
    <p:extLst>
      <p:ext uri="{BB962C8B-B14F-4D97-AF65-F5344CB8AC3E}">
        <p14:creationId xmlns:p14="http://schemas.microsoft.com/office/powerpoint/2010/main" val="2774437687"/>
      </p:ext>
    </p:extLst>
  </p:cSld>
  <p:clrMapOvr>
    <a:masterClrMapping/>
  </p:clrMapOvr>
  <mc:AlternateContent xmlns:mc="http://schemas.openxmlformats.org/markup-compatibility/2006" xmlns:p14="http://schemas.microsoft.com/office/powerpoint/2010/main">
    <mc:Choice Requires="p14">
      <p:transition spd="slow" p14:dur="1300" advTm="0">
        <p14:pan dir="u"/>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1500" fill="hold"/>
                                        <p:tgtEl>
                                          <p:spTgt spid="6"/>
                                        </p:tgtEl>
                                        <p:attrNameLst>
                                          <p:attrName>ppt_x</p:attrName>
                                        </p:attrNameLst>
                                      </p:cBhvr>
                                      <p:tavLst>
                                        <p:tav tm="0">
                                          <p:val>
                                            <p:strVal val="0-#ppt_w/2"/>
                                          </p:val>
                                        </p:tav>
                                        <p:tav tm="100000">
                                          <p:val>
                                            <p:strVal val="#ppt_x"/>
                                          </p:val>
                                        </p:tav>
                                      </p:tavLst>
                                    </p:anim>
                                    <p:anim calcmode="lin" valueType="num">
                                      <p:cBhvr additive="base">
                                        <p:cTn id="8" dur="1500" fill="hold"/>
                                        <p:tgtEl>
                                          <p:spTgt spid="6"/>
                                        </p:tgtEl>
                                        <p:attrNameLst>
                                          <p:attrName>ppt_y</p:attrName>
                                        </p:attrNameLst>
                                      </p:cBhvr>
                                      <p:tavLst>
                                        <p:tav tm="0">
                                          <p:val>
                                            <p:strVal val="#ppt_y"/>
                                          </p:val>
                                        </p:tav>
                                        <p:tav tm="100000">
                                          <p:val>
                                            <p:strVal val="#ppt_y"/>
                                          </p:val>
                                        </p:tav>
                                      </p:tavLst>
                                    </p:anim>
                                  </p:childTnLst>
                                </p:cTn>
                              </p:par>
                              <p:par>
                                <p:cTn id="9" presetID="2" presetClass="entr" presetSubtype="8" decel="100000" fill="hold" grpId="0" nodeType="withEffect">
                                  <p:stCondLst>
                                    <p:cond delay="300"/>
                                  </p:stCondLst>
                                  <p:childTnLst>
                                    <p:set>
                                      <p:cBhvr>
                                        <p:cTn id="10" dur="1" fill="hold">
                                          <p:stCondLst>
                                            <p:cond delay="0"/>
                                          </p:stCondLst>
                                        </p:cTn>
                                        <p:tgtEl>
                                          <p:spTgt spid="8"/>
                                        </p:tgtEl>
                                        <p:attrNameLst>
                                          <p:attrName>style.visibility</p:attrName>
                                        </p:attrNameLst>
                                      </p:cBhvr>
                                      <p:to>
                                        <p:strVal val="visible"/>
                                      </p:to>
                                    </p:set>
                                    <p:anim calcmode="lin" valueType="num">
                                      <p:cBhvr additive="base">
                                        <p:cTn id="11" dur="1500" fill="hold"/>
                                        <p:tgtEl>
                                          <p:spTgt spid="8"/>
                                        </p:tgtEl>
                                        <p:attrNameLst>
                                          <p:attrName>ppt_x</p:attrName>
                                        </p:attrNameLst>
                                      </p:cBhvr>
                                      <p:tavLst>
                                        <p:tav tm="0">
                                          <p:val>
                                            <p:strVal val="0-#ppt_w/2"/>
                                          </p:val>
                                        </p:tav>
                                        <p:tav tm="100000">
                                          <p:val>
                                            <p:strVal val="#ppt_x"/>
                                          </p:val>
                                        </p:tav>
                                      </p:tavLst>
                                    </p:anim>
                                    <p:anim calcmode="lin" valueType="num">
                                      <p:cBhvr additive="base">
                                        <p:cTn id="12" dur="1500" fill="hold"/>
                                        <p:tgtEl>
                                          <p:spTgt spid="8"/>
                                        </p:tgtEl>
                                        <p:attrNameLst>
                                          <p:attrName>ppt_y</p:attrName>
                                        </p:attrNameLst>
                                      </p:cBhvr>
                                      <p:tavLst>
                                        <p:tav tm="0">
                                          <p:val>
                                            <p:strVal val="#ppt_y"/>
                                          </p:val>
                                        </p:tav>
                                        <p:tav tm="100000">
                                          <p:val>
                                            <p:strVal val="#ppt_y"/>
                                          </p:val>
                                        </p:tav>
                                      </p:tavLst>
                                    </p:anim>
                                  </p:childTnLst>
                                </p:cTn>
                              </p:par>
                              <p:par>
                                <p:cTn id="13" presetID="2" presetClass="entr" presetSubtype="8" decel="100000" fill="hold" grpId="0" nodeType="withEffect">
                                  <p:stCondLst>
                                    <p:cond delay="500"/>
                                  </p:stCondLst>
                                  <p:childTnLst>
                                    <p:set>
                                      <p:cBhvr>
                                        <p:cTn id="14" dur="1" fill="hold">
                                          <p:stCondLst>
                                            <p:cond delay="0"/>
                                          </p:stCondLst>
                                        </p:cTn>
                                        <p:tgtEl>
                                          <p:spTgt spid="7"/>
                                        </p:tgtEl>
                                        <p:attrNameLst>
                                          <p:attrName>style.visibility</p:attrName>
                                        </p:attrNameLst>
                                      </p:cBhvr>
                                      <p:to>
                                        <p:strVal val="visible"/>
                                      </p:to>
                                    </p:set>
                                    <p:anim calcmode="lin" valueType="num">
                                      <p:cBhvr additive="base">
                                        <p:cTn id="15" dur="1500" fill="hold"/>
                                        <p:tgtEl>
                                          <p:spTgt spid="7"/>
                                        </p:tgtEl>
                                        <p:attrNameLst>
                                          <p:attrName>ppt_x</p:attrName>
                                        </p:attrNameLst>
                                      </p:cBhvr>
                                      <p:tavLst>
                                        <p:tav tm="0">
                                          <p:val>
                                            <p:strVal val="0-#ppt_w/2"/>
                                          </p:val>
                                        </p:tav>
                                        <p:tav tm="100000">
                                          <p:val>
                                            <p:strVal val="#ppt_x"/>
                                          </p:val>
                                        </p:tav>
                                      </p:tavLst>
                                    </p:anim>
                                    <p:anim calcmode="lin" valueType="num">
                                      <p:cBhvr additive="base">
                                        <p:cTn id="16" dur="1500" fill="hold"/>
                                        <p:tgtEl>
                                          <p:spTgt spid="7"/>
                                        </p:tgtEl>
                                        <p:attrNameLst>
                                          <p:attrName>ppt_y</p:attrName>
                                        </p:attrNameLst>
                                      </p:cBhvr>
                                      <p:tavLst>
                                        <p:tav tm="0">
                                          <p:val>
                                            <p:strVal val="#ppt_y"/>
                                          </p:val>
                                        </p:tav>
                                        <p:tav tm="100000">
                                          <p:val>
                                            <p:strVal val="#ppt_y"/>
                                          </p:val>
                                        </p:tav>
                                      </p:tavLst>
                                    </p:anim>
                                  </p:childTnLst>
                                </p:cTn>
                              </p:par>
                              <p:par>
                                <p:cTn id="17" presetID="2" presetClass="entr" presetSubtype="3" decel="100000" fill="hold" nodeType="withEffect">
                                  <p:stCondLst>
                                    <p:cond delay="500"/>
                                  </p:stCondLst>
                                  <p:childTnLst>
                                    <p:set>
                                      <p:cBhvr>
                                        <p:cTn id="18" dur="1" fill="hold">
                                          <p:stCondLst>
                                            <p:cond delay="0"/>
                                          </p:stCondLst>
                                        </p:cTn>
                                        <p:tgtEl>
                                          <p:spTgt spid="3"/>
                                        </p:tgtEl>
                                        <p:attrNameLst>
                                          <p:attrName>style.visibility</p:attrName>
                                        </p:attrNameLst>
                                      </p:cBhvr>
                                      <p:to>
                                        <p:strVal val="visible"/>
                                      </p:to>
                                    </p:set>
                                    <p:anim calcmode="lin" valueType="num">
                                      <p:cBhvr additive="base">
                                        <p:cTn id="19" dur="1500" fill="hold"/>
                                        <p:tgtEl>
                                          <p:spTgt spid="3"/>
                                        </p:tgtEl>
                                        <p:attrNameLst>
                                          <p:attrName>ppt_x</p:attrName>
                                        </p:attrNameLst>
                                      </p:cBhvr>
                                      <p:tavLst>
                                        <p:tav tm="0">
                                          <p:val>
                                            <p:strVal val="1+#ppt_w/2"/>
                                          </p:val>
                                        </p:tav>
                                        <p:tav tm="100000">
                                          <p:val>
                                            <p:strVal val="#ppt_x"/>
                                          </p:val>
                                        </p:tav>
                                      </p:tavLst>
                                    </p:anim>
                                    <p:anim calcmode="lin" valueType="num">
                                      <p:cBhvr additive="base">
                                        <p:cTn id="20" dur="1500" fill="hold"/>
                                        <p:tgtEl>
                                          <p:spTgt spid="3"/>
                                        </p:tgtEl>
                                        <p:attrNameLst>
                                          <p:attrName>ppt_y</p:attrName>
                                        </p:attrNameLst>
                                      </p:cBhvr>
                                      <p:tavLst>
                                        <p:tav tm="0">
                                          <p:val>
                                            <p:strVal val="0-#ppt_h/2"/>
                                          </p:val>
                                        </p:tav>
                                        <p:tav tm="100000">
                                          <p:val>
                                            <p:strVal val="#ppt_y"/>
                                          </p:val>
                                        </p:tav>
                                      </p:tavLst>
                                    </p:anim>
                                  </p:childTnLst>
                                </p:cTn>
                              </p:par>
                            </p:childTnLst>
                          </p:cTn>
                        </p:par>
                        <p:par>
                          <p:cTn id="21" fill="hold">
                            <p:stCondLst>
                              <p:cond delay="2000"/>
                            </p:stCondLst>
                            <p:childTnLst>
                              <p:par>
                                <p:cTn id="22" presetID="2" presetClass="entr" presetSubtype="4" fill="hold" grpId="0" nodeType="afterEffect">
                                  <p:stCondLst>
                                    <p:cond delay="0"/>
                                  </p:stCondLst>
                                  <p:childTnLst>
                                    <p:set>
                                      <p:cBhvr>
                                        <p:cTn id="23" dur="1" fill="hold">
                                          <p:stCondLst>
                                            <p:cond delay="0"/>
                                          </p:stCondLst>
                                        </p:cTn>
                                        <p:tgtEl>
                                          <p:spTgt spid="35"/>
                                        </p:tgtEl>
                                        <p:attrNameLst>
                                          <p:attrName>style.visibility</p:attrName>
                                        </p:attrNameLst>
                                      </p:cBhvr>
                                      <p:to>
                                        <p:strVal val="visible"/>
                                      </p:to>
                                    </p:set>
                                    <p:anim calcmode="lin" valueType="num">
                                      <p:cBhvr additive="base">
                                        <p:cTn id="24" dur="500" fill="hold"/>
                                        <p:tgtEl>
                                          <p:spTgt spid="35"/>
                                        </p:tgtEl>
                                        <p:attrNameLst>
                                          <p:attrName>ppt_x</p:attrName>
                                        </p:attrNameLst>
                                      </p:cBhvr>
                                      <p:tavLst>
                                        <p:tav tm="0">
                                          <p:val>
                                            <p:strVal val="#ppt_x"/>
                                          </p:val>
                                        </p:tav>
                                        <p:tav tm="100000">
                                          <p:val>
                                            <p:strVal val="#ppt_x"/>
                                          </p:val>
                                        </p:tav>
                                      </p:tavLst>
                                    </p:anim>
                                    <p:anim calcmode="lin" valueType="num">
                                      <p:cBhvr additive="base">
                                        <p:cTn id="25" dur="500" fill="hold"/>
                                        <p:tgtEl>
                                          <p:spTgt spid="35"/>
                                        </p:tgtEl>
                                        <p:attrNameLst>
                                          <p:attrName>ppt_y</p:attrName>
                                        </p:attrNameLst>
                                      </p:cBhvr>
                                      <p:tavLst>
                                        <p:tav tm="0">
                                          <p:val>
                                            <p:strVal val="1+#ppt_h/2"/>
                                          </p:val>
                                        </p:tav>
                                        <p:tav tm="100000">
                                          <p:val>
                                            <p:strVal val="#ppt_y"/>
                                          </p:val>
                                        </p:tav>
                                      </p:tavLst>
                                    </p:anim>
                                  </p:childTnLst>
                                </p:cTn>
                              </p:par>
                            </p:childTnLst>
                          </p:cTn>
                        </p:par>
                        <p:par>
                          <p:cTn id="26" fill="hold">
                            <p:stCondLst>
                              <p:cond delay="2500"/>
                            </p:stCondLst>
                            <p:childTnLst>
                              <p:par>
                                <p:cTn id="27" presetID="22" presetClass="entr" presetSubtype="8" fill="hold" grpId="0" nodeType="afterEffect">
                                  <p:stCondLst>
                                    <p:cond delay="0"/>
                                  </p:stCondLst>
                                  <p:childTnLst>
                                    <p:set>
                                      <p:cBhvr>
                                        <p:cTn id="28" dur="1" fill="hold">
                                          <p:stCondLst>
                                            <p:cond delay="0"/>
                                          </p:stCondLst>
                                        </p:cTn>
                                        <p:tgtEl>
                                          <p:spTgt spid="29"/>
                                        </p:tgtEl>
                                        <p:attrNameLst>
                                          <p:attrName>style.visibility</p:attrName>
                                        </p:attrNameLst>
                                      </p:cBhvr>
                                      <p:to>
                                        <p:strVal val="visible"/>
                                      </p:to>
                                    </p:set>
                                    <p:animEffect transition="in" filter="wipe(left)">
                                      <p:cBhvr>
                                        <p:cTn id="29" dur="500"/>
                                        <p:tgtEl>
                                          <p:spTgt spid="29"/>
                                        </p:tgtEl>
                                      </p:cBhvr>
                                    </p:animEffect>
                                  </p:childTnLst>
                                </p:cTn>
                              </p:par>
                            </p:childTnLst>
                          </p:cTn>
                        </p:par>
                        <p:par>
                          <p:cTn id="30" fill="hold">
                            <p:stCondLst>
                              <p:cond delay="3000"/>
                            </p:stCondLst>
                            <p:childTnLst>
                              <p:par>
                                <p:cTn id="31" presetID="22" presetClass="entr" presetSubtype="8" fill="hold" grpId="0" nodeType="afterEffect">
                                  <p:stCondLst>
                                    <p:cond delay="0"/>
                                  </p:stCondLst>
                                  <p:childTnLst>
                                    <p:set>
                                      <p:cBhvr>
                                        <p:cTn id="32" dur="1" fill="hold">
                                          <p:stCondLst>
                                            <p:cond delay="0"/>
                                          </p:stCondLst>
                                        </p:cTn>
                                        <p:tgtEl>
                                          <p:spTgt spid="30"/>
                                        </p:tgtEl>
                                        <p:attrNameLst>
                                          <p:attrName>style.visibility</p:attrName>
                                        </p:attrNameLst>
                                      </p:cBhvr>
                                      <p:to>
                                        <p:strVal val="visible"/>
                                      </p:to>
                                    </p:set>
                                    <p:animEffect transition="in" filter="wipe(left)">
                                      <p:cBhvr>
                                        <p:cTn id="33" dur="500"/>
                                        <p:tgtEl>
                                          <p:spTgt spid="30"/>
                                        </p:tgtEl>
                                      </p:cBhvr>
                                    </p:animEffect>
                                  </p:childTnLst>
                                </p:cTn>
                              </p:par>
                            </p:childTnLst>
                          </p:cTn>
                        </p:par>
                        <p:par>
                          <p:cTn id="34" fill="hold">
                            <p:stCondLst>
                              <p:cond delay="3500"/>
                            </p:stCondLst>
                            <p:childTnLst>
                              <p:par>
                                <p:cTn id="35" presetID="2" presetClass="entr" presetSubtype="4" fill="hold" grpId="0" nodeType="afterEffect">
                                  <p:stCondLst>
                                    <p:cond delay="0"/>
                                  </p:stCondLst>
                                  <p:childTnLst>
                                    <p:set>
                                      <p:cBhvr>
                                        <p:cTn id="36" dur="1" fill="hold">
                                          <p:stCondLst>
                                            <p:cond delay="0"/>
                                          </p:stCondLst>
                                        </p:cTn>
                                        <p:tgtEl>
                                          <p:spTgt spid="36"/>
                                        </p:tgtEl>
                                        <p:attrNameLst>
                                          <p:attrName>style.visibility</p:attrName>
                                        </p:attrNameLst>
                                      </p:cBhvr>
                                      <p:to>
                                        <p:strVal val="visible"/>
                                      </p:to>
                                    </p:set>
                                    <p:anim calcmode="lin" valueType="num">
                                      <p:cBhvr additive="base">
                                        <p:cTn id="37" dur="500" fill="hold"/>
                                        <p:tgtEl>
                                          <p:spTgt spid="36"/>
                                        </p:tgtEl>
                                        <p:attrNameLst>
                                          <p:attrName>ppt_x</p:attrName>
                                        </p:attrNameLst>
                                      </p:cBhvr>
                                      <p:tavLst>
                                        <p:tav tm="0">
                                          <p:val>
                                            <p:strVal val="#ppt_x"/>
                                          </p:val>
                                        </p:tav>
                                        <p:tav tm="100000">
                                          <p:val>
                                            <p:strVal val="#ppt_x"/>
                                          </p:val>
                                        </p:tav>
                                      </p:tavLst>
                                    </p:anim>
                                    <p:anim calcmode="lin" valueType="num">
                                      <p:cBhvr additive="base">
                                        <p:cTn id="38" dur="500" fill="hold"/>
                                        <p:tgtEl>
                                          <p:spTgt spid="36"/>
                                        </p:tgtEl>
                                        <p:attrNameLst>
                                          <p:attrName>ppt_y</p:attrName>
                                        </p:attrNameLst>
                                      </p:cBhvr>
                                      <p:tavLst>
                                        <p:tav tm="0">
                                          <p:val>
                                            <p:strVal val="1+#ppt_h/2"/>
                                          </p:val>
                                        </p:tav>
                                        <p:tav tm="100000">
                                          <p:val>
                                            <p:strVal val="#ppt_y"/>
                                          </p:val>
                                        </p:tav>
                                      </p:tavLst>
                                    </p:anim>
                                  </p:childTnLst>
                                </p:cTn>
                              </p:par>
                            </p:childTnLst>
                          </p:cTn>
                        </p:par>
                        <p:par>
                          <p:cTn id="39" fill="hold">
                            <p:stCondLst>
                              <p:cond delay="4000"/>
                            </p:stCondLst>
                            <p:childTnLst>
                              <p:par>
                                <p:cTn id="40" presetID="22" presetClass="entr" presetSubtype="8" fill="hold" grpId="0" nodeType="afterEffect">
                                  <p:stCondLst>
                                    <p:cond delay="0"/>
                                  </p:stCondLst>
                                  <p:childTnLst>
                                    <p:set>
                                      <p:cBhvr>
                                        <p:cTn id="41" dur="1" fill="hold">
                                          <p:stCondLst>
                                            <p:cond delay="0"/>
                                          </p:stCondLst>
                                        </p:cTn>
                                        <p:tgtEl>
                                          <p:spTgt spid="31"/>
                                        </p:tgtEl>
                                        <p:attrNameLst>
                                          <p:attrName>style.visibility</p:attrName>
                                        </p:attrNameLst>
                                      </p:cBhvr>
                                      <p:to>
                                        <p:strVal val="visible"/>
                                      </p:to>
                                    </p:set>
                                    <p:animEffect transition="in" filter="wipe(left)">
                                      <p:cBhvr>
                                        <p:cTn id="42" dur="500"/>
                                        <p:tgtEl>
                                          <p:spTgt spid="31"/>
                                        </p:tgtEl>
                                      </p:cBhvr>
                                    </p:animEffect>
                                  </p:childTnLst>
                                </p:cTn>
                              </p:par>
                            </p:childTnLst>
                          </p:cTn>
                        </p:par>
                        <p:par>
                          <p:cTn id="43" fill="hold">
                            <p:stCondLst>
                              <p:cond delay="4500"/>
                            </p:stCondLst>
                            <p:childTnLst>
                              <p:par>
                                <p:cTn id="44" presetID="22" presetClass="entr" presetSubtype="8" fill="hold" grpId="0" nodeType="afterEffect">
                                  <p:stCondLst>
                                    <p:cond delay="0"/>
                                  </p:stCondLst>
                                  <p:childTnLst>
                                    <p:set>
                                      <p:cBhvr>
                                        <p:cTn id="45" dur="1" fill="hold">
                                          <p:stCondLst>
                                            <p:cond delay="0"/>
                                          </p:stCondLst>
                                        </p:cTn>
                                        <p:tgtEl>
                                          <p:spTgt spid="33"/>
                                        </p:tgtEl>
                                        <p:attrNameLst>
                                          <p:attrName>style.visibility</p:attrName>
                                        </p:attrNameLst>
                                      </p:cBhvr>
                                      <p:to>
                                        <p:strVal val="visible"/>
                                      </p:to>
                                    </p:set>
                                    <p:animEffect transition="in" filter="wipe(left)">
                                      <p:cBhvr>
                                        <p:cTn id="46" dur="500"/>
                                        <p:tgtEl>
                                          <p:spTgt spid="33"/>
                                        </p:tgtEl>
                                      </p:cBhvr>
                                    </p:animEffect>
                                  </p:childTnLst>
                                </p:cTn>
                              </p:par>
                            </p:childTnLst>
                          </p:cTn>
                        </p:par>
                        <p:par>
                          <p:cTn id="47" fill="hold">
                            <p:stCondLst>
                              <p:cond delay="5000"/>
                            </p:stCondLst>
                            <p:childTnLst>
                              <p:par>
                                <p:cTn id="48" presetID="2" presetClass="entr" presetSubtype="4" fill="hold" grpId="0" nodeType="afterEffect">
                                  <p:stCondLst>
                                    <p:cond delay="0"/>
                                  </p:stCondLst>
                                  <p:childTnLst>
                                    <p:set>
                                      <p:cBhvr>
                                        <p:cTn id="49" dur="1" fill="hold">
                                          <p:stCondLst>
                                            <p:cond delay="0"/>
                                          </p:stCondLst>
                                        </p:cTn>
                                        <p:tgtEl>
                                          <p:spTgt spid="37"/>
                                        </p:tgtEl>
                                        <p:attrNameLst>
                                          <p:attrName>style.visibility</p:attrName>
                                        </p:attrNameLst>
                                      </p:cBhvr>
                                      <p:to>
                                        <p:strVal val="visible"/>
                                      </p:to>
                                    </p:set>
                                    <p:anim calcmode="lin" valueType="num">
                                      <p:cBhvr additive="base">
                                        <p:cTn id="50" dur="500" fill="hold"/>
                                        <p:tgtEl>
                                          <p:spTgt spid="37"/>
                                        </p:tgtEl>
                                        <p:attrNameLst>
                                          <p:attrName>ppt_x</p:attrName>
                                        </p:attrNameLst>
                                      </p:cBhvr>
                                      <p:tavLst>
                                        <p:tav tm="0">
                                          <p:val>
                                            <p:strVal val="#ppt_x"/>
                                          </p:val>
                                        </p:tav>
                                        <p:tav tm="100000">
                                          <p:val>
                                            <p:strVal val="#ppt_x"/>
                                          </p:val>
                                        </p:tav>
                                      </p:tavLst>
                                    </p:anim>
                                    <p:anim calcmode="lin" valueType="num">
                                      <p:cBhvr additive="base">
                                        <p:cTn id="51" dur="500" fill="hold"/>
                                        <p:tgtEl>
                                          <p:spTgt spid="37"/>
                                        </p:tgtEl>
                                        <p:attrNameLst>
                                          <p:attrName>ppt_y</p:attrName>
                                        </p:attrNameLst>
                                      </p:cBhvr>
                                      <p:tavLst>
                                        <p:tav tm="0">
                                          <p:val>
                                            <p:strVal val="1+#ppt_h/2"/>
                                          </p:val>
                                        </p:tav>
                                        <p:tav tm="100000">
                                          <p:val>
                                            <p:strVal val="#ppt_y"/>
                                          </p:val>
                                        </p:tav>
                                      </p:tavLst>
                                    </p:anim>
                                  </p:childTnLst>
                                </p:cTn>
                              </p:par>
                            </p:childTnLst>
                          </p:cTn>
                        </p:par>
                        <p:par>
                          <p:cTn id="52" fill="hold">
                            <p:stCondLst>
                              <p:cond delay="5500"/>
                            </p:stCondLst>
                            <p:childTnLst>
                              <p:par>
                                <p:cTn id="53" presetID="22" presetClass="entr" presetSubtype="8" fill="hold" grpId="0" nodeType="afterEffect">
                                  <p:stCondLst>
                                    <p:cond delay="0"/>
                                  </p:stCondLst>
                                  <p:childTnLst>
                                    <p:set>
                                      <p:cBhvr>
                                        <p:cTn id="54" dur="1" fill="hold">
                                          <p:stCondLst>
                                            <p:cond delay="0"/>
                                          </p:stCondLst>
                                        </p:cTn>
                                        <p:tgtEl>
                                          <p:spTgt spid="32"/>
                                        </p:tgtEl>
                                        <p:attrNameLst>
                                          <p:attrName>style.visibility</p:attrName>
                                        </p:attrNameLst>
                                      </p:cBhvr>
                                      <p:to>
                                        <p:strVal val="visible"/>
                                      </p:to>
                                    </p:set>
                                    <p:animEffect transition="in" filter="wipe(left)">
                                      <p:cBhvr>
                                        <p:cTn id="55" dur="500"/>
                                        <p:tgtEl>
                                          <p:spTgt spid="32"/>
                                        </p:tgtEl>
                                      </p:cBhvr>
                                    </p:animEffect>
                                  </p:childTnLst>
                                </p:cTn>
                              </p:par>
                            </p:childTnLst>
                          </p:cTn>
                        </p:par>
                        <p:par>
                          <p:cTn id="56" fill="hold">
                            <p:stCondLst>
                              <p:cond delay="6000"/>
                            </p:stCondLst>
                            <p:childTnLst>
                              <p:par>
                                <p:cTn id="57" presetID="22" presetClass="entr" presetSubtype="8" fill="hold" grpId="0" nodeType="afterEffect">
                                  <p:stCondLst>
                                    <p:cond delay="0"/>
                                  </p:stCondLst>
                                  <p:childTnLst>
                                    <p:set>
                                      <p:cBhvr>
                                        <p:cTn id="58" dur="1" fill="hold">
                                          <p:stCondLst>
                                            <p:cond delay="0"/>
                                          </p:stCondLst>
                                        </p:cTn>
                                        <p:tgtEl>
                                          <p:spTgt spid="34"/>
                                        </p:tgtEl>
                                        <p:attrNameLst>
                                          <p:attrName>style.visibility</p:attrName>
                                        </p:attrNameLst>
                                      </p:cBhvr>
                                      <p:to>
                                        <p:strVal val="visible"/>
                                      </p:to>
                                    </p:set>
                                    <p:animEffect transition="in" filter="wipe(left)">
                                      <p:cBhvr>
                                        <p:cTn id="59" dur="500"/>
                                        <p:tgtEl>
                                          <p:spTgt spid="34"/>
                                        </p:tgtEl>
                                      </p:cBhvr>
                                    </p:animEffect>
                                  </p:childTnLst>
                                </p:cTn>
                              </p:par>
                            </p:childTnLst>
                          </p:cTn>
                        </p:par>
                        <p:par>
                          <p:cTn id="60" fill="hold">
                            <p:stCondLst>
                              <p:cond delay="6500"/>
                            </p:stCondLst>
                            <p:childTnLst>
                              <p:par>
                                <p:cTn id="61" presetID="49" presetClass="entr" presetSubtype="0" decel="100000" fill="hold" grpId="0" nodeType="afterEffect">
                                  <p:stCondLst>
                                    <p:cond delay="0"/>
                                  </p:stCondLst>
                                  <p:childTnLst>
                                    <p:set>
                                      <p:cBhvr>
                                        <p:cTn id="62" dur="1" fill="hold">
                                          <p:stCondLst>
                                            <p:cond delay="0"/>
                                          </p:stCondLst>
                                        </p:cTn>
                                        <p:tgtEl>
                                          <p:spTgt spid="69"/>
                                        </p:tgtEl>
                                        <p:attrNameLst>
                                          <p:attrName>style.visibility</p:attrName>
                                        </p:attrNameLst>
                                      </p:cBhvr>
                                      <p:to>
                                        <p:strVal val="visible"/>
                                      </p:to>
                                    </p:set>
                                    <p:anim calcmode="lin" valueType="num">
                                      <p:cBhvr>
                                        <p:cTn id="63" dur="500" fill="hold"/>
                                        <p:tgtEl>
                                          <p:spTgt spid="69"/>
                                        </p:tgtEl>
                                        <p:attrNameLst>
                                          <p:attrName>ppt_w</p:attrName>
                                        </p:attrNameLst>
                                      </p:cBhvr>
                                      <p:tavLst>
                                        <p:tav tm="0">
                                          <p:val>
                                            <p:fltVal val="0"/>
                                          </p:val>
                                        </p:tav>
                                        <p:tav tm="100000">
                                          <p:val>
                                            <p:strVal val="#ppt_w"/>
                                          </p:val>
                                        </p:tav>
                                      </p:tavLst>
                                    </p:anim>
                                    <p:anim calcmode="lin" valueType="num">
                                      <p:cBhvr>
                                        <p:cTn id="64" dur="500" fill="hold"/>
                                        <p:tgtEl>
                                          <p:spTgt spid="69"/>
                                        </p:tgtEl>
                                        <p:attrNameLst>
                                          <p:attrName>ppt_h</p:attrName>
                                        </p:attrNameLst>
                                      </p:cBhvr>
                                      <p:tavLst>
                                        <p:tav tm="0">
                                          <p:val>
                                            <p:fltVal val="0"/>
                                          </p:val>
                                        </p:tav>
                                        <p:tav tm="100000">
                                          <p:val>
                                            <p:strVal val="#ppt_h"/>
                                          </p:val>
                                        </p:tav>
                                      </p:tavLst>
                                    </p:anim>
                                    <p:anim calcmode="lin" valueType="num">
                                      <p:cBhvr>
                                        <p:cTn id="65" dur="500" fill="hold"/>
                                        <p:tgtEl>
                                          <p:spTgt spid="69"/>
                                        </p:tgtEl>
                                        <p:attrNameLst>
                                          <p:attrName>style.rotation</p:attrName>
                                        </p:attrNameLst>
                                      </p:cBhvr>
                                      <p:tavLst>
                                        <p:tav tm="0">
                                          <p:val>
                                            <p:fltVal val="360"/>
                                          </p:val>
                                        </p:tav>
                                        <p:tav tm="100000">
                                          <p:val>
                                            <p:fltVal val="0"/>
                                          </p:val>
                                        </p:tav>
                                      </p:tavLst>
                                    </p:anim>
                                    <p:animEffect transition="in" filter="fade">
                                      <p:cBhvr>
                                        <p:cTn id="66" dur="500"/>
                                        <p:tgtEl>
                                          <p:spTgt spid="69"/>
                                        </p:tgtEl>
                                      </p:cBhvr>
                                    </p:animEffect>
                                  </p:childTnLst>
                                </p:cTn>
                              </p:par>
                            </p:childTnLst>
                          </p:cTn>
                        </p:par>
                        <p:par>
                          <p:cTn id="67" fill="hold">
                            <p:stCondLst>
                              <p:cond delay="7000"/>
                            </p:stCondLst>
                            <p:childTnLst>
                              <p:par>
                                <p:cTn id="68" presetID="49" presetClass="entr" presetSubtype="0" decel="100000" fill="hold" grpId="0" nodeType="afterEffect">
                                  <p:stCondLst>
                                    <p:cond delay="0"/>
                                  </p:stCondLst>
                                  <p:childTnLst>
                                    <p:set>
                                      <p:cBhvr>
                                        <p:cTn id="69" dur="1" fill="hold">
                                          <p:stCondLst>
                                            <p:cond delay="0"/>
                                          </p:stCondLst>
                                        </p:cTn>
                                        <p:tgtEl>
                                          <p:spTgt spid="70"/>
                                        </p:tgtEl>
                                        <p:attrNameLst>
                                          <p:attrName>style.visibility</p:attrName>
                                        </p:attrNameLst>
                                      </p:cBhvr>
                                      <p:to>
                                        <p:strVal val="visible"/>
                                      </p:to>
                                    </p:set>
                                    <p:anim calcmode="lin" valueType="num">
                                      <p:cBhvr>
                                        <p:cTn id="70" dur="500" fill="hold"/>
                                        <p:tgtEl>
                                          <p:spTgt spid="70"/>
                                        </p:tgtEl>
                                        <p:attrNameLst>
                                          <p:attrName>ppt_w</p:attrName>
                                        </p:attrNameLst>
                                      </p:cBhvr>
                                      <p:tavLst>
                                        <p:tav tm="0">
                                          <p:val>
                                            <p:fltVal val="0"/>
                                          </p:val>
                                        </p:tav>
                                        <p:tav tm="100000">
                                          <p:val>
                                            <p:strVal val="#ppt_w"/>
                                          </p:val>
                                        </p:tav>
                                      </p:tavLst>
                                    </p:anim>
                                    <p:anim calcmode="lin" valueType="num">
                                      <p:cBhvr>
                                        <p:cTn id="71" dur="500" fill="hold"/>
                                        <p:tgtEl>
                                          <p:spTgt spid="70"/>
                                        </p:tgtEl>
                                        <p:attrNameLst>
                                          <p:attrName>ppt_h</p:attrName>
                                        </p:attrNameLst>
                                      </p:cBhvr>
                                      <p:tavLst>
                                        <p:tav tm="0">
                                          <p:val>
                                            <p:fltVal val="0"/>
                                          </p:val>
                                        </p:tav>
                                        <p:tav tm="100000">
                                          <p:val>
                                            <p:strVal val="#ppt_h"/>
                                          </p:val>
                                        </p:tav>
                                      </p:tavLst>
                                    </p:anim>
                                    <p:anim calcmode="lin" valueType="num">
                                      <p:cBhvr>
                                        <p:cTn id="72" dur="500" fill="hold"/>
                                        <p:tgtEl>
                                          <p:spTgt spid="70"/>
                                        </p:tgtEl>
                                        <p:attrNameLst>
                                          <p:attrName>style.rotation</p:attrName>
                                        </p:attrNameLst>
                                      </p:cBhvr>
                                      <p:tavLst>
                                        <p:tav tm="0">
                                          <p:val>
                                            <p:fltVal val="360"/>
                                          </p:val>
                                        </p:tav>
                                        <p:tav tm="100000">
                                          <p:val>
                                            <p:fltVal val="0"/>
                                          </p:val>
                                        </p:tav>
                                      </p:tavLst>
                                    </p:anim>
                                    <p:animEffect transition="in" filter="fade">
                                      <p:cBhvr>
                                        <p:cTn id="73" dur="500"/>
                                        <p:tgtEl>
                                          <p:spTgt spid="70"/>
                                        </p:tgtEl>
                                      </p:cBhvr>
                                    </p:animEffect>
                                  </p:childTnLst>
                                </p:cTn>
                              </p:par>
                            </p:childTnLst>
                          </p:cTn>
                        </p:par>
                        <p:par>
                          <p:cTn id="74" fill="hold">
                            <p:stCondLst>
                              <p:cond delay="7500"/>
                            </p:stCondLst>
                            <p:childTnLst>
                              <p:par>
                                <p:cTn id="75" presetID="49" presetClass="entr" presetSubtype="0" decel="100000" fill="hold" grpId="0" nodeType="afterEffect">
                                  <p:stCondLst>
                                    <p:cond delay="0"/>
                                  </p:stCondLst>
                                  <p:childTnLst>
                                    <p:set>
                                      <p:cBhvr>
                                        <p:cTn id="76" dur="1" fill="hold">
                                          <p:stCondLst>
                                            <p:cond delay="0"/>
                                          </p:stCondLst>
                                        </p:cTn>
                                        <p:tgtEl>
                                          <p:spTgt spid="71"/>
                                        </p:tgtEl>
                                        <p:attrNameLst>
                                          <p:attrName>style.visibility</p:attrName>
                                        </p:attrNameLst>
                                      </p:cBhvr>
                                      <p:to>
                                        <p:strVal val="visible"/>
                                      </p:to>
                                    </p:set>
                                    <p:anim calcmode="lin" valueType="num">
                                      <p:cBhvr>
                                        <p:cTn id="77" dur="500" fill="hold"/>
                                        <p:tgtEl>
                                          <p:spTgt spid="71"/>
                                        </p:tgtEl>
                                        <p:attrNameLst>
                                          <p:attrName>ppt_w</p:attrName>
                                        </p:attrNameLst>
                                      </p:cBhvr>
                                      <p:tavLst>
                                        <p:tav tm="0">
                                          <p:val>
                                            <p:fltVal val="0"/>
                                          </p:val>
                                        </p:tav>
                                        <p:tav tm="100000">
                                          <p:val>
                                            <p:strVal val="#ppt_w"/>
                                          </p:val>
                                        </p:tav>
                                      </p:tavLst>
                                    </p:anim>
                                    <p:anim calcmode="lin" valueType="num">
                                      <p:cBhvr>
                                        <p:cTn id="78" dur="500" fill="hold"/>
                                        <p:tgtEl>
                                          <p:spTgt spid="71"/>
                                        </p:tgtEl>
                                        <p:attrNameLst>
                                          <p:attrName>ppt_h</p:attrName>
                                        </p:attrNameLst>
                                      </p:cBhvr>
                                      <p:tavLst>
                                        <p:tav tm="0">
                                          <p:val>
                                            <p:fltVal val="0"/>
                                          </p:val>
                                        </p:tav>
                                        <p:tav tm="100000">
                                          <p:val>
                                            <p:strVal val="#ppt_h"/>
                                          </p:val>
                                        </p:tav>
                                      </p:tavLst>
                                    </p:anim>
                                    <p:anim calcmode="lin" valueType="num">
                                      <p:cBhvr>
                                        <p:cTn id="79" dur="500" fill="hold"/>
                                        <p:tgtEl>
                                          <p:spTgt spid="71"/>
                                        </p:tgtEl>
                                        <p:attrNameLst>
                                          <p:attrName>style.rotation</p:attrName>
                                        </p:attrNameLst>
                                      </p:cBhvr>
                                      <p:tavLst>
                                        <p:tav tm="0">
                                          <p:val>
                                            <p:fltVal val="360"/>
                                          </p:val>
                                        </p:tav>
                                        <p:tav tm="100000">
                                          <p:val>
                                            <p:fltVal val="0"/>
                                          </p:val>
                                        </p:tav>
                                      </p:tavLst>
                                    </p:anim>
                                    <p:animEffect transition="in" filter="fade">
                                      <p:cBhvr>
                                        <p:cTn id="80" dur="500"/>
                                        <p:tgtEl>
                                          <p:spTgt spid="71"/>
                                        </p:tgtEl>
                                      </p:cBhvr>
                                    </p:animEffect>
                                  </p:childTnLst>
                                </p:cTn>
                              </p:par>
                            </p:childTnLst>
                          </p:cTn>
                        </p:par>
                        <p:par>
                          <p:cTn id="81" fill="hold">
                            <p:stCondLst>
                              <p:cond delay="8000"/>
                            </p:stCondLst>
                            <p:childTnLst>
                              <p:par>
                                <p:cTn id="82" presetID="2" presetClass="entr" presetSubtype="2" decel="100000" fill="hold" nodeType="afterEffect">
                                  <p:stCondLst>
                                    <p:cond delay="0"/>
                                  </p:stCondLst>
                                  <p:childTnLst>
                                    <p:set>
                                      <p:cBhvr>
                                        <p:cTn id="83" dur="1" fill="hold">
                                          <p:stCondLst>
                                            <p:cond delay="0"/>
                                          </p:stCondLst>
                                        </p:cTn>
                                        <p:tgtEl>
                                          <p:spTgt spid="2"/>
                                        </p:tgtEl>
                                        <p:attrNameLst>
                                          <p:attrName>style.visibility</p:attrName>
                                        </p:attrNameLst>
                                      </p:cBhvr>
                                      <p:to>
                                        <p:strVal val="visible"/>
                                      </p:to>
                                    </p:set>
                                    <p:anim calcmode="lin" valueType="num">
                                      <p:cBhvr additive="base">
                                        <p:cTn id="84" dur="1500" fill="hold"/>
                                        <p:tgtEl>
                                          <p:spTgt spid="2"/>
                                        </p:tgtEl>
                                        <p:attrNameLst>
                                          <p:attrName>ppt_x</p:attrName>
                                        </p:attrNameLst>
                                      </p:cBhvr>
                                      <p:tavLst>
                                        <p:tav tm="0">
                                          <p:val>
                                            <p:strVal val="1+#ppt_w/2"/>
                                          </p:val>
                                        </p:tav>
                                        <p:tav tm="100000">
                                          <p:val>
                                            <p:strVal val="#ppt_x"/>
                                          </p:val>
                                        </p:tav>
                                      </p:tavLst>
                                    </p:anim>
                                    <p:anim calcmode="lin" valueType="num">
                                      <p:cBhvr additive="base">
                                        <p:cTn id="85" dur="1500" fill="hold"/>
                                        <p:tgtEl>
                                          <p:spTgt spid="2"/>
                                        </p:tgtEl>
                                        <p:attrNameLst>
                                          <p:attrName>ppt_y</p:attrName>
                                        </p:attrNameLst>
                                      </p:cBhvr>
                                      <p:tavLst>
                                        <p:tav tm="0">
                                          <p:val>
                                            <p:strVal val="#ppt_y"/>
                                          </p:val>
                                        </p:tav>
                                        <p:tav tm="100000">
                                          <p:val>
                                            <p:strVal val="#ppt_y"/>
                                          </p:val>
                                        </p:tav>
                                      </p:tavLst>
                                    </p:anim>
                                  </p:childTnLst>
                                </p:cTn>
                              </p:par>
                              <p:par>
                                <p:cTn id="86" presetID="2" presetClass="entr" presetSubtype="2" decel="100000" fill="hold" nodeType="withEffect">
                                  <p:stCondLst>
                                    <p:cond delay="200"/>
                                  </p:stCondLst>
                                  <p:childTnLst>
                                    <p:set>
                                      <p:cBhvr>
                                        <p:cTn id="87" dur="1" fill="hold">
                                          <p:stCondLst>
                                            <p:cond delay="0"/>
                                          </p:stCondLst>
                                        </p:cTn>
                                        <p:tgtEl>
                                          <p:spTgt spid="4"/>
                                        </p:tgtEl>
                                        <p:attrNameLst>
                                          <p:attrName>style.visibility</p:attrName>
                                        </p:attrNameLst>
                                      </p:cBhvr>
                                      <p:to>
                                        <p:strVal val="visible"/>
                                      </p:to>
                                    </p:set>
                                    <p:anim calcmode="lin" valueType="num">
                                      <p:cBhvr additive="base">
                                        <p:cTn id="88" dur="1500" fill="hold"/>
                                        <p:tgtEl>
                                          <p:spTgt spid="4"/>
                                        </p:tgtEl>
                                        <p:attrNameLst>
                                          <p:attrName>ppt_x</p:attrName>
                                        </p:attrNameLst>
                                      </p:cBhvr>
                                      <p:tavLst>
                                        <p:tav tm="0">
                                          <p:val>
                                            <p:strVal val="1+#ppt_w/2"/>
                                          </p:val>
                                        </p:tav>
                                        <p:tav tm="100000">
                                          <p:val>
                                            <p:strVal val="#ppt_x"/>
                                          </p:val>
                                        </p:tav>
                                      </p:tavLst>
                                    </p:anim>
                                    <p:anim calcmode="lin" valueType="num">
                                      <p:cBhvr additive="base">
                                        <p:cTn id="89" dur="1500" fill="hold"/>
                                        <p:tgtEl>
                                          <p:spTgt spid="4"/>
                                        </p:tgtEl>
                                        <p:attrNameLst>
                                          <p:attrName>ppt_y</p:attrName>
                                        </p:attrNameLst>
                                      </p:cBhvr>
                                      <p:tavLst>
                                        <p:tav tm="0">
                                          <p:val>
                                            <p:strVal val="#ppt_y"/>
                                          </p:val>
                                        </p:tav>
                                        <p:tav tm="100000">
                                          <p:val>
                                            <p:strVal val="#ppt_y"/>
                                          </p:val>
                                        </p:tav>
                                      </p:tavLst>
                                    </p:anim>
                                  </p:childTnLst>
                                </p:cTn>
                              </p:par>
                              <p:par>
                                <p:cTn id="90" presetID="2" presetClass="entr" presetSubtype="2" decel="100000" fill="hold" nodeType="withEffect">
                                  <p:stCondLst>
                                    <p:cond delay="500"/>
                                  </p:stCondLst>
                                  <p:childTnLst>
                                    <p:set>
                                      <p:cBhvr>
                                        <p:cTn id="91" dur="1" fill="hold">
                                          <p:stCondLst>
                                            <p:cond delay="0"/>
                                          </p:stCondLst>
                                        </p:cTn>
                                        <p:tgtEl>
                                          <p:spTgt spid="5"/>
                                        </p:tgtEl>
                                        <p:attrNameLst>
                                          <p:attrName>style.visibility</p:attrName>
                                        </p:attrNameLst>
                                      </p:cBhvr>
                                      <p:to>
                                        <p:strVal val="visible"/>
                                      </p:to>
                                    </p:set>
                                    <p:anim calcmode="lin" valueType="num">
                                      <p:cBhvr additive="base">
                                        <p:cTn id="92" dur="1500" fill="hold"/>
                                        <p:tgtEl>
                                          <p:spTgt spid="5"/>
                                        </p:tgtEl>
                                        <p:attrNameLst>
                                          <p:attrName>ppt_x</p:attrName>
                                        </p:attrNameLst>
                                      </p:cBhvr>
                                      <p:tavLst>
                                        <p:tav tm="0">
                                          <p:val>
                                            <p:strVal val="1+#ppt_w/2"/>
                                          </p:val>
                                        </p:tav>
                                        <p:tav tm="100000">
                                          <p:val>
                                            <p:strVal val="#ppt_x"/>
                                          </p:val>
                                        </p:tav>
                                      </p:tavLst>
                                    </p:anim>
                                    <p:anim calcmode="lin" valueType="num">
                                      <p:cBhvr additive="base">
                                        <p:cTn id="93" dur="1500" fill="hold"/>
                                        <p:tgtEl>
                                          <p:spTgt spid="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29" grpId="0" animBg="1"/>
      <p:bldP spid="30" grpId="0" animBg="1"/>
      <p:bldP spid="31" grpId="0" animBg="1"/>
      <p:bldP spid="32" grpId="0" animBg="1"/>
      <p:bldP spid="33" grpId="0" animBg="1"/>
      <p:bldP spid="34" grpId="0" animBg="1"/>
      <p:bldP spid="35" grpId="0"/>
      <p:bldP spid="36" grpId="0"/>
      <p:bldP spid="37" grpId="0"/>
      <p:bldP spid="69" grpId="0" animBg="1"/>
      <p:bldP spid="70" grpId="0" animBg="1"/>
      <p:bldP spid="71"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a:extLst>
              <a:ext uri="{FF2B5EF4-FFF2-40B4-BE49-F238E27FC236}">
                <a16:creationId xmlns:a16="http://schemas.microsoft.com/office/drawing/2014/main" xmlns="" id="{AB5F6130-BA82-4742-8D1B-E1AB44A86EE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2482" y="200164"/>
            <a:ext cx="1372857" cy="1250949"/>
          </a:xfrm>
          <a:prstGeom prst="rect">
            <a:avLst/>
          </a:prstGeom>
        </p:spPr>
      </p:pic>
      <p:sp>
        <p:nvSpPr>
          <p:cNvPr id="7" name="文本框 10">
            <a:extLst>
              <a:ext uri="{FF2B5EF4-FFF2-40B4-BE49-F238E27FC236}">
                <a16:creationId xmlns:a16="http://schemas.microsoft.com/office/drawing/2014/main" xmlns="" id="{730DFF8E-67D8-4DE3-82F6-F20CC8EA3555}"/>
              </a:ext>
            </a:extLst>
          </p:cNvPr>
          <p:cNvSpPr txBox="1"/>
          <p:nvPr/>
        </p:nvSpPr>
        <p:spPr>
          <a:xfrm>
            <a:off x="1329324" y="495712"/>
            <a:ext cx="2901009" cy="584775"/>
          </a:xfrm>
          <a:prstGeom prst="rect">
            <a:avLst/>
          </a:prstGeom>
          <a:noFill/>
          <a:ln w="9525">
            <a:noFill/>
          </a:ln>
        </p:spPr>
        <p:txBody>
          <a:bodyPr wrap="square" anchor="t">
            <a:spAutoFit/>
          </a:bodyPr>
          <a:lstStyle/>
          <a:p>
            <a:pPr>
              <a:spcBef>
                <a:spcPct val="50000"/>
              </a:spcBef>
            </a:pPr>
            <a:r>
              <a:rPr lang="zh-CN" altLang="en-US" sz="3200" dirty="0">
                <a:solidFill>
                  <a:schemeClr val="bg1"/>
                </a:solidFill>
                <a:latin typeface="方正粗圆简体" panose="02010601030101010101" pitchFamily="2" charset="-122"/>
                <a:ea typeface="方正粗圆简体" panose="02010601030101010101" pitchFamily="2" charset="-122"/>
              </a:rPr>
              <a:t>工作规划</a:t>
            </a:r>
          </a:p>
        </p:txBody>
      </p:sp>
      <p:sp>
        <p:nvSpPr>
          <p:cNvPr id="8" name="文本框 10">
            <a:extLst>
              <a:ext uri="{FF2B5EF4-FFF2-40B4-BE49-F238E27FC236}">
                <a16:creationId xmlns:a16="http://schemas.microsoft.com/office/drawing/2014/main" xmlns="" id="{0AD22D58-EB38-4D99-B5F3-3E58C6F9B9E2}"/>
              </a:ext>
            </a:extLst>
          </p:cNvPr>
          <p:cNvSpPr txBox="1"/>
          <p:nvPr/>
        </p:nvSpPr>
        <p:spPr>
          <a:xfrm>
            <a:off x="612653" y="495713"/>
            <a:ext cx="420613" cy="584775"/>
          </a:xfrm>
          <a:prstGeom prst="rect">
            <a:avLst/>
          </a:prstGeom>
          <a:noFill/>
          <a:ln w="9525">
            <a:noFill/>
          </a:ln>
        </p:spPr>
        <p:txBody>
          <a:bodyPr wrap="square" anchor="t">
            <a:spAutoFit/>
          </a:bodyPr>
          <a:lstStyle/>
          <a:p>
            <a:pPr algn="ctr">
              <a:spcBef>
                <a:spcPct val="50000"/>
              </a:spcBef>
            </a:pPr>
            <a:r>
              <a:rPr lang="en-US" altLang="zh-CN" sz="3200" dirty="0">
                <a:solidFill>
                  <a:schemeClr val="bg1"/>
                </a:solidFill>
                <a:effectLst>
                  <a:outerShdw blurRad="50800" dist="38100" dir="2700000" algn="tl" rotWithShape="0">
                    <a:schemeClr val="accent5">
                      <a:lumMod val="50000"/>
                      <a:alpha val="40000"/>
                    </a:schemeClr>
                  </a:outerShdw>
                </a:effectLst>
                <a:latin typeface="方正粗圆简体" panose="02010601030101010101" pitchFamily="2" charset="-122"/>
                <a:ea typeface="方正粗圆简体" panose="02010601030101010101" pitchFamily="2" charset="-122"/>
              </a:rPr>
              <a:t>4</a:t>
            </a:r>
            <a:endParaRPr lang="zh-CN" altLang="en-US" sz="3200" dirty="0">
              <a:solidFill>
                <a:schemeClr val="bg1"/>
              </a:solidFill>
              <a:effectLst>
                <a:outerShdw blurRad="50800" dist="38100" dir="2700000" algn="tl" rotWithShape="0">
                  <a:schemeClr val="accent5">
                    <a:lumMod val="50000"/>
                    <a:alpha val="40000"/>
                  </a:schemeClr>
                </a:outerShdw>
              </a:effectLst>
              <a:latin typeface="方正粗圆简体" panose="02010601030101010101" pitchFamily="2" charset="-122"/>
              <a:ea typeface="方正粗圆简体" panose="02010601030101010101" pitchFamily="2" charset="-122"/>
            </a:endParaRPr>
          </a:p>
        </p:txBody>
      </p:sp>
      <p:sp>
        <p:nvSpPr>
          <p:cNvPr id="24" name="任意多边形 26">
            <a:extLst>
              <a:ext uri="{FF2B5EF4-FFF2-40B4-BE49-F238E27FC236}">
                <a16:creationId xmlns:a16="http://schemas.microsoft.com/office/drawing/2014/main" xmlns="" id="{A491A29B-4BD1-42F1-9F27-1848B61BFC38}"/>
              </a:ext>
            </a:extLst>
          </p:cNvPr>
          <p:cNvSpPr/>
          <p:nvPr/>
        </p:nvSpPr>
        <p:spPr>
          <a:xfrm rot="5400000" flipH="1">
            <a:off x="2100054" y="2496142"/>
            <a:ext cx="6858000" cy="1865716"/>
          </a:xfrm>
          <a:custGeom>
            <a:avLst/>
            <a:gdLst>
              <a:gd name="connsiteX0" fmla="*/ 0 w 12721389"/>
              <a:gd name="connsiteY0" fmla="*/ 532365 h 1078137"/>
              <a:gd name="connsiteX1" fmla="*/ 3593431 w 12721389"/>
              <a:gd name="connsiteY1" fmla="*/ 51102 h 1078137"/>
              <a:gd name="connsiteX2" fmla="*/ 7908758 w 12721389"/>
              <a:gd name="connsiteY2" fmla="*/ 1077797 h 1078137"/>
              <a:gd name="connsiteX3" fmla="*/ 11774905 w 12721389"/>
              <a:gd name="connsiteY3" fmla="*/ 163397 h 1078137"/>
              <a:gd name="connsiteX4" fmla="*/ 12721389 w 12721389"/>
              <a:gd name="connsiteY4" fmla="*/ 35060 h 1078137"/>
              <a:gd name="connsiteX0" fmla="*/ 0 w 12721389"/>
              <a:gd name="connsiteY0" fmla="*/ 532365 h 1078137"/>
              <a:gd name="connsiteX1" fmla="*/ 3593431 w 12721389"/>
              <a:gd name="connsiteY1" fmla="*/ 51102 h 1078137"/>
              <a:gd name="connsiteX2" fmla="*/ 7908758 w 12721389"/>
              <a:gd name="connsiteY2" fmla="*/ 1077797 h 1078137"/>
              <a:gd name="connsiteX3" fmla="*/ 11774905 w 12721389"/>
              <a:gd name="connsiteY3" fmla="*/ 163397 h 1078137"/>
              <a:gd name="connsiteX4" fmla="*/ 12721389 w 12721389"/>
              <a:gd name="connsiteY4" fmla="*/ 35060 h 1078137"/>
              <a:gd name="connsiteX0" fmla="*/ 0 w 12721389"/>
              <a:gd name="connsiteY0" fmla="*/ 503854 h 1049626"/>
              <a:gd name="connsiteX1" fmla="*/ 3593431 w 12721389"/>
              <a:gd name="connsiteY1" fmla="*/ 22591 h 1049626"/>
              <a:gd name="connsiteX2" fmla="*/ 7908758 w 12721389"/>
              <a:gd name="connsiteY2" fmla="*/ 1049286 h 1049626"/>
              <a:gd name="connsiteX3" fmla="*/ 11774905 w 12721389"/>
              <a:gd name="connsiteY3" fmla="*/ 134886 h 1049626"/>
              <a:gd name="connsiteX4" fmla="*/ 12721389 w 12721389"/>
              <a:gd name="connsiteY4" fmla="*/ 6549 h 1049626"/>
              <a:gd name="connsiteX0" fmla="*/ 0 w 12368463"/>
              <a:gd name="connsiteY0" fmla="*/ 498433 h 1044197"/>
              <a:gd name="connsiteX1" fmla="*/ 3593431 w 12368463"/>
              <a:gd name="connsiteY1" fmla="*/ 17170 h 1044197"/>
              <a:gd name="connsiteX2" fmla="*/ 7908758 w 12368463"/>
              <a:gd name="connsiteY2" fmla="*/ 1043865 h 1044197"/>
              <a:gd name="connsiteX3" fmla="*/ 11774905 w 12368463"/>
              <a:gd name="connsiteY3" fmla="*/ 129465 h 1044197"/>
              <a:gd name="connsiteX4" fmla="*/ 12368463 w 12368463"/>
              <a:gd name="connsiteY4" fmla="*/ 113423 h 1044197"/>
              <a:gd name="connsiteX0" fmla="*/ 0 w 12368463"/>
              <a:gd name="connsiteY0" fmla="*/ 498433 h 1044197"/>
              <a:gd name="connsiteX1" fmla="*/ 3593431 w 12368463"/>
              <a:gd name="connsiteY1" fmla="*/ 17170 h 1044197"/>
              <a:gd name="connsiteX2" fmla="*/ 7908758 w 12368463"/>
              <a:gd name="connsiteY2" fmla="*/ 1043865 h 1044197"/>
              <a:gd name="connsiteX3" fmla="*/ 11774905 w 12368463"/>
              <a:gd name="connsiteY3" fmla="*/ 129465 h 1044197"/>
              <a:gd name="connsiteX4" fmla="*/ 12368463 w 12368463"/>
              <a:gd name="connsiteY4" fmla="*/ 113423 h 1044197"/>
              <a:gd name="connsiteX0" fmla="*/ 0 w 12368463"/>
              <a:gd name="connsiteY0" fmla="*/ 498433 h 1045860"/>
              <a:gd name="connsiteX1" fmla="*/ 3593431 w 12368463"/>
              <a:gd name="connsiteY1" fmla="*/ 17170 h 1045860"/>
              <a:gd name="connsiteX2" fmla="*/ 7908758 w 12368463"/>
              <a:gd name="connsiteY2" fmla="*/ 1043865 h 1045860"/>
              <a:gd name="connsiteX3" fmla="*/ 11357810 w 12368463"/>
              <a:gd name="connsiteY3" fmla="*/ 273844 h 1045860"/>
              <a:gd name="connsiteX4" fmla="*/ 12368463 w 12368463"/>
              <a:gd name="connsiteY4" fmla="*/ 113423 h 1045860"/>
              <a:gd name="connsiteX0" fmla="*/ 0 w 12368463"/>
              <a:gd name="connsiteY0" fmla="*/ 503294 h 1146765"/>
              <a:gd name="connsiteX1" fmla="*/ 3593431 w 12368463"/>
              <a:gd name="connsiteY1" fmla="*/ 22031 h 1146765"/>
              <a:gd name="connsiteX2" fmla="*/ 8855242 w 12368463"/>
              <a:gd name="connsiteY2" fmla="*/ 1144979 h 1146765"/>
              <a:gd name="connsiteX3" fmla="*/ 11357810 w 12368463"/>
              <a:gd name="connsiteY3" fmla="*/ 278705 h 1146765"/>
              <a:gd name="connsiteX4" fmla="*/ 12368463 w 12368463"/>
              <a:gd name="connsiteY4" fmla="*/ 118284 h 1146765"/>
              <a:gd name="connsiteX0" fmla="*/ 0 w 12368463"/>
              <a:gd name="connsiteY0" fmla="*/ 503294 h 1157827"/>
              <a:gd name="connsiteX1" fmla="*/ 3593431 w 12368463"/>
              <a:gd name="connsiteY1" fmla="*/ 22031 h 1157827"/>
              <a:gd name="connsiteX2" fmla="*/ 8855242 w 12368463"/>
              <a:gd name="connsiteY2" fmla="*/ 1144979 h 1157827"/>
              <a:gd name="connsiteX3" fmla="*/ 11357810 w 12368463"/>
              <a:gd name="connsiteY3" fmla="*/ 599547 h 1157827"/>
              <a:gd name="connsiteX4" fmla="*/ 12368463 w 12368463"/>
              <a:gd name="connsiteY4" fmla="*/ 118284 h 1157827"/>
              <a:gd name="connsiteX0" fmla="*/ 0 w 12368463"/>
              <a:gd name="connsiteY0" fmla="*/ 503294 h 1161527"/>
              <a:gd name="connsiteX1" fmla="*/ 3593431 w 12368463"/>
              <a:gd name="connsiteY1" fmla="*/ 22031 h 1161527"/>
              <a:gd name="connsiteX2" fmla="*/ 8855242 w 12368463"/>
              <a:gd name="connsiteY2" fmla="*/ 1144979 h 1161527"/>
              <a:gd name="connsiteX3" fmla="*/ 11357810 w 12368463"/>
              <a:gd name="connsiteY3" fmla="*/ 599547 h 1161527"/>
              <a:gd name="connsiteX4" fmla="*/ 12368463 w 12368463"/>
              <a:gd name="connsiteY4" fmla="*/ 118284 h 1161527"/>
              <a:gd name="connsiteX0" fmla="*/ 0 w 12609094"/>
              <a:gd name="connsiteY0" fmla="*/ 503294 h 1157530"/>
              <a:gd name="connsiteX1" fmla="*/ 3593431 w 12609094"/>
              <a:gd name="connsiteY1" fmla="*/ 22031 h 1157530"/>
              <a:gd name="connsiteX2" fmla="*/ 8855242 w 12609094"/>
              <a:gd name="connsiteY2" fmla="*/ 1144979 h 1157530"/>
              <a:gd name="connsiteX3" fmla="*/ 11357810 w 12609094"/>
              <a:gd name="connsiteY3" fmla="*/ 599547 h 1157530"/>
              <a:gd name="connsiteX4" fmla="*/ 12609094 w 12609094"/>
              <a:gd name="connsiteY4" fmla="*/ 198494 h 1157530"/>
              <a:gd name="connsiteX0" fmla="*/ 0 w 12609094"/>
              <a:gd name="connsiteY0" fmla="*/ 503294 h 1157530"/>
              <a:gd name="connsiteX1" fmla="*/ 3593431 w 12609094"/>
              <a:gd name="connsiteY1" fmla="*/ 22031 h 1157530"/>
              <a:gd name="connsiteX2" fmla="*/ 8855242 w 12609094"/>
              <a:gd name="connsiteY2" fmla="*/ 1144979 h 1157530"/>
              <a:gd name="connsiteX3" fmla="*/ 11357810 w 12609094"/>
              <a:gd name="connsiteY3" fmla="*/ 599547 h 1157530"/>
              <a:gd name="connsiteX4" fmla="*/ 12609094 w 12609094"/>
              <a:gd name="connsiteY4" fmla="*/ 198494 h 1157530"/>
              <a:gd name="connsiteX0" fmla="*/ 0 w 12609094"/>
              <a:gd name="connsiteY0" fmla="*/ 503294 h 1157530"/>
              <a:gd name="connsiteX1" fmla="*/ 3593431 w 12609094"/>
              <a:gd name="connsiteY1" fmla="*/ 22031 h 1157530"/>
              <a:gd name="connsiteX2" fmla="*/ 8678779 w 12609094"/>
              <a:gd name="connsiteY2" fmla="*/ 1144979 h 1157530"/>
              <a:gd name="connsiteX3" fmla="*/ 11357810 w 12609094"/>
              <a:gd name="connsiteY3" fmla="*/ 599547 h 1157530"/>
              <a:gd name="connsiteX4" fmla="*/ 12609094 w 12609094"/>
              <a:gd name="connsiteY4" fmla="*/ 198494 h 1157530"/>
              <a:gd name="connsiteX0" fmla="*/ 0 w 12609094"/>
              <a:gd name="connsiteY0" fmla="*/ 503294 h 1145790"/>
              <a:gd name="connsiteX1" fmla="*/ 3593431 w 12609094"/>
              <a:gd name="connsiteY1" fmla="*/ 22031 h 1145790"/>
              <a:gd name="connsiteX2" fmla="*/ 8678779 w 12609094"/>
              <a:gd name="connsiteY2" fmla="*/ 1144979 h 1145790"/>
              <a:gd name="connsiteX3" fmla="*/ 12609094 w 12609094"/>
              <a:gd name="connsiteY3" fmla="*/ 198494 h 1145790"/>
              <a:gd name="connsiteX0" fmla="*/ 0 w 12609094"/>
              <a:gd name="connsiteY0" fmla="*/ 458098 h 1100219"/>
              <a:gd name="connsiteX1" fmla="*/ 4010526 w 12609094"/>
              <a:gd name="connsiteY1" fmla="*/ 24961 h 1100219"/>
              <a:gd name="connsiteX2" fmla="*/ 8678779 w 12609094"/>
              <a:gd name="connsiteY2" fmla="*/ 1099783 h 1100219"/>
              <a:gd name="connsiteX3" fmla="*/ 12609094 w 12609094"/>
              <a:gd name="connsiteY3" fmla="*/ 153298 h 1100219"/>
              <a:gd name="connsiteX0" fmla="*/ 0 w 12609094"/>
              <a:gd name="connsiteY0" fmla="*/ 459006 h 1117160"/>
              <a:gd name="connsiteX1" fmla="*/ 4010526 w 12609094"/>
              <a:gd name="connsiteY1" fmla="*/ 25869 h 1117160"/>
              <a:gd name="connsiteX2" fmla="*/ 8999621 w 12609094"/>
              <a:gd name="connsiteY2" fmla="*/ 1116733 h 1117160"/>
              <a:gd name="connsiteX3" fmla="*/ 12609094 w 12609094"/>
              <a:gd name="connsiteY3" fmla="*/ 154206 h 1117160"/>
              <a:gd name="connsiteX0" fmla="*/ 0 w 12288251"/>
              <a:gd name="connsiteY0" fmla="*/ 459006 h 1118949"/>
              <a:gd name="connsiteX1" fmla="*/ 4010526 w 12288251"/>
              <a:gd name="connsiteY1" fmla="*/ 25869 h 1118949"/>
              <a:gd name="connsiteX2" fmla="*/ 8999621 w 12288251"/>
              <a:gd name="connsiteY2" fmla="*/ 1116733 h 1118949"/>
              <a:gd name="connsiteX3" fmla="*/ 12288251 w 12288251"/>
              <a:gd name="connsiteY3" fmla="*/ 298585 h 1118949"/>
              <a:gd name="connsiteX0" fmla="*/ 0 w 12288251"/>
              <a:gd name="connsiteY0" fmla="*/ 459006 h 1119678"/>
              <a:gd name="connsiteX1" fmla="*/ 4010526 w 12288251"/>
              <a:gd name="connsiteY1" fmla="*/ 25869 h 1119678"/>
              <a:gd name="connsiteX2" fmla="*/ 8999621 w 12288251"/>
              <a:gd name="connsiteY2" fmla="*/ 1116733 h 1119678"/>
              <a:gd name="connsiteX3" fmla="*/ 12288251 w 12288251"/>
              <a:gd name="connsiteY3" fmla="*/ 298585 h 1119678"/>
              <a:gd name="connsiteX0" fmla="*/ 0 w 12336378"/>
              <a:gd name="connsiteY0" fmla="*/ 459006 h 1119678"/>
              <a:gd name="connsiteX1" fmla="*/ 4010526 w 12336378"/>
              <a:gd name="connsiteY1" fmla="*/ 25869 h 1119678"/>
              <a:gd name="connsiteX2" fmla="*/ 8999621 w 12336378"/>
              <a:gd name="connsiteY2" fmla="*/ 1116733 h 1119678"/>
              <a:gd name="connsiteX3" fmla="*/ 12336378 w 12336378"/>
              <a:gd name="connsiteY3" fmla="*/ 298585 h 1119678"/>
              <a:gd name="connsiteX0" fmla="*/ 0 w 12336378"/>
              <a:gd name="connsiteY0" fmla="*/ 459006 h 1119864"/>
              <a:gd name="connsiteX1" fmla="*/ 4010526 w 12336378"/>
              <a:gd name="connsiteY1" fmla="*/ 25869 h 1119864"/>
              <a:gd name="connsiteX2" fmla="*/ 8999621 w 12336378"/>
              <a:gd name="connsiteY2" fmla="*/ 1116733 h 1119864"/>
              <a:gd name="connsiteX3" fmla="*/ 12336378 w 12336378"/>
              <a:gd name="connsiteY3" fmla="*/ 298585 h 1119864"/>
              <a:gd name="connsiteX0" fmla="*/ 0 w 12336378"/>
              <a:gd name="connsiteY0" fmla="*/ 459920 h 1136723"/>
              <a:gd name="connsiteX1" fmla="*/ 4010526 w 12336378"/>
              <a:gd name="connsiteY1" fmla="*/ 26783 h 1136723"/>
              <a:gd name="connsiteX2" fmla="*/ 9160042 w 12336378"/>
              <a:gd name="connsiteY2" fmla="*/ 1133689 h 1136723"/>
              <a:gd name="connsiteX3" fmla="*/ 12336378 w 12336378"/>
              <a:gd name="connsiteY3" fmla="*/ 299499 h 1136723"/>
              <a:gd name="connsiteX0" fmla="*/ 0 w 12336378"/>
              <a:gd name="connsiteY0" fmla="*/ 489883 h 1167372"/>
              <a:gd name="connsiteX1" fmla="*/ 3930315 w 12336378"/>
              <a:gd name="connsiteY1" fmla="*/ 24662 h 1167372"/>
              <a:gd name="connsiteX2" fmla="*/ 9160042 w 12336378"/>
              <a:gd name="connsiteY2" fmla="*/ 1163652 h 1167372"/>
              <a:gd name="connsiteX3" fmla="*/ 12336378 w 12336378"/>
              <a:gd name="connsiteY3" fmla="*/ 329462 h 1167372"/>
              <a:gd name="connsiteX0" fmla="*/ 0 w 12336378"/>
              <a:gd name="connsiteY0" fmla="*/ 489883 h 1167372"/>
              <a:gd name="connsiteX1" fmla="*/ 3930315 w 12336378"/>
              <a:gd name="connsiteY1" fmla="*/ 24662 h 1167372"/>
              <a:gd name="connsiteX2" fmla="*/ 9160042 w 12336378"/>
              <a:gd name="connsiteY2" fmla="*/ 1163652 h 1167372"/>
              <a:gd name="connsiteX3" fmla="*/ 12336378 w 12336378"/>
              <a:gd name="connsiteY3" fmla="*/ 329462 h 1167372"/>
              <a:gd name="connsiteX0" fmla="*/ 0 w 12336378"/>
              <a:gd name="connsiteY0" fmla="*/ 489883 h 1166384"/>
              <a:gd name="connsiteX1" fmla="*/ 3930315 w 12336378"/>
              <a:gd name="connsiteY1" fmla="*/ 24662 h 1166384"/>
              <a:gd name="connsiteX2" fmla="*/ 9160042 w 12336378"/>
              <a:gd name="connsiteY2" fmla="*/ 1163652 h 1166384"/>
              <a:gd name="connsiteX3" fmla="*/ 12336378 w 12336378"/>
              <a:gd name="connsiteY3" fmla="*/ 329462 h 1166384"/>
              <a:gd name="connsiteX0" fmla="*/ 0 w 12256167"/>
              <a:gd name="connsiteY0" fmla="*/ 489883 h 1168885"/>
              <a:gd name="connsiteX1" fmla="*/ 3930315 w 12256167"/>
              <a:gd name="connsiteY1" fmla="*/ 24662 h 1168885"/>
              <a:gd name="connsiteX2" fmla="*/ 9160042 w 12256167"/>
              <a:gd name="connsiteY2" fmla="*/ 1163652 h 1168885"/>
              <a:gd name="connsiteX3" fmla="*/ 12256167 w 12256167"/>
              <a:gd name="connsiteY3" fmla="*/ 425715 h 1168885"/>
              <a:gd name="connsiteX0" fmla="*/ 0 w 12240125"/>
              <a:gd name="connsiteY0" fmla="*/ 238646 h 1254532"/>
              <a:gd name="connsiteX1" fmla="*/ 3914273 w 12240125"/>
              <a:gd name="connsiteY1" fmla="*/ 110309 h 1254532"/>
              <a:gd name="connsiteX2" fmla="*/ 9144000 w 12240125"/>
              <a:gd name="connsiteY2" fmla="*/ 1249299 h 1254532"/>
              <a:gd name="connsiteX3" fmla="*/ 12240125 w 12240125"/>
              <a:gd name="connsiteY3" fmla="*/ 511362 h 1254532"/>
              <a:gd name="connsiteX0" fmla="*/ 0 w 12240125"/>
              <a:gd name="connsiteY0" fmla="*/ 259219 h 1275890"/>
              <a:gd name="connsiteX1" fmla="*/ 3978441 w 12240125"/>
              <a:gd name="connsiteY1" fmla="*/ 98798 h 1275890"/>
              <a:gd name="connsiteX2" fmla="*/ 9144000 w 12240125"/>
              <a:gd name="connsiteY2" fmla="*/ 1269872 h 1275890"/>
              <a:gd name="connsiteX3" fmla="*/ 12240125 w 12240125"/>
              <a:gd name="connsiteY3" fmla="*/ 531935 h 1275890"/>
              <a:gd name="connsiteX0" fmla="*/ 0 w 12240125"/>
              <a:gd name="connsiteY0" fmla="*/ 259219 h 1271902"/>
              <a:gd name="connsiteX1" fmla="*/ 3978441 w 12240125"/>
              <a:gd name="connsiteY1" fmla="*/ 98798 h 1271902"/>
              <a:gd name="connsiteX2" fmla="*/ 9144000 w 12240125"/>
              <a:gd name="connsiteY2" fmla="*/ 1269872 h 1271902"/>
              <a:gd name="connsiteX3" fmla="*/ 12240125 w 12240125"/>
              <a:gd name="connsiteY3" fmla="*/ 531935 h 1271902"/>
              <a:gd name="connsiteX0" fmla="*/ 0 w 12240125"/>
              <a:gd name="connsiteY0" fmla="*/ 259219 h 1271902"/>
              <a:gd name="connsiteX1" fmla="*/ 3978441 w 12240125"/>
              <a:gd name="connsiteY1" fmla="*/ 98798 h 1271902"/>
              <a:gd name="connsiteX2" fmla="*/ 8999621 w 12240125"/>
              <a:gd name="connsiteY2" fmla="*/ 1269872 h 1271902"/>
              <a:gd name="connsiteX3" fmla="*/ 12240125 w 12240125"/>
              <a:gd name="connsiteY3" fmla="*/ 531935 h 1271902"/>
            </a:gdLst>
            <a:ahLst/>
            <a:cxnLst>
              <a:cxn ang="0">
                <a:pos x="connsiteX0" y="connsiteY0"/>
              </a:cxn>
              <a:cxn ang="0">
                <a:pos x="connsiteX1" y="connsiteY1"/>
              </a:cxn>
              <a:cxn ang="0">
                <a:pos x="connsiteX2" y="connsiteY2"/>
              </a:cxn>
              <a:cxn ang="0">
                <a:pos x="connsiteX3" y="connsiteY3"/>
              </a:cxn>
            </a:cxnLst>
            <a:rect l="l" t="t" r="r" b="b"/>
            <a:pathLst>
              <a:path w="12240125" h="1271902">
                <a:moveTo>
                  <a:pt x="0" y="259219"/>
                </a:moveTo>
                <a:cubicBezTo>
                  <a:pt x="1137652" y="-26865"/>
                  <a:pt x="2478504" y="-69644"/>
                  <a:pt x="3978441" y="98798"/>
                </a:cubicBezTo>
                <a:cubicBezTo>
                  <a:pt x="5478378" y="267240"/>
                  <a:pt x="7606632" y="1229768"/>
                  <a:pt x="8999621" y="1269872"/>
                </a:cubicBezTo>
                <a:cubicBezTo>
                  <a:pt x="10392610" y="1309976"/>
                  <a:pt x="11902573" y="745162"/>
                  <a:pt x="12240125" y="531935"/>
                </a:cubicBezTo>
              </a:path>
            </a:pathLst>
          </a:custGeom>
          <a:ln w="3175">
            <a:solidFill>
              <a:schemeClr val="bg1"/>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pic>
        <p:nvPicPr>
          <p:cNvPr id="40" name="图片 39">
            <a:extLst>
              <a:ext uri="{FF2B5EF4-FFF2-40B4-BE49-F238E27FC236}">
                <a16:creationId xmlns:a16="http://schemas.microsoft.com/office/drawing/2014/main" xmlns="" id="{0F3CC164-B834-4E5B-BBB5-C1511ED240EA}"/>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142931" y="3282148"/>
            <a:ext cx="1333277" cy="1214884"/>
          </a:xfrm>
          <a:prstGeom prst="rect">
            <a:avLst/>
          </a:prstGeom>
        </p:spPr>
      </p:pic>
      <p:pic>
        <p:nvPicPr>
          <p:cNvPr id="41" name="图片 40">
            <a:extLst>
              <a:ext uri="{FF2B5EF4-FFF2-40B4-BE49-F238E27FC236}">
                <a16:creationId xmlns:a16="http://schemas.microsoft.com/office/drawing/2014/main" xmlns="" id="{31F48564-31B8-4B41-9EA6-02E7DB5E2987}"/>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056311" y="1680989"/>
            <a:ext cx="1333277" cy="1214884"/>
          </a:xfrm>
          <a:prstGeom prst="rect">
            <a:avLst/>
          </a:prstGeom>
        </p:spPr>
      </p:pic>
      <p:pic>
        <p:nvPicPr>
          <p:cNvPr id="42" name="图片 41">
            <a:extLst>
              <a:ext uri="{FF2B5EF4-FFF2-40B4-BE49-F238E27FC236}">
                <a16:creationId xmlns:a16="http://schemas.microsoft.com/office/drawing/2014/main" xmlns="" id="{AC507F89-935A-4640-BAD2-DD49296C1E26}"/>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798265" y="4968659"/>
            <a:ext cx="1327293" cy="1209431"/>
          </a:xfrm>
          <a:prstGeom prst="rect">
            <a:avLst/>
          </a:prstGeom>
        </p:spPr>
      </p:pic>
      <p:pic>
        <p:nvPicPr>
          <p:cNvPr id="44" name="图片 43">
            <a:extLst>
              <a:ext uri="{FF2B5EF4-FFF2-40B4-BE49-F238E27FC236}">
                <a16:creationId xmlns:a16="http://schemas.microsoft.com/office/drawing/2014/main" xmlns="" id="{61D4CB92-C6D8-46E9-9C1F-6A1232E6FE13}"/>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305815" y="0"/>
            <a:ext cx="1783434" cy="1783434"/>
          </a:xfrm>
          <a:prstGeom prst="rect">
            <a:avLst/>
          </a:prstGeom>
        </p:spPr>
      </p:pic>
      <p:pic>
        <p:nvPicPr>
          <p:cNvPr id="45" name="图片 44">
            <a:extLst>
              <a:ext uri="{FF2B5EF4-FFF2-40B4-BE49-F238E27FC236}">
                <a16:creationId xmlns:a16="http://schemas.microsoft.com/office/drawing/2014/main" xmlns="" id="{6CFEEB58-BB36-4EB7-8B28-C2BA8A23E92C}"/>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654396" y="-212655"/>
            <a:ext cx="1783434" cy="1783434"/>
          </a:xfrm>
          <a:prstGeom prst="rect">
            <a:avLst/>
          </a:prstGeom>
        </p:spPr>
      </p:pic>
      <p:pic>
        <p:nvPicPr>
          <p:cNvPr id="46" name="图片 45">
            <a:extLst>
              <a:ext uri="{FF2B5EF4-FFF2-40B4-BE49-F238E27FC236}">
                <a16:creationId xmlns:a16="http://schemas.microsoft.com/office/drawing/2014/main" xmlns="" id="{2F0D3B78-A971-46ED-A8F5-B0D22C003149}"/>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8141610" y="4241221"/>
            <a:ext cx="1259164" cy="1259164"/>
          </a:xfrm>
          <a:prstGeom prst="rect">
            <a:avLst/>
          </a:prstGeom>
        </p:spPr>
      </p:pic>
      <p:pic>
        <p:nvPicPr>
          <p:cNvPr id="92" name="图片 91">
            <a:extLst>
              <a:ext uri="{FF2B5EF4-FFF2-40B4-BE49-F238E27FC236}">
                <a16:creationId xmlns:a16="http://schemas.microsoft.com/office/drawing/2014/main" xmlns="" id="{44F82295-5237-4F45-8951-DE6F5FDFDF36}"/>
              </a:ext>
            </a:extLst>
          </p:cNvPr>
          <p:cNvPicPr>
            <a:picLocks noChangeAspect="1"/>
          </p:cNvPicPr>
          <p:nvPr/>
        </p:nvPicPr>
        <p:blipFill rotWithShape="1">
          <a:blip r:embed="rId8" cstate="print">
            <a:extLst>
              <a:ext uri="{28A0092B-C50C-407E-A947-70E740481C1C}">
                <a14:useLocalDpi xmlns:a14="http://schemas.microsoft.com/office/drawing/2010/main" val="0"/>
              </a:ext>
            </a:extLst>
          </a:blip>
          <a:srcRect l="69807"/>
          <a:stretch/>
        </p:blipFill>
        <p:spPr>
          <a:xfrm>
            <a:off x="9985513" y="0"/>
            <a:ext cx="2206487" cy="6858000"/>
          </a:xfrm>
          <a:prstGeom prst="rect">
            <a:avLst/>
          </a:prstGeom>
        </p:spPr>
      </p:pic>
      <p:sp>
        <p:nvSpPr>
          <p:cNvPr id="25" name="文本框 8">
            <a:extLst>
              <a:ext uri="{FF2B5EF4-FFF2-40B4-BE49-F238E27FC236}">
                <a16:creationId xmlns:a16="http://schemas.microsoft.com/office/drawing/2014/main" xmlns="" id="{77F98BF0-B63A-4BB0-9FB5-14ECA7225AA2}"/>
              </a:ext>
            </a:extLst>
          </p:cNvPr>
          <p:cNvSpPr txBox="1"/>
          <p:nvPr/>
        </p:nvSpPr>
        <p:spPr>
          <a:xfrm>
            <a:off x="5452660" y="1845747"/>
            <a:ext cx="2796883" cy="338633"/>
          </a:xfrm>
          <a:prstGeom prst="rect">
            <a:avLst/>
          </a:prstGeom>
          <a:noFill/>
        </p:spPr>
        <p:txBody>
          <a:bodyPr wrap="square" rtlCol="0">
            <a:spAutoFit/>
          </a:bodyPr>
          <a:lstStyle/>
          <a:p>
            <a:pPr fontAlgn="auto">
              <a:spcBef>
                <a:spcPts val="0"/>
              </a:spcBef>
              <a:spcAft>
                <a:spcPts val="0"/>
              </a:spcAft>
            </a:pPr>
            <a:r>
              <a:rPr lang="zh-CN" altLang="en-US" sz="1600" b="1" dirty="0">
                <a:latin typeface="微软雅黑" panose="020B0503020204020204" pitchFamily="34" charset="-122"/>
                <a:ea typeface="微软雅黑" panose="020B0503020204020204" pitchFamily="34" charset="-122"/>
                <a:cs typeface="Lato Regular"/>
              </a:rPr>
              <a:t>添加标题</a:t>
            </a:r>
          </a:p>
        </p:txBody>
      </p:sp>
      <p:sp>
        <p:nvSpPr>
          <p:cNvPr id="26" name="矩形 25">
            <a:extLst>
              <a:ext uri="{FF2B5EF4-FFF2-40B4-BE49-F238E27FC236}">
                <a16:creationId xmlns:a16="http://schemas.microsoft.com/office/drawing/2014/main" xmlns="" id="{8567E8E2-8AC7-4673-931A-0428626EFC3A}"/>
              </a:ext>
            </a:extLst>
          </p:cNvPr>
          <p:cNvSpPr/>
          <p:nvPr/>
        </p:nvSpPr>
        <p:spPr>
          <a:xfrm>
            <a:off x="5452660" y="2150344"/>
            <a:ext cx="3233352" cy="446020"/>
          </a:xfrm>
          <a:prstGeom prst="rect">
            <a:avLst/>
          </a:prstGeom>
        </p:spPr>
        <p:txBody>
          <a:bodyPr wrap="square">
            <a:spAutoFit/>
          </a:bodyPr>
          <a:lstStyle/>
          <a:p>
            <a:pPr fontAlgn="auto">
              <a:lnSpc>
                <a:spcPct val="120000"/>
              </a:lnSpc>
              <a:spcBef>
                <a:spcPts val="0"/>
              </a:spcBef>
              <a:spcAft>
                <a:spcPts val="0"/>
              </a:spcAft>
            </a:pPr>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rPr>
              <a:t>这里输入简单的文字概述里输入简单文字概述输入简单的文字概述里输入输入里</a:t>
            </a:r>
          </a:p>
        </p:txBody>
      </p:sp>
      <p:sp>
        <p:nvSpPr>
          <p:cNvPr id="27" name="文本框 8">
            <a:extLst>
              <a:ext uri="{FF2B5EF4-FFF2-40B4-BE49-F238E27FC236}">
                <a16:creationId xmlns:a16="http://schemas.microsoft.com/office/drawing/2014/main" xmlns="" id="{BB81F6EC-92E0-4503-86D2-7EC8E73247A2}"/>
              </a:ext>
            </a:extLst>
          </p:cNvPr>
          <p:cNvSpPr txBox="1"/>
          <p:nvPr/>
        </p:nvSpPr>
        <p:spPr>
          <a:xfrm>
            <a:off x="6524984" y="3470896"/>
            <a:ext cx="2796883" cy="338633"/>
          </a:xfrm>
          <a:prstGeom prst="rect">
            <a:avLst/>
          </a:prstGeom>
          <a:noFill/>
        </p:spPr>
        <p:txBody>
          <a:bodyPr wrap="square" rtlCol="0">
            <a:spAutoFit/>
          </a:bodyPr>
          <a:lstStyle/>
          <a:p>
            <a:pPr fontAlgn="auto">
              <a:spcBef>
                <a:spcPts val="0"/>
              </a:spcBef>
              <a:spcAft>
                <a:spcPts val="0"/>
              </a:spcAft>
            </a:pPr>
            <a:r>
              <a:rPr lang="zh-CN" altLang="en-US" sz="1600" b="1" dirty="0">
                <a:latin typeface="微软雅黑" panose="020B0503020204020204" pitchFamily="34" charset="-122"/>
                <a:ea typeface="微软雅黑" panose="020B0503020204020204" pitchFamily="34" charset="-122"/>
                <a:cs typeface="Lato Regular"/>
              </a:rPr>
              <a:t>添加标题</a:t>
            </a:r>
          </a:p>
        </p:txBody>
      </p:sp>
      <p:sp>
        <p:nvSpPr>
          <p:cNvPr id="28" name="矩形 27">
            <a:extLst>
              <a:ext uri="{FF2B5EF4-FFF2-40B4-BE49-F238E27FC236}">
                <a16:creationId xmlns:a16="http://schemas.microsoft.com/office/drawing/2014/main" xmlns="" id="{06127B77-6FE3-42A7-96E4-231F4A4BE35C}"/>
              </a:ext>
            </a:extLst>
          </p:cNvPr>
          <p:cNvSpPr/>
          <p:nvPr/>
        </p:nvSpPr>
        <p:spPr>
          <a:xfrm>
            <a:off x="6524984" y="3775493"/>
            <a:ext cx="3233352" cy="446020"/>
          </a:xfrm>
          <a:prstGeom prst="rect">
            <a:avLst/>
          </a:prstGeom>
        </p:spPr>
        <p:txBody>
          <a:bodyPr wrap="square">
            <a:spAutoFit/>
          </a:bodyPr>
          <a:lstStyle/>
          <a:p>
            <a:pPr fontAlgn="auto">
              <a:lnSpc>
                <a:spcPct val="120000"/>
              </a:lnSpc>
              <a:spcBef>
                <a:spcPts val="0"/>
              </a:spcBef>
              <a:spcAft>
                <a:spcPts val="0"/>
              </a:spcAft>
            </a:pPr>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rPr>
              <a:t>这里输入简单的文字概述里输入简单文字概述输入简单的文字概述里输入输入里</a:t>
            </a:r>
          </a:p>
        </p:txBody>
      </p:sp>
      <p:sp>
        <p:nvSpPr>
          <p:cNvPr id="38" name="文本框 8">
            <a:extLst>
              <a:ext uri="{FF2B5EF4-FFF2-40B4-BE49-F238E27FC236}">
                <a16:creationId xmlns:a16="http://schemas.microsoft.com/office/drawing/2014/main" xmlns="" id="{8A99FA4E-1273-42A1-93A3-E2DD953B309C}"/>
              </a:ext>
            </a:extLst>
          </p:cNvPr>
          <p:cNvSpPr txBox="1"/>
          <p:nvPr/>
        </p:nvSpPr>
        <p:spPr>
          <a:xfrm>
            <a:off x="7125558" y="5113602"/>
            <a:ext cx="2796883" cy="338633"/>
          </a:xfrm>
          <a:prstGeom prst="rect">
            <a:avLst/>
          </a:prstGeom>
          <a:noFill/>
        </p:spPr>
        <p:txBody>
          <a:bodyPr wrap="square" rtlCol="0">
            <a:spAutoFit/>
          </a:bodyPr>
          <a:lstStyle/>
          <a:p>
            <a:pPr fontAlgn="auto">
              <a:spcBef>
                <a:spcPts val="0"/>
              </a:spcBef>
              <a:spcAft>
                <a:spcPts val="0"/>
              </a:spcAft>
            </a:pPr>
            <a:r>
              <a:rPr lang="zh-CN" altLang="en-US" sz="1600" b="1" dirty="0">
                <a:latin typeface="微软雅黑" panose="020B0503020204020204" pitchFamily="34" charset="-122"/>
                <a:ea typeface="微软雅黑" panose="020B0503020204020204" pitchFamily="34" charset="-122"/>
                <a:cs typeface="Lato Regular"/>
              </a:rPr>
              <a:t>添加标题</a:t>
            </a:r>
          </a:p>
        </p:txBody>
      </p:sp>
      <p:sp>
        <p:nvSpPr>
          <p:cNvPr id="39" name="矩形 38">
            <a:extLst>
              <a:ext uri="{FF2B5EF4-FFF2-40B4-BE49-F238E27FC236}">
                <a16:creationId xmlns:a16="http://schemas.microsoft.com/office/drawing/2014/main" xmlns="" id="{CFA5EBEC-FED8-4FB2-920F-8E4CFFD49770}"/>
              </a:ext>
            </a:extLst>
          </p:cNvPr>
          <p:cNvSpPr/>
          <p:nvPr/>
        </p:nvSpPr>
        <p:spPr>
          <a:xfrm>
            <a:off x="7125558" y="5418199"/>
            <a:ext cx="3233352" cy="446020"/>
          </a:xfrm>
          <a:prstGeom prst="rect">
            <a:avLst/>
          </a:prstGeom>
        </p:spPr>
        <p:txBody>
          <a:bodyPr wrap="square">
            <a:spAutoFit/>
          </a:bodyPr>
          <a:lstStyle/>
          <a:p>
            <a:pPr fontAlgn="auto">
              <a:lnSpc>
                <a:spcPct val="120000"/>
              </a:lnSpc>
              <a:spcBef>
                <a:spcPts val="0"/>
              </a:spcBef>
              <a:spcAft>
                <a:spcPts val="0"/>
              </a:spcAft>
            </a:pPr>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rPr>
              <a:t>这里输入简单的文字概述里输入简单文字概述输入简单的文字概述里输入输入里</a:t>
            </a:r>
          </a:p>
        </p:txBody>
      </p:sp>
      <p:graphicFrame>
        <p:nvGraphicFramePr>
          <p:cNvPr id="161" name="Chart 11">
            <a:extLst>
              <a:ext uri="{FF2B5EF4-FFF2-40B4-BE49-F238E27FC236}">
                <a16:creationId xmlns:a16="http://schemas.microsoft.com/office/drawing/2014/main" xmlns="" id="{A0D25272-B298-473E-9C2F-3B457045F0B9}"/>
              </a:ext>
            </a:extLst>
          </p:cNvPr>
          <p:cNvGraphicFramePr/>
          <p:nvPr>
            <p:extLst>
              <p:ext uri="{D42A27DB-BD31-4B8C-83A1-F6EECF244321}">
                <p14:modId xmlns:p14="http://schemas.microsoft.com/office/powerpoint/2010/main" val="2094247541"/>
              </p:ext>
            </p:extLst>
          </p:nvPr>
        </p:nvGraphicFramePr>
        <p:xfrm>
          <a:off x="572589" y="3828031"/>
          <a:ext cx="4687818" cy="2732790"/>
        </p:xfrm>
        <a:graphic>
          <a:graphicData uri="http://schemas.openxmlformats.org/drawingml/2006/chart">
            <c:chart xmlns:c="http://schemas.openxmlformats.org/drawingml/2006/chart" xmlns:r="http://schemas.openxmlformats.org/officeDocument/2006/relationships" r:id="rId9"/>
          </a:graphicData>
        </a:graphic>
      </p:graphicFrame>
      <p:grpSp>
        <p:nvGrpSpPr>
          <p:cNvPr id="162" name="Group 105">
            <a:extLst>
              <a:ext uri="{FF2B5EF4-FFF2-40B4-BE49-F238E27FC236}">
                <a16:creationId xmlns:a16="http://schemas.microsoft.com/office/drawing/2014/main" xmlns="" id="{0D90D53B-ABC2-4FA4-9B2D-51DCD72E5CB8}"/>
              </a:ext>
            </a:extLst>
          </p:cNvPr>
          <p:cNvGrpSpPr/>
          <p:nvPr/>
        </p:nvGrpSpPr>
        <p:grpSpPr>
          <a:xfrm>
            <a:off x="815294" y="2088597"/>
            <a:ext cx="2324407" cy="584775"/>
            <a:chOff x="4572000" y="3143254"/>
            <a:chExt cx="2878587" cy="724196"/>
          </a:xfrm>
        </p:grpSpPr>
        <p:sp>
          <p:nvSpPr>
            <p:cNvPr id="163" name="Rectangle 16">
              <a:extLst>
                <a:ext uri="{FF2B5EF4-FFF2-40B4-BE49-F238E27FC236}">
                  <a16:creationId xmlns:a16="http://schemas.microsoft.com/office/drawing/2014/main" xmlns="" id="{B162AFCF-B3E4-4BE3-962C-7CBC64804334}"/>
                </a:ext>
              </a:extLst>
            </p:cNvPr>
            <p:cNvSpPr/>
            <p:nvPr/>
          </p:nvSpPr>
          <p:spPr>
            <a:xfrm>
              <a:off x="5807512" y="3210096"/>
              <a:ext cx="1643075" cy="571734"/>
            </a:xfrm>
            <a:prstGeom prst="rect">
              <a:avLst/>
            </a:prstGeom>
          </p:spPr>
          <p:txBody>
            <a:bodyPr wrap="square">
              <a:spAutoFit/>
            </a:bodyPr>
            <a:lstStyle/>
            <a:p>
              <a:r>
                <a:rPr lang="ms-MY" sz="800" dirty="0">
                  <a:latin typeface="Open Sans Light" pitchFamily="34" charset="0"/>
                  <a:ea typeface="Open Sans Light" pitchFamily="34" charset="0"/>
                  <a:cs typeface="Open Sans Light" pitchFamily="34" charset="0"/>
                </a:rPr>
                <a:t>Praesent sodales odio sit amet odio tristi Praesent sodales odio sit amet</a:t>
              </a:r>
              <a:endParaRPr lang="en-US" sz="800" dirty="0">
                <a:latin typeface="Open Sans Light" pitchFamily="34" charset="0"/>
                <a:ea typeface="Open Sans Light" pitchFamily="34" charset="0"/>
                <a:cs typeface="Open Sans Light" pitchFamily="34" charset="0"/>
              </a:endParaRPr>
            </a:p>
          </p:txBody>
        </p:sp>
        <p:sp>
          <p:nvSpPr>
            <p:cNvPr id="164" name="Rectangle 92">
              <a:extLst>
                <a:ext uri="{FF2B5EF4-FFF2-40B4-BE49-F238E27FC236}">
                  <a16:creationId xmlns:a16="http://schemas.microsoft.com/office/drawing/2014/main" xmlns="" id="{0795AF2A-6B4F-483D-A4C4-88B4C3A687FF}"/>
                </a:ext>
              </a:extLst>
            </p:cNvPr>
            <p:cNvSpPr/>
            <p:nvPr/>
          </p:nvSpPr>
          <p:spPr>
            <a:xfrm>
              <a:off x="4572000" y="3143254"/>
              <a:ext cx="1306038" cy="724196"/>
            </a:xfrm>
            <a:prstGeom prst="rect">
              <a:avLst/>
            </a:prstGeom>
          </p:spPr>
          <p:txBody>
            <a:bodyPr wrap="square">
              <a:spAutoFit/>
            </a:bodyPr>
            <a:lstStyle/>
            <a:p>
              <a:r>
                <a:rPr lang="en-US" sz="3200" b="1" dirty="0">
                  <a:latin typeface="Open Sans" pitchFamily="34" charset="0"/>
                  <a:ea typeface="Open Sans" pitchFamily="34" charset="0"/>
                  <a:cs typeface="Open Sans" pitchFamily="34" charset="0"/>
                </a:rPr>
                <a:t>89%</a:t>
              </a:r>
              <a:endParaRPr lang="en-US" sz="3200" b="1" dirty="0">
                <a:latin typeface="Open Sans Light" pitchFamily="34" charset="0"/>
                <a:ea typeface="Open Sans Light" pitchFamily="34" charset="0"/>
                <a:cs typeface="Open Sans Light" pitchFamily="34" charset="0"/>
              </a:endParaRPr>
            </a:p>
          </p:txBody>
        </p:sp>
      </p:grpSp>
      <p:grpSp>
        <p:nvGrpSpPr>
          <p:cNvPr id="165" name="Group 105">
            <a:extLst>
              <a:ext uri="{FF2B5EF4-FFF2-40B4-BE49-F238E27FC236}">
                <a16:creationId xmlns:a16="http://schemas.microsoft.com/office/drawing/2014/main" xmlns="" id="{F659DBA3-5A75-41BA-89D8-C2599909E147}"/>
              </a:ext>
            </a:extLst>
          </p:cNvPr>
          <p:cNvGrpSpPr/>
          <p:nvPr/>
        </p:nvGrpSpPr>
        <p:grpSpPr>
          <a:xfrm>
            <a:off x="812939" y="2830189"/>
            <a:ext cx="2326762" cy="584775"/>
            <a:chOff x="4572000" y="3143254"/>
            <a:chExt cx="2881503" cy="724196"/>
          </a:xfrm>
        </p:grpSpPr>
        <p:sp>
          <p:nvSpPr>
            <p:cNvPr id="166" name="Rectangle 16">
              <a:extLst>
                <a:ext uri="{FF2B5EF4-FFF2-40B4-BE49-F238E27FC236}">
                  <a16:creationId xmlns:a16="http://schemas.microsoft.com/office/drawing/2014/main" xmlns="" id="{67076556-D34B-4954-9109-83CF79E0264B}"/>
                </a:ext>
              </a:extLst>
            </p:cNvPr>
            <p:cNvSpPr/>
            <p:nvPr/>
          </p:nvSpPr>
          <p:spPr>
            <a:xfrm>
              <a:off x="5810429" y="3219235"/>
              <a:ext cx="1643074" cy="571734"/>
            </a:xfrm>
            <a:prstGeom prst="rect">
              <a:avLst/>
            </a:prstGeom>
          </p:spPr>
          <p:txBody>
            <a:bodyPr wrap="square">
              <a:spAutoFit/>
            </a:bodyPr>
            <a:lstStyle/>
            <a:p>
              <a:r>
                <a:rPr lang="ms-MY" sz="800" dirty="0">
                  <a:latin typeface="Open Sans Light" pitchFamily="34" charset="0"/>
                  <a:ea typeface="Open Sans Light" pitchFamily="34" charset="0"/>
                  <a:cs typeface="Open Sans Light" pitchFamily="34" charset="0"/>
                </a:rPr>
                <a:t>Praesent sodales odio sit amet odio tristi Praesent sodales odio sit amet</a:t>
              </a:r>
              <a:endParaRPr lang="en-US" sz="800" dirty="0">
                <a:latin typeface="Open Sans Light" pitchFamily="34" charset="0"/>
                <a:ea typeface="Open Sans Light" pitchFamily="34" charset="0"/>
                <a:cs typeface="Open Sans Light" pitchFamily="34" charset="0"/>
              </a:endParaRPr>
            </a:p>
          </p:txBody>
        </p:sp>
        <p:sp>
          <p:nvSpPr>
            <p:cNvPr id="167" name="Rectangle 92">
              <a:extLst>
                <a:ext uri="{FF2B5EF4-FFF2-40B4-BE49-F238E27FC236}">
                  <a16:creationId xmlns:a16="http://schemas.microsoft.com/office/drawing/2014/main" xmlns="" id="{E6BBFC5F-7FD2-437E-8467-ECACF5960D86}"/>
                </a:ext>
              </a:extLst>
            </p:cNvPr>
            <p:cNvSpPr/>
            <p:nvPr/>
          </p:nvSpPr>
          <p:spPr>
            <a:xfrm>
              <a:off x="4572000" y="3143254"/>
              <a:ext cx="1353418" cy="724196"/>
            </a:xfrm>
            <a:prstGeom prst="rect">
              <a:avLst/>
            </a:prstGeom>
          </p:spPr>
          <p:txBody>
            <a:bodyPr wrap="square">
              <a:spAutoFit/>
            </a:bodyPr>
            <a:lstStyle/>
            <a:p>
              <a:r>
                <a:rPr lang="en-US" altLang="zh-CN" sz="3200" b="1" dirty="0">
                  <a:latin typeface="Open Sans" pitchFamily="34" charset="0"/>
                  <a:ea typeface="Open Sans" pitchFamily="34" charset="0"/>
                  <a:cs typeface="Open Sans" pitchFamily="34" charset="0"/>
                </a:rPr>
                <a:t>60</a:t>
              </a:r>
              <a:r>
                <a:rPr lang="en-US" sz="3200" b="1" dirty="0">
                  <a:latin typeface="Open Sans" pitchFamily="34" charset="0"/>
                  <a:ea typeface="Open Sans" pitchFamily="34" charset="0"/>
                  <a:cs typeface="Open Sans" pitchFamily="34" charset="0"/>
                </a:rPr>
                <a:t>%</a:t>
              </a:r>
              <a:endParaRPr lang="en-US" sz="3200" b="1" dirty="0">
                <a:latin typeface="Open Sans Light" pitchFamily="34" charset="0"/>
                <a:ea typeface="Open Sans Light" pitchFamily="34" charset="0"/>
                <a:cs typeface="Open Sans Light" pitchFamily="34" charset="0"/>
              </a:endParaRPr>
            </a:p>
          </p:txBody>
        </p:sp>
      </p:grpSp>
    </p:spTree>
    <p:extLst>
      <p:ext uri="{BB962C8B-B14F-4D97-AF65-F5344CB8AC3E}">
        <p14:creationId xmlns:p14="http://schemas.microsoft.com/office/powerpoint/2010/main" val="2387995532"/>
      </p:ext>
    </p:extLst>
  </p:cSld>
  <p:clrMapOvr>
    <a:masterClrMapping/>
  </p:clrMapOvr>
  <mc:AlternateContent xmlns:mc="http://schemas.openxmlformats.org/markup-compatibility/2006" xmlns:p14="http://schemas.microsoft.com/office/powerpoint/2010/main">
    <mc:Choice Requires="p14">
      <p:transition spd="slow" p14:dur="1300" advTm="0">
        <p14:pan dir="u"/>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1500" fill="hold"/>
                                        <p:tgtEl>
                                          <p:spTgt spid="6"/>
                                        </p:tgtEl>
                                        <p:attrNameLst>
                                          <p:attrName>ppt_x</p:attrName>
                                        </p:attrNameLst>
                                      </p:cBhvr>
                                      <p:tavLst>
                                        <p:tav tm="0">
                                          <p:val>
                                            <p:strVal val="0-#ppt_w/2"/>
                                          </p:val>
                                        </p:tav>
                                        <p:tav tm="100000">
                                          <p:val>
                                            <p:strVal val="#ppt_x"/>
                                          </p:val>
                                        </p:tav>
                                      </p:tavLst>
                                    </p:anim>
                                    <p:anim calcmode="lin" valueType="num">
                                      <p:cBhvr additive="base">
                                        <p:cTn id="8" dur="1500" fill="hold"/>
                                        <p:tgtEl>
                                          <p:spTgt spid="6"/>
                                        </p:tgtEl>
                                        <p:attrNameLst>
                                          <p:attrName>ppt_y</p:attrName>
                                        </p:attrNameLst>
                                      </p:cBhvr>
                                      <p:tavLst>
                                        <p:tav tm="0">
                                          <p:val>
                                            <p:strVal val="#ppt_y"/>
                                          </p:val>
                                        </p:tav>
                                        <p:tav tm="100000">
                                          <p:val>
                                            <p:strVal val="#ppt_y"/>
                                          </p:val>
                                        </p:tav>
                                      </p:tavLst>
                                    </p:anim>
                                  </p:childTnLst>
                                </p:cTn>
                              </p:par>
                              <p:par>
                                <p:cTn id="9" presetID="2" presetClass="entr" presetSubtype="8" decel="100000" fill="hold" grpId="0" nodeType="withEffect">
                                  <p:stCondLst>
                                    <p:cond delay="300"/>
                                  </p:stCondLst>
                                  <p:childTnLst>
                                    <p:set>
                                      <p:cBhvr>
                                        <p:cTn id="10" dur="1" fill="hold">
                                          <p:stCondLst>
                                            <p:cond delay="0"/>
                                          </p:stCondLst>
                                        </p:cTn>
                                        <p:tgtEl>
                                          <p:spTgt spid="8"/>
                                        </p:tgtEl>
                                        <p:attrNameLst>
                                          <p:attrName>style.visibility</p:attrName>
                                        </p:attrNameLst>
                                      </p:cBhvr>
                                      <p:to>
                                        <p:strVal val="visible"/>
                                      </p:to>
                                    </p:set>
                                    <p:anim calcmode="lin" valueType="num">
                                      <p:cBhvr additive="base">
                                        <p:cTn id="11" dur="1500" fill="hold"/>
                                        <p:tgtEl>
                                          <p:spTgt spid="8"/>
                                        </p:tgtEl>
                                        <p:attrNameLst>
                                          <p:attrName>ppt_x</p:attrName>
                                        </p:attrNameLst>
                                      </p:cBhvr>
                                      <p:tavLst>
                                        <p:tav tm="0">
                                          <p:val>
                                            <p:strVal val="0-#ppt_w/2"/>
                                          </p:val>
                                        </p:tav>
                                        <p:tav tm="100000">
                                          <p:val>
                                            <p:strVal val="#ppt_x"/>
                                          </p:val>
                                        </p:tav>
                                      </p:tavLst>
                                    </p:anim>
                                    <p:anim calcmode="lin" valueType="num">
                                      <p:cBhvr additive="base">
                                        <p:cTn id="12" dur="1500" fill="hold"/>
                                        <p:tgtEl>
                                          <p:spTgt spid="8"/>
                                        </p:tgtEl>
                                        <p:attrNameLst>
                                          <p:attrName>ppt_y</p:attrName>
                                        </p:attrNameLst>
                                      </p:cBhvr>
                                      <p:tavLst>
                                        <p:tav tm="0">
                                          <p:val>
                                            <p:strVal val="#ppt_y"/>
                                          </p:val>
                                        </p:tav>
                                        <p:tav tm="100000">
                                          <p:val>
                                            <p:strVal val="#ppt_y"/>
                                          </p:val>
                                        </p:tav>
                                      </p:tavLst>
                                    </p:anim>
                                  </p:childTnLst>
                                </p:cTn>
                              </p:par>
                              <p:par>
                                <p:cTn id="13" presetID="2" presetClass="entr" presetSubtype="8" decel="100000" fill="hold" grpId="0" nodeType="withEffect">
                                  <p:stCondLst>
                                    <p:cond delay="500"/>
                                  </p:stCondLst>
                                  <p:childTnLst>
                                    <p:set>
                                      <p:cBhvr>
                                        <p:cTn id="14" dur="1" fill="hold">
                                          <p:stCondLst>
                                            <p:cond delay="0"/>
                                          </p:stCondLst>
                                        </p:cTn>
                                        <p:tgtEl>
                                          <p:spTgt spid="7"/>
                                        </p:tgtEl>
                                        <p:attrNameLst>
                                          <p:attrName>style.visibility</p:attrName>
                                        </p:attrNameLst>
                                      </p:cBhvr>
                                      <p:to>
                                        <p:strVal val="visible"/>
                                      </p:to>
                                    </p:set>
                                    <p:anim calcmode="lin" valueType="num">
                                      <p:cBhvr additive="base">
                                        <p:cTn id="15" dur="1500" fill="hold"/>
                                        <p:tgtEl>
                                          <p:spTgt spid="7"/>
                                        </p:tgtEl>
                                        <p:attrNameLst>
                                          <p:attrName>ppt_x</p:attrName>
                                        </p:attrNameLst>
                                      </p:cBhvr>
                                      <p:tavLst>
                                        <p:tav tm="0">
                                          <p:val>
                                            <p:strVal val="0-#ppt_w/2"/>
                                          </p:val>
                                        </p:tav>
                                        <p:tav tm="100000">
                                          <p:val>
                                            <p:strVal val="#ppt_x"/>
                                          </p:val>
                                        </p:tav>
                                      </p:tavLst>
                                    </p:anim>
                                    <p:anim calcmode="lin" valueType="num">
                                      <p:cBhvr additive="base">
                                        <p:cTn id="16" dur="1500" fill="hold"/>
                                        <p:tgtEl>
                                          <p:spTgt spid="7"/>
                                        </p:tgtEl>
                                        <p:attrNameLst>
                                          <p:attrName>ppt_y</p:attrName>
                                        </p:attrNameLst>
                                      </p:cBhvr>
                                      <p:tavLst>
                                        <p:tav tm="0">
                                          <p:val>
                                            <p:strVal val="#ppt_y"/>
                                          </p:val>
                                        </p:tav>
                                        <p:tav tm="100000">
                                          <p:val>
                                            <p:strVal val="#ppt_y"/>
                                          </p:val>
                                        </p:tav>
                                      </p:tavLst>
                                    </p:anim>
                                  </p:childTnLst>
                                </p:cTn>
                              </p:par>
                              <p:par>
                                <p:cTn id="17" presetID="2" presetClass="entr" presetSubtype="2" decel="100000" fill="hold" nodeType="withEffect">
                                  <p:stCondLst>
                                    <p:cond delay="500"/>
                                  </p:stCondLst>
                                  <p:childTnLst>
                                    <p:set>
                                      <p:cBhvr>
                                        <p:cTn id="18" dur="1" fill="hold">
                                          <p:stCondLst>
                                            <p:cond delay="0"/>
                                          </p:stCondLst>
                                        </p:cTn>
                                        <p:tgtEl>
                                          <p:spTgt spid="92"/>
                                        </p:tgtEl>
                                        <p:attrNameLst>
                                          <p:attrName>style.visibility</p:attrName>
                                        </p:attrNameLst>
                                      </p:cBhvr>
                                      <p:to>
                                        <p:strVal val="visible"/>
                                      </p:to>
                                    </p:set>
                                    <p:anim calcmode="lin" valueType="num">
                                      <p:cBhvr additive="base">
                                        <p:cTn id="19" dur="1500" fill="hold"/>
                                        <p:tgtEl>
                                          <p:spTgt spid="92"/>
                                        </p:tgtEl>
                                        <p:attrNameLst>
                                          <p:attrName>ppt_x</p:attrName>
                                        </p:attrNameLst>
                                      </p:cBhvr>
                                      <p:tavLst>
                                        <p:tav tm="0">
                                          <p:val>
                                            <p:strVal val="1+#ppt_w/2"/>
                                          </p:val>
                                        </p:tav>
                                        <p:tav tm="100000">
                                          <p:val>
                                            <p:strVal val="#ppt_x"/>
                                          </p:val>
                                        </p:tav>
                                      </p:tavLst>
                                    </p:anim>
                                    <p:anim calcmode="lin" valueType="num">
                                      <p:cBhvr additive="base">
                                        <p:cTn id="20" dur="1500" fill="hold"/>
                                        <p:tgtEl>
                                          <p:spTgt spid="92"/>
                                        </p:tgtEl>
                                        <p:attrNameLst>
                                          <p:attrName>ppt_y</p:attrName>
                                        </p:attrNameLst>
                                      </p:cBhvr>
                                      <p:tavLst>
                                        <p:tav tm="0">
                                          <p:val>
                                            <p:strVal val="#ppt_y"/>
                                          </p:val>
                                        </p:tav>
                                        <p:tav tm="100000">
                                          <p:val>
                                            <p:strVal val="#ppt_y"/>
                                          </p:val>
                                        </p:tav>
                                      </p:tavLst>
                                    </p:anim>
                                  </p:childTnLst>
                                </p:cTn>
                              </p:par>
                            </p:childTnLst>
                          </p:cTn>
                        </p:par>
                        <p:par>
                          <p:cTn id="21" fill="hold">
                            <p:stCondLst>
                              <p:cond delay="2000"/>
                            </p:stCondLst>
                            <p:childTnLst>
                              <p:par>
                                <p:cTn id="22" presetID="22" presetClass="entr" presetSubtype="4" fill="hold" grpId="0" nodeType="afterEffect">
                                  <p:stCondLst>
                                    <p:cond delay="0"/>
                                  </p:stCondLst>
                                  <p:childTnLst>
                                    <p:set>
                                      <p:cBhvr>
                                        <p:cTn id="23" dur="1" fill="hold">
                                          <p:stCondLst>
                                            <p:cond delay="0"/>
                                          </p:stCondLst>
                                        </p:cTn>
                                        <p:tgtEl>
                                          <p:spTgt spid="24"/>
                                        </p:tgtEl>
                                        <p:attrNameLst>
                                          <p:attrName>style.visibility</p:attrName>
                                        </p:attrNameLst>
                                      </p:cBhvr>
                                      <p:to>
                                        <p:strVal val="visible"/>
                                      </p:to>
                                    </p:set>
                                    <p:animEffect transition="in" filter="wipe(down)">
                                      <p:cBhvr>
                                        <p:cTn id="24" dur="1000"/>
                                        <p:tgtEl>
                                          <p:spTgt spid="24"/>
                                        </p:tgtEl>
                                      </p:cBhvr>
                                    </p:animEffect>
                                  </p:childTnLst>
                                </p:cTn>
                              </p:par>
                            </p:childTnLst>
                          </p:cTn>
                        </p:par>
                        <p:par>
                          <p:cTn id="25" fill="hold">
                            <p:stCondLst>
                              <p:cond delay="3000"/>
                            </p:stCondLst>
                            <p:childTnLst>
                              <p:par>
                                <p:cTn id="26" presetID="2" presetClass="entr" presetSubtype="8" decel="100000" fill="hold" nodeType="afterEffect">
                                  <p:stCondLst>
                                    <p:cond delay="0"/>
                                  </p:stCondLst>
                                  <p:childTnLst>
                                    <p:set>
                                      <p:cBhvr>
                                        <p:cTn id="27" dur="1" fill="hold">
                                          <p:stCondLst>
                                            <p:cond delay="0"/>
                                          </p:stCondLst>
                                        </p:cTn>
                                        <p:tgtEl>
                                          <p:spTgt spid="40"/>
                                        </p:tgtEl>
                                        <p:attrNameLst>
                                          <p:attrName>style.visibility</p:attrName>
                                        </p:attrNameLst>
                                      </p:cBhvr>
                                      <p:to>
                                        <p:strVal val="visible"/>
                                      </p:to>
                                    </p:set>
                                    <p:anim calcmode="lin" valueType="num">
                                      <p:cBhvr additive="base">
                                        <p:cTn id="28" dur="750" fill="hold"/>
                                        <p:tgtEl>
                                          <p:spTgt spid="40"/>
                                        </p:tgtEl>
                                        <p:attrNameLst>
                                          <p:attrName>ppt_x</p:attrName>
                                        </p:attrNameLst>
                                      </p:cBhvr>
                                      <p:tavLst>
                                        <p:tav tm="0">
                                          <p:val>
                                            <p:strVal val="0-#ppt_w/2"/>
                                          </p:val>
                                        </p:tav>
                                        <p:tav tm="100000">
                                          <p:val>
                                            <p:strVal val="#ppt_x"/>
                                          </p:val>
                                        </p:tav>
                                      </p:tavLst>
                                    </p:anim>
                                    <p:anim calcmode="lin" valueType="num">
                                      <p:cBhvr additive="base">
                                        <p:cTn id="29" dur="750" fill="hold"/>
                                        <p:tgtEl>
                                          <p:spTgt spid="40"/>
                                        </p:tgtEl>
                                        <p:attrNameLst>
                                          <p:attrName>ppt_y</p:attrName>
                                        </p:attrNameLst>
                                      </p:cBhvr>
                                      <p:tavLst>
                                        <p:tav tm="0">
                                          <p:val>
                                            <p:strVal val="#ppt_y"/>
                                          </p:val>
                                        </p:tav>
                                        <p:tav tm="100000">
                                          <p:val>
                                            <p:strVal val="#ppt_y"/>
                                          </p:val>
                                        </p:tav>
                                      </p:tavLst>
                                    </p:anim>
                                  </p:childTnLst>
                                </p:cTn>
                              </p:par>
                              <p:par>
                                <p:cTn id="30" presetID="2" presetClass="entr" presetSubtype="8" decel="100000" fill="hold" nodeType="withEffect">
                                  <p:stCondLst>
                                    <p:cond delay="0"/>
                                  </p:stCondLst>
                                  <p:childTnLst>
                                    <p:set>
                                      <p:cBhvr>
                                        <p:cTn id="31" dur="1" fill="hold">
                                          <p:stCondLst>
                                            <p:cond delay="0"/>
                                          </p:stCondLst>
                                        </p:cTn>
                                        <p:tgtEl>
                                          <p:spTgt spid="41"/>
                                        </p:tgtEl>
                                        <p:attrNameLst>
                                          <p:attrName>style.visibility</p:attrName>
                                        </p:attrNameLst>
                                      </p:cBhvr>
                                      <p:to>
                                        <p:strVal val="visible"/>
                                      </p:to>
                                    </p:set>
                                    <p:anim calcmode="lin" valueType="num">
                                      <p:cBhvr additive="base">
                                        <p:cTn id="32" dur="750" fill="hold"/>
                                        <p:tgtEl>
                                          <p:spTgt spid="41"/>
                                        </p:tgtEl>
                                        <p:attrNameLst>
                                          <p:attrName>ppt_x</p:attrName>
                                        </p:attrNameLst>
                                      </p:cBhvr>
                                      <p:tavLst>
                                        <p:tav tm="0">
                                          <p:val>
                                            <p:strVal val="0-#ppt_w/2"/>
                                          </p:val>
                                        </p:tav>
                                        <p:tav tm="100000">
                                          <p:val>
                                            <p:strVal val="#ppt_x"/>
                                          </p:val>
                                        </p:tav>
                                      </p:tavLst>
                                    </p:anim>
                                    <p:anim calcmode="lin" valueType="num">
                                      <p:cBhvr additive="base">
                                        <p:cTn id="33" dur="750" fill="hold"/>
                                        <p:tgtEl>
                                          <p:spTgt spid="41"/>
                                        </p:tgtEl>
                                        <p:attrNameLst>
                                          <p:attrName>ppt_y</p:attrName>
                                        </p:attrNameLst>
                                      </p:cBhvr>
                                      <p:tavLst>
                                        <p:tav tm="0">
                                          <p:val>
                                            <p:strVal val="#ppt_y"/>
                                          </p:val>
                                        </p:tav>
                                        <p:tav tm="100000">
                                          <p:val>
                                            <p:strVal val="#ppt_y"/>
                                          </p:val>
                                        </p:tav>
                                      </p:tavLst>
                                    </p:anim>
                                  </p:childTnLst>
                                </p:cTn>
                              </p:par>
                              <p:par>
                                <p:cTn id="34" presetID="2" presetClass="entr" presetSubtype="8" decel="100000" fill="hold" nodeType="withEffect">
                                  <p:stCondLst>
                                    <p:cond delay="0"/>
                                  </p:stCondLst>
                                  <p:childTnLst>
                                    <p:set>
                                      <p:cBhvr>
                                        <p:cTn id="35" dur="1" fill="hold">
                                          <p:stCondLst>
                                            <p:cond delay="0"/>
                                          </p:stCondLst>
                                        </p:cTn>
                                        <p:tgtEl>
                                          <p:spTgt spid="42"/>
                                        </p:tgtEl>
                                        <p:attrNameLst>
                                          <p:attrName>style.visibility</p:attrName>
                                        </p:attrNameLst>
                                      </p:cBhvr>
                                      <p:to>
                                        <p:strVal val="visible"/>
                                      </p:to>
                                    </p:set>
                                    <p:anim calcmode="lin" valueType="num">
                                      <p:cBhvr additive="base">
                                        <p:cTn id="36" dur="750" fill="hold"/>
                                        <p:tgtEl>
                                          <p:spTgt spid="42"/>
                                        </p:tgtEl>
                                        <p:attrNameLst>
                                          <p:attrName>ppt_x</p:attrName>
                                        </p:attrNameLst>
                                      </p:cBhvr>
                                      <p:tavLst>
                                        <p:tav tm="0">
                                          <p:val>
                                            <p:strVal val="0-#ppt_w/2"/>
                                          </p:val>
                                        </p:tav>
                                        <p:tav tm="100000">
                                          <p:val>
                                            <p:strVal val="#ppt_x"/>
                                          </p:val>
                                        </p:tav>
                                      </p:tavLst>
                                    </p:anim>
                                    <p:anim calcmode="lin" valueType="num">
                                      <p:cBhvr additive="base">
                                        <p:cTn id="37" dur="750" fill="hold"/>
                                        <p:tgtEl>
                                          <p:spTgt spid="42"/>
                                        </p:tgtEl>
                                        <p:attrNameLst>
                                          <p:attrName>ppt_y</p:attrName>
                                        </p:attrNameLst>
                                      </p:cBhvr>
                                      <p:tavLst>
                                        <p:tav tm="0">
                                          <p:val>
                                            <p:strVal val="#ppt_y"/>
                                          </p:val>
                                        </p:tav>
                                        <p:tav tm="100000">
                                          <p:val>
                                            <p:strVal val="#ppt_y"/>
                                          </p:val>
                                        </p:tav>
                                      </p:tavLst>
                                    </p:anim>
                                  </p:childTnLst>
                                </p:cTn>
                              </p:par>
                            </p:childTnLst>
                          </p:cTn>
                        </p:par>
                        <p:par>
                          <p:cTn id="38" fill="hold">
                            <p:stCondLst>
                              <p:cond delay="3750"/>
                            </p:stCondLst>
                            <p:childTnLst>
                              <p:par>
                                <p:cTn id="39" presetID="22" presetClass="entr" presetSubtype="8" fill="hold" grpId="0" nodeType="afterEffect">
                                  <p:stCondLst>
                                    <p:cond delay="0"/>
                                  </p:stCondLst>
                                  <p:childTnLst>
                                    <p:set>
                                      <p:cBhvr>
                                        <p:cTn id="40" dur="1" fill="hold">
                                          <p:stCondLst>
                                            <p:cond delay="0"/>
                                          </p:stCondLst>
                                        </p:cTn>
                                        <p:tgtEl>
                                          <p:spTgt spid="25"/>
                                        </p:tgtEl>
                                        <p:attrNameLst>
                                          <p:attrName>style.visibility</p:attrName>
                                        </p:attrNameLst>
                                      </p:cBhvr>
                                      <p:to>
                                        <p:strVal val="visible"/>
                                      </p:to>
                                    </p:set>
                                    <p:animEffect transition="in" filter="wipe(left)">
                                      <p:cBhvr>
                                        <p:cTn id="41" dur="500"/>
                                        <p:tgtEl>
                                          <p:spTgt spid="25"/>
                                        </p:tgtEl>
                                      </p:cBhvr>
                                    </p:animEffect>
                                  </p:childTnLst>
                                </p:cTn>
                              </p:par>
                            </p:childTnLst>
                          </p:cTn>
                        </p:par>
                        <p:par>
                          <p:cTn id="42" fill="hold">
                            <p:stCondLst>
                              <p:cond delay="4250"/>
                            </p:stCondLst>
                            <p:childTnLst>
                              <p:par>
                                <p:cTn id="43" presetID="22" presetClass="entr" presetSubtype="8" fill="hold" grpId="0" nodeType="afterEffect">
                                  <p:stCondLst>
                                    <p:cond delay="0"/>
                                  </p:stCondLst>
                                  <p:childTnLst>
                                    <p:set>
                                      <p:cBhvr>
                                        <p:cTn id="44" dur="1" fill="hold">
                                          <p:stCondLst>
                                            <p:cond delay="0"/>
                                          </p:stCondLst>
                                        </p:cTn>
                                        <p:tgtEl>
                                          <p:spTgt spid="26"/>
                                        </p:tgtEl>
                                        <p:attrNameLst>
                                          <p:attrName>style.visibility</p:attrName>
                                        </p:attrNameLst>
                                      </p:cBhvr>
                                      <p:to>
                                        <p:strVal val="visible"/>
                                      </p:to>
                                    </p:set>
                                    <p:animEffect transition="in" filter="wipe(left)">
                                      <p:cBhvr>
                                        <p:cTn id="45" dur="1000"/>
                                        <p:tgtEl>
                                          <p:spTgt spid="26"/>
                                        </p:tgtEl>
                                      </p:cBhvr>
                                    </p:animEffect>
                                  </p:childTnLst>
                                </p:cTn>
                              </p:par>
                            </p:childTnLst>
                          </p:cTn>
                        </p:par>
                        <p:par>
                          <p:cTn id="46" fill="hold">
                            <p:stCondLst>
                              <p:cond delay="5250"/>
                            </p:stCondLst>
                            <p:childTnLst>
                              <p:par>
                                <p:cTn id="47" presetID="22" presetClass="entr" presetSubtype="8" fill="hold" grpId="0" nodeType="afterEffect">
                                  <p:stCondLst>
                                    <p:cond delay="0"/>
                                  </p:stCondLst>
                                  <p:childTnLst>
                                    <p:set>
                                      <p:cBhvr>
                                        <p:cTn id="48" dur="1" fill="hold">
                                          <p:stCondLst>
                                            <p:cond delay="0"/>
                                          </p:stCondLst>
                                        </p:cTn>
                                        <p:tgtEl>
                                          <p:spTgt spid="27"/>
                                        </p:tgtEl>
                                        <p:attrNameLst>
                                          <p:attrName>style.visibility</p:attrName>
                                        </p:attrNameLst>
                                      </p:cBhvr>
                                      <p:to>
                                        <p:strVal val="visible"/>
                                      </p:to>
                                    </p:set>
                                    <p:animEffect transition="in" filter="wipe(left)">
                                      <p:cBhvr>
                                        <p:cTn id="49" dur="500"/>
                                        <p:tgtEl>
                                          <p:spTgt spid="27"/>
                                        </p:tgtEl>
                                      </p:cBhvr>
                                    </p:animEffect>
                                  </p:childTnLst>
                                </p:cTn>
                              </p:par>
                            </p:childTnLst>
                          </p:cTn>
                        </p:par>
                        <p:par>
                          <p:cTn id="50" fill="hold">
                            <p:stCondLst>
                              <p:cond delay="5750"/>
                            </p:stCondLst>
                            <p:childTnLst>
                              <p:par>
                                <p:cTn id="51" presetID="22" presetClass="entr" presetSubtype="8" fill="hold" grpId="0" nodeType="afterEffect">
                                  <p:stCondLst>
                                    <p:cond delay="0"/>
                                  </p:stCondLst>
                                  <p:childTnLst>
                                    <p:set>
                                      <p:cBhvr>
                                        <p:cTn id="52" dur="1" fill="hold">
                                          <p:stCondLst>
                                            <p:cond delay="0"/>
                                          </p:stCondLst>
                                        </p:cTn>
                                        <p:tgtEl>
                                          <p:spTgt spid="28"/>
                                        </p:tgtEl>
                                        <p:attrNameLst>
                                          <p:attrName>style.visibility</p:attrName>
                                        </p:attrNameLst>
                                      </p:cBhvr>
                                      <p:to>
                                        <p:strVal val="visible"/>
                                      </p:to>
                                    </p:set>
                                    <p:animEffect transition="in" filter="wipe(left)">
                                      <p:cBhvr>
                                        <p:cTn id="53" dur="1000"/>
                                        <p:tgtEl>
                                          <p:spTgt spid="28"/>
                                        </p:tgtEl>
                                      </p:cBhvr>
                                    </p:animEffect>
                                  </p:childTnLst>
                                </p:cTn>
                              </p:par>
                            </p:childTnLst>
                          </p:cTn>
                        </p:par>
                        <p:par>
                          <p:cTn id="54" fill="hold">
                            <p:stCondLst>
                              <p:cond delay="6750"/>
                            </p:stCondLst>
                            <p:childTnLst>
                              <p:par>
                                <p:cTn id="55" presetID="22" presetClass="entr" presetSubtype="8" fill="hold" grpId="0" nodeType="afterEffect">
                                  <p:stCondLst>
                                    <p:cond delay="0"/>
                                  </p:stCondLst>
                                  <p:childTnLst>
                                    <p:set>
                                      <p:cBhvr>
                                        <p:cTn id="56" dur="1" fill="hold">
                                          <p:stCondLst>
                                            <p:cond delay="0"/>
                                          </p:stCondLst>
                                        </p:cTn>
                                        <p:tgtEl>
                                          <p:spTgt spid="38"/>
                                        </p:tgtEl>
                                        <p:attrNameLst>
                                          <p:attrName>style.visibility</p:attrName>
                                        </p:attrNameLst>
                                      </p:cBhvr>
                                      <p:to>
                                        <p:strVal val="visible"/>
                                      </p:to>
                                    </p:set>
                                    <p:animEffect transition="in" filter="wipe(left)">
                                      <p:cBhvr>
                                        <p:cTn id="57" dur="500"/>
                                        <p:tgtEl>
                                          <p:spTgt spid="38"/>
                                        </p:tgtEl>
                                      </p:cBhvr>
                                    </p:animEffect>
                                  </p:childTnLst>
                                </p:cTn>
                              </p:par>
                            </p:childTnLst>
                          </p:cTn>
                        </p:par>
                        <p:par>
                          <p:cTn id="58" fill="hold">
                            <p:stCondLst>
                              <p:cond delay="7250"/>
                            </p:stCondLst>
                            <p:childTnLst>
                              <p:par>
                                <p:cTn id="59" presetID="22" presetClass="entr" presetSubtype="8" fill="hold" grpId="0" nodeType="afterEffect">
                                  <p:stCondLst>
                                    <p:cond delay="0"/>
                                  </p:stCondLst>
                                  <p:childTnLst>
                                    <p:set>
                                      <p:cBhvr>
                                        <p:cTn id="60" dur="1" fill="hold">
                                          <p:stCondLst>
                                            <p:cond delay="0"/>
                                          </p:stCondLst>
                                        </p:cTn>
                                        <p:tgtEl>
                                          <p:spTgt spid="39"/>
                                        </p:tgtEl>
                                        <p:attrNameLst>
                                          <p:attrName>style.visibility</p:attrName>
                                        </p:attrNameLst>
                                      </p:cBhvr>
                                      <p:to>
                                        <p:strVal val="visible"/>
                                      </p:to>
                                    </p:set>
                                    <p:animEffect transition="in" filter="wipe(left)">
                                      <p:cBhvr>
                                        <p:cTn id="61" dur="1000"/>
                                        <p:tgtEl>
                                          <p:spTgt spid="39"/>
                                        </p:tgtEl>
                                      </p:cBhvr>
                                    </p:animEffect>
                                  </p:childTnLst>
                                </p:cTn>
                              </p:par>
                              <p:par>
                                <p:cTn id="62" presetID="2" presetClass="entr" presetSubtype="1" fill="hold" nodeType="withEffect">
                                  <p:stCondLst>
                                    <p:cond delay="250"/>
                                  </p:stCondLst>
                                  <p:childTnLst>
                                    <p:set>
                                      <p:cBhvr>
                                        <p:cTn id="63" dur="1" fill="hold">
                                          <p:stCondLst>
                                            <p:cond delay="0"/>
                                          </p:stCondLst>
                                        </p:cTn>
                                        <p:tgtEl>
                                          <p:spTgt spid="44"/>
                                        </p:tgtEl>
                                        <p:attrNameLst>
                                          <p:attrName>style.visibility</p:attrName>
                                        </p:attrNameLst>
                                      </p:cBhvr>
                                      <p:to>
                                        <p:strVal val="visible"/>
                                      </p:to>
                                    </p:set>
                                    <p:anim calcmode="lin" valueType="num">
                                      <p:cBhvr additive="base">
                                        <p:cTn id="64" dur="500" fill="hold"/>
                                        <p:tgtEl>
                                          <p:spTgt spid="44"/>
                                        </p:tgtEl>
                                        <p:attrNameLst>
                                          <p:attrName>ppt_x</p:attrName>
                                        </p:attrNameLst>
                                      </p:cBhvr>
                                      <p:tavLst>
                                        <p:tav tm="0">
                                          <p:val>
                                            <p:strVal val="#ppt_x"/>
                                          </p:val>
                                        </p:tav>
                                        <p:tav tm="100000">
                                          <p:val>
                                            <p:strVal val="#ppt_x"/>
                                          </p:val>
                                        </p:tav>
                                      </p:tavLst>
                                    </p:anim>
                                    <p:anim calcmode="lin" valueType="num">
                                      <p:cBhvr additive="base">
                                        <p:cTn id="65" dur="500" fill="hold"/>
                                        <p:tgtEl>
                                          <p:spTgt spid="44"/>
                                        </p:tgtEl>
                                        <p:attrNameLst>
                                          <p:attrName>ppt_y</p:attrName>
                                        </p:attrNameLst>
                                      </p:cBhvr>
                                      <p:tavLst>
                                        <p:tav tm="0">
                                          <p:val>
                                            <p:strVal val="0-#ppt_h/2"/>
                                          </p:val>
                                        </p:tav>
                                        <p:tav tm="100000">
                                          <p:val>
                                            <p:strVal val="#ppt_y"/>
                                          </p:val>
                                        </p:tav>
                                      </p:tavLst>
                                    </p:anim>
                                  </p:childTnLst>
                                </p:cTn>
                              </p:par>
                              <p:par>
                                <p:cTn id="66" presetID="2" presetClass="entr" presetSubtype="1" fill="hold" nodeType="withEffect">
                                  <p:stCondLst>
                                    <p:cond delay="500"/>
                                  </p:stCondLst>
                                  <p:childTnLst>
                                    <p:set>
                                      <p:cBhvr>
                                        <p:cTn id="67" dur="1" fill="hold">
                                          <p:stCondLst>
                                            <p:cond delay="0"/>
                                          </p:stCondLst>
                                        </p:cTn>
                                        <p:tgtEl>
                                          <p:spTgt spid="45"/>
                                        </p:tgtEl>
                                        <p:attrNameLst>
                                          <p:attrName>style.visibility</p:attrName>
                                        </p:attrNameLst>
                                      </p:cBhvr>
                                      <p:to>
                                        <p:strVal val="visible"/>
                                      </p:to>
                                    </p:set>
                                    <p:anim calcmode="lin" valueType="num">
                                      <p:cBhvr additive="base">
                                        <p:cTn id="68" dur="500" fill="hold"/>
                                        <p:tgtEl>
                                          <p:spTgt spid="45"/>
                                        </p:tgtEl>
                                        <p:attrNameLst>
                                          <p:attrName>ppt_x</p:attrName>
                                        </p:attrNameLst>
                                      </p:cBhvr>
                                      <p:tavLst>
                                        <p:tav tm="0">
                                          <p:val>
                                            <p:strVal val="#ppt_x"/>
                                          </p:val>
                                        </p:tav>
                                        <p:tav tm="100000">
                                          <p:val>
                                            <p:strVal val="#ppt_x"/>
                                          </p:val>
                                        </p:tav>
                                      </p:tavLst>
                                    </p:anim>
                                    <p:anim calcmode="lin" valueType="num">
                                      <p:cBhvr additive="base">
                                        <p:cTn id="69" dur="500" fill="hold"/>
                                        <p:tgtEl>
                                          <p:spTgt spid="45"/>
                                        </p:tgtEl>
                                        <p:attrNameLst>
                                          <p:attrName>ppt_y</p:attrName>
                                        </p:attrNameLst>
                                      </p:cBhvr>
                                      <p:tavLst>
                                        <p:tav tm="0">
                                          <p:val>
                                            <p:strVal val="0-#ppt_h/2"/>
                                          </p:val>
                                        </p:tav>
                                        <p:tav tm="100000">
                                          <p:val>
                                            <p:strVal val="#ppt_y"/>
                                          </p:val>
                                        </p:tav>
                                      </p:tavLst>
                                    </p:anim>
                                  </p:childTnLst>
                                </p:cTn>
                              </p:par>
                              <p:par>
                                <p:cTn id="70" presetID="2" presetClass="entr" presetSubtype="1" fill="hold" nodeType="withEffect">
                                  <p:stCondLst>
                                    <p:cond delay="750"/>
                                  </p:stCondLst>
                                  <p:childTnLst>
                                    <p:set>
                                      <p:cBhvr>
                                        <p:cTn id="71" dur="1" fill="hold">
                                          <p:stCondLst>
                                            <p:cond delay="0"/>
                                          </p:stCondLst>
                                        </p:cTn>
                                        <p:tgtEl>
                                          <p:spTgt spid="46"/>
                                        </p:tgtEl>
                                        <p:attrNameLst>
                                          <p:attrName>style.visibility</p:attrName>
                                        </p:attrNameLst>
                                      </p:cBhvr>
                                      <p:to>
                                        <p:strVal val="visible"/>
                                      </p:to>
                                    </p:set>
                                    <p:anim calcmode="lin" valueType="num">
                                      <p:cBhvr additive="base">
                                        <p:cTn id="72" dur="500" fill="hold"/>
                                        <p:tgtEl>
                                          <p:spTgt spid="46"/>
                                        </p:tgtEl>
                                        <p:attrNameLst>
                                          <p:attrName>ppt_x</p:attrName>
                                        </p:attrNameLst>
                                      </p:cBhvr>
                                      <p:tavLst>
                                        <p:tav tm="0">
                                          <p:val>
                                            <p:strVal val="#ppt_x"/>
                                          </p:val>
                                        </p:tav>
                                        <p:tav tm="100000">
                                          <p:val>
                                            <p:strVal val="#ppt_x"/>
                                          </p:val>
                                        </p:tav>
                                      </p:tavLst>
                                    </p:anim>
                                    <p:anim calcmode="lin" valueType="num">
                                      <p:cBhvr additive="base">
                                        <p:cTn id="73" dur="500" fill="hold"/>
                                        <p:tgtEl>
                                          <p:spTgt spid="46"/>
                                        </p:tgtEl>
                                        <p:attrNameLst>
                                          <p:attrName>ppt_y</p:attrName>
                                        </p:attrNameLst>
                                      </p:cBhvr>
                                      <p:tavLst>
                                        <p:tav tm="0">
                                          <p:val>
                                            <p:strVal val="0-#ppt_h/2"/>
                                          </p:val>
                                        </p:tav>
                                        <p:tav tm="100000">
                                          <p:val>
                                            <p:strVal val="#ppt_y"/>
                                          </p:val>
                                        </p:tav>
                                      </p:tavLst>
                                    </p:anim>
                                  </p:childTnLst>
                                </p:cTn>
                              </p:par>
                            </p:childTnLst>
                          </p:cTn>
                        </p:par>
                        <p:par>
                          <p:cTn id="74" fill="hold">
                            <p:stCondLst>
                              <p:cond delay="8500"/>
                            </p:stCondLst>
                            <p:childTnLst>
                              <p:par>
                                <p:cTn id="75" presetID="42" presetClass="entr" presetSubtype="0" fill="hold" nodeType="afterEffect">
                                  <p:stCondLst>
                                    <p:cond delay="0"/>
                                  </p:stCondLst>
                                  <p:childTnLst>
                                    <p:set>
                                      <p:cBhvr>
                                        <p:cTn id="76" dur="1" fill="hold">
                                          <p:stCondLst>
                                            <p:cond delay="0"/>
                                          </p:stCondLst>
                                        </p:cTn>
                                        <p:tgtEl>
                                          <p:spTgt spid="162"/>
                                        </p:tgtEl>
                                        <p:attrNameLst>
                                          <p:attrName>style.visibility</p:attrName>
                                        </p:attrNameLst>
                                      </p:cBhvr>
                                      <p:to>
                                        <p:strVal val="visible"/>
                                      </p:to>
                                    </p:set>
                                    <p:animEffect transition="in" filter="fade">
                                      <p:cBhvr>
                                        <p:cTn id="77" dur="1000"/>
                                        <p:tgtEl>
                                          <p:spTgt spid="162"/>
                                        </p:tgtEl>
                                      </p:cBhvr>
                                    </p:animEffect>
                                    <p:anim calcmode="lin" valueType="num">
                                      <p:cBhvr>
                                        <p:cTn id="78" dur="1000" fill="hold"/>
                                        <p:tgtEl>
                                          <p:spTgt spid="162"/>
                                        </p:tgtEl>
                                        <p:attrNameLst>
                                          <p:attrName>ppt_x</p:attrName>
                                        </p:attrNameLst>
                                      </p:cBhvr>
                                      <p:tavLst>
                                        <p:tav tm="0">
                                          <p:val>
                                            <p:strVal val="#ppt_x"/>
                                          </p:val>
                                        </p:tav>
                                        <p:tav tm="100000">
                                          <p:val>
                                            <p:strVal val="#ppt_x"/>
                                          </p:val>
                                        </p:tav>
                                      </p:tavLst>
                                    </p:anim>
                                    <p:anim calcmode="lin" valueType="num">
                                      <p:cBhvr>
                                        <p:cTn id="79" dur="1000" fill="hold"/>
                                        <p:tgtEl>
                                          <p:spTgt spid="162"/>
                                        </p:tgtEl>
                                        <p:attrNameLst>
                                          <p:attrName>ppt_y</p:attrName>
                                        </p:attrNameLst>
                                      </p:cBhvr>
                                      <p:tavLst>
                                        <p:tav tm="0">
                                          <p:val>
                                            <p:strVal val="#ppt_y+.1"/>
                                          </p:val>
                                        </p:tav>
                                        <p:tav tm="100000">
                                          <p:val>
                                            <p:strVal val="#ppt_y"/>
                                          </p:val>
                                        </p:tav>
                                      </p:tavLst>
                                    </p:anim>
                                  </p:childTnLst>
                                </p:cTn>
                              </p:par>
                            </p:childTnLst>
                          </p:cTn>
                        </p:par>
                        <p:par>
                          <p:cTn id="80" fill="hold">
                            <p:stCondLst>
                              <p:cond delay="9500"/>
                            </p:stCondLst>
                            <p:childTnLst>
                              <p:par>
                                <p:cTn id="81" presetID="42" presetClass="entr" presetSubtype="0" fill="hold" nodeType="afterEffect">
                                  <p:stCondLst>
                                    <p:cond delay="0"/>
                                  </p:stCondLst>
                                  <p:childTnLst>
                                    <p:set>
                                      <p:cBhvr>
                                        <p:cTn id="82" dur="1" fill="hold">
                                          <p:stCondLst>
                                            <p:cond delay="0"/>
                                          </p:stCondLst>
                                        </p:cTn>
                                        <p:tgtEl>
                                          <p:spTgt spid="165"/>
                                        </p:tgtEl>
                                        <p:attrNameLst>
                                          <p:attrName>style.visibility</p:attrName>
                                        </p:attrNameLst>
                                      </p:cBhvr>
                                      <p:to>
                                        <p:strVal val="visible"/>
                                      </p:to>
                                    </p:set>
                                    <p:animEffect transition="in" filter="fade">
                                      <p:cBhvr>
                                        <p:cTn id="83" dur="1000"/>
                                        <p:tgtEl>
                                          <p:spTgt spid="165"/>
                                        </p:tgtEl>
                                      </p:cBhvr>
                                    </p:animEffect>
                                    <p:anim calcmode="lin" valueType="num">
                                      <p:cBhvr>
                                        <p:cTn id="84" dur="1000" fill="hold"/>
                                        <p:tgtEl>
                                          <p:spTgt spid="165"/>
                                        </p:tgtEl>
                                        <p:attrNameLst>
                                          <p:attrName>ppt_x</p:attrName>
                                        </p:attrNameLst>
                                      </p:cBhvr>
                                      <p:tavLst>
                                        <p:tav tm="0">
                                          <p:val>
                                            <p:strVal val="#ppt_x"/>
                                          </p:val>
                                        </p:tav>
                                        <p:tav tm="100000">
                                          <p:val>
                                            <p:strVal val="#ppt_x"/>
                                          </p:val>
                                        </p:tav>
                                      </p:tavLst>
                                    </p:anim>
                                    <p:anim calcmode="lin" valueType="num">
                                      <p:cBhvr>
                                        <p:cTn id="85" dur="1000" fill="hold"/>
                                        <p:tgtEl>
                                          <p:spTgt spid="165"/>
                                        </p:tgtEl>
                                        <p:attrNameLst>
                                          <p:attrName>ppt_y</p:attrName>
                                        </p:attrNameLst>
                                      </p:cBhvr>
                                      <p:tavLst>
                                        <p:tav tm="0">
                                          <p:val>
                                            <p:strVal val="#ppt_y+.1"/>
                                          </p:val>
                                        </p:tav>
                                        <p:tav tm="100000">
                                          <p:val>
                                            <p:strVal val="#ppt_y"/>
                                          </p:val>
                                        </p:tav>
                                      </p:tavLst>
                                    </p:anim>
                                  </p:childTnLst>
                                </p:cTn>
                              </p:par>
                            </p:childTnLst>
                          </p:cTn>
                        </p:par>
                        <p:par>
                          <p:cTn id="86" fill="hold">
                            <p:stCondLst>
                              <p:cond delay="10500"/>
                            </p:stCondLst>
                            <p:childTnLst>
                              <p:par>
                                <p:cTn id="87" presetID="42" presetClass="entr" presetSubtype="0" fill="hold" grpId="0" nodeType="afterEffect">
                                  <p:stCondLst>
                                    <p:cond delay="0"/>
                                  </p:stCondLst>
                                  <p:childTnLst>
                                    <p:set>
                                      <p:cBhvr>
                                        <p:cTn id="88" dur="1" fill="hold">
                                          <p:stCondLst>
                                            <p:cond delay="0"/>
                                          </p:stCondLst>
                                        </p:cTn>
                                        <p:tgtEl>
                                          <p:spTgt spid="161"/>
                                        </p:tgtEl>
                                        <p:attrNameLst>
                                          <p:attrName>style.visibility</p:attrName>
                                        </p:attrNameLst>
                                      </p:cBhvr>
                                      <p:to>
                                        <p:strVal val="visible"/>
                                      </p:to>
                                    </p:set>
                                    <p:animEffect transition="in" filter="fade">
                                      <p:cBhvr>
                                        <p:cTn id="89" dur="1000"/>
                                        <p:tgtEl>
                                          <p:spTgt spid="161"/>
                                        </p:tgtEl>
                                      </p:cBhvr>
                                    </p:animEffect>
                                    <p:anim calcmode="lin" valueType="num">
                                      <p:cBhvr>
                                        <p:cTn id="90" dur="1000" fill="hold"/>
                                        <p:tgtEl>
                                          <p:spTgt spid="161"/>
                                        </p:tgtEl>
                                        <p:attrNameLst>
                                          <p:attrName>ppt_x</p:attrName>
                                        </p:attrNameLst>
                                      </p:cBhvr>
                                      <p:tavLst>
                                        <p:tav tm="0">
                                          <p:val>
                                            <p:strVal val="#ppt_x"/>
                                          </p:val>
                                        </p:tav>
                                        <p:tav tm="100000">
                                          <p:val>
                                            <p:strVal val="#ppt_x"/>
                                          </p:val>
                                        </p:tav>
                                      </p:tavLst>
                                    </p:anim>
                                    <p:anim calcmode="lin" valueType="num">
                                      <p:cBhvr>
                                        <p:cTn id="91" dur="1000" fill="hold"/>
                                        <p:tgtEl>
                                          <p:spTgt spid="16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24" grpId="0" animBg="1"/>
      <p:bldP spid="25" grpId="0"/>
      <p:bldP spid="26" grpId="0"/>
      <p:bldP spid="27" grpId="0"/>
      <p:bldP spid="28" grpId="0"/>
      <p:bldP spid="38" grpId="0"/>
      <p:bldP spid="39" grpId="0"/>
      <p:bldGraphic spid="161" grpId="0">
        <p:bldAsOne/>
      </p:bldGraphic>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a:extLst>
              <a:ext uri="{FF2B5EF4-FFF2-40B4-BE49-F238E27FC236}">
                <a16:creationId xmlns:a16="http://schemas.microsoft.com/office/drawing/2014/main" xmlns="" id="{95FDCDC2-0DAF-4E73-9BEE-D8642CBCA158}"/>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8457" t="4064" r="6239" b="10961"/>
          <a:stretch/>
        </p:blipFill>
        <p:spPr>
          <a:xfrm>
            <a:off x="2743199" y="0"/>
            <a:ext cx="6884505" cy="6858000"/>
          </a:xfrm>
          <a:prstGeom prst="rect">
            <a:avLst/>
          </a:prstGeom>
        </p:spPr>
      </p:pic>
      <p:pic>
        <p:nvPicPr>
          <p:cNvPr id="8" name="图片 7">
            <a:extLst>
              <a:ext uri="{FF2B5EF4-FFF2-40B4-BE49-F238E27FC236}">
                <a16:creationId xmlns:a16="http://schemas.microsoft.com/office/drawing/2014/main" xmlns="" id="{15D08FF0-DA44-481B-838E-232E743C085E}"/>
              </a:ext>
            </a:extLst>
          </p:cNvPr>
          <p:cNvPicPr>
            <a:picLocks noChangeAspect="1"/>
          </p:cNvPicPr>
          <p:nvPr/>
        </p:nvPicPr>
        <p:blipFill rotWithShape="1">
          <a:blip r:embed="rId4">
            <a:extLst>
              <a:ext uri="{28A0092B-C50C-407E-A947-70E740481C1C}">
                <a14:useLocalDpi xmlns:a14="http://schemas.microsoft.com/office/drawing/2010/main" val="0"/>
              </a:ext>
            </a:extLst>
          </a:blip>
          <a:srcRect l="10377" r="65555"/>
          <a:stretch/>
        </p:blipFill>
        <p:spPr>
          <a:xfrm rot="5400000">
            <a:off x="4626156" y="-4630486"/>
            <a:ext cx="2935357" cy="12196330"/>
          </a:xfrm>
          <a:prstGeom prst="rect">
            <a:avLst/>
          </a:prstGeom>
        </p:spPr>
      </p:pic>
      <p:pic>
        <p:nvPicPr>
          <p:cNvPr id="3" name="图片 2">
            <a:extLst>
              <a:ext uri="{FF2B5EF4-FFF2-40B4-BE49-F238E27FC236}">
                <a16:creationId xmlns:a16="http://schemas.microsoft.com/office/drawing/2014/main" xmlns="" id="{1997013F-41E2-49E6-92AA-999AD93ACA45}"/>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477245" y="2238485"/>
            <a:ext cx="1316508" cy="1359480"/>
          </a:xfrm>
          <a:prstGeom prst="rect">
            <a:avLst/>
          </a:prstGeom>
        </p:spPr>
      </p:pic>
      <p:sp>
        <p:nvSpPr>
          <p:cNvPr id="9" name="文本框 8">
            <a:extLst>
              <a:ext uri="{FF2B5EF4-FFF2-40B4-BE49-F238E27FC236}">
                <a16:creationId xmlns:a16="http://schemas.microsoft.com/office/drawing/2014/main" xmlns="" id="{28F3522A-75C9-45B2-B677-47F79936AB49}"/>
              </a:ext>
            </a:extLst>
          </p:cNvPr>
          <p:cNvSpPr txBox="1"/>
          <p:nvPr/>
        </p:nvSpPr>
        <p:spPr>
          <a:xfrm>
            <a:off x="3787140" y="3388175"/>
            <a:ext cx="4610100" cy="1569660"/>
          </a:xfrm>
          <a:prstGeom prst="rect">
            <a:avLst/>
          </a:prstGeom>
          <a:noFill/>
        </p:spPr>
        <p:txBody>
          <a:bodyPr wrap="square" rtlCol="0">
            <a:spAutoFit/>
          </a:bodyPr>
          <a:lstStyle/>
          <a:p>
            <a:pPr algn="ctr" fontAlgn="auto">
              <a:lnSpc>
                <a:spcPct val="100000"/>
              </a:lnSpc>
            </a:pPr>
            <a:r>
              <a:rPr lang="en-US" altLang="zh-CN" sz="9600" spc="300" dirty="0">
                <a:solidFill>
                  <a:srgbClr val="BFD9F0"/>
                </a:solidFill>
                <a:effectLst/>
                <a:latin typeface="French Script MT" panose="03020402040607040605" pitchFamily="66" charset="0"/>
                <a:ea typeface="思源黑体 CN ExtraLight" panose="020B0200000000000000" pitchFamily="34" charset="-122"/>
                <a:sym typeface="+mn-ea"/>
              </a:rPr>
              <a:t>Thanks</a:t>
            </a:r>
          </a:p>
        </p:txBody>
      </p:sp>
      <p:sp>
        <p:nvSpPr>
          <p:cNvPr id="10" name="文本框 9">
            <a:extLst>
              <a:ext uri="{FF2B5EF4-FFF2-40B4-BE49-F238E27FC236}">
                <a16:creationId xmlns:a16="http://schemas.microsoft.com/office/drawing/2014/main" xmlns="" id="{EEF6ADB4-F2D7-4D5B-ABB0-58EC86B7368D}"/>
              </a:ext>
            </a:extLst>
          </p:cNvPr>
          <p:cNvSpPr txBox="1"/>
          <p:nvPr/>
        </p:nvSpPr>
        <p:spPr>
          <a:xfrm>
            <a:off x="4742522" y="4754195"/>
            <a:ext cx="2699336" cy="584775"/>
          </a:xfrm>
          <a:prstGeom prst="rect">
            <a:avLst/>
          </a:prstGeom>
          <a:noFill/>
        </p:spPr>
        <p:txBody>
          <a:bodyPr wrap="square" rtlCol="0">
            <a:spAutoFit/>
          </a:bodyPr>
          <a:lstStyle/>
          <a:p>
            <a:pPr algn="ctr"/>
            <a:r>
              <a:rPr lang="zh-CN" altLang="en-US" sz="3200" dirty="0">
                <a:solidFill>
                  <a:srgbClr val="BFD9F0"/>
                </a:solidFill>
                <a:latin typeface="经典中圆简" panose="02010609000101010101" pitchFamily="49" charset="-122"/>
                <a:ea typeface="经典中圆简" panose="02010609000101010101" pitchFamily="49" charset="-122"/>
                <a:cs typeface="经典中圆简" panose="02010609000101010101" pitchFamily="49" charset="-122"/>
              </a:rPr>
              <a:t>感谢聆听</a:t>
            </a:r>
          </a:p>
        </p:txBody>
      </p:sp>
      <p:sp>
        <p:nvSpPr>
          <p:cNvPr id="11" name="矩形 10">
            <a:extLst>
              <a:ext uri="{FF2B5EF4-FFF2-40B4-BE49-F238E27FC236}">
                <a16:creationId xmlns:a16="http://schemas.microsoft.com/office/drawing/2014/main" xmlns="" id="{EF05E038-C579-45F2-A8AD-CE857C9A38B5}"/>
              </a:ext>
            </a:extLst>
          </p:cNvPr>
          <p:cNvSpPr/>
          <p:nvPr/>
        </p:nvSpPr>
        <p:spPr>
          <a:xfrm>
            <a:off x="8081039" y="6383890"/>
            <a:ext cx="3861955" cy="307777"/>
          </a:xfrm>
          <a:prstGeom prst="rect">
            <a:avLst/>
          </a:prstGeom>
        </p:spPr>
        <p:txBody>
          <a:bodyPr wrap="none">
            <a:spAutoFit/>
          </a:bodyPr>
          <a:lstStyle/>
          <a:p>
            <a:pPr algn="ctr" defTabSz="548640"/>
            <a:r>
              <a:rPr lang="zh-CN" altLang="en-US" sz="1400" dirty="0">
                <a:solidFill>
                  <a:schemeClr val="bg1"/>
                </a:solidFill>
                <a:latin typeface="微软雅黑" panose="020B0503020204020204" pitchFamily="34" charset="-122"/>
                <a:ea typeface="微软雅黑" panose="020B0503020204020204" pitchFamily="34" charset="-122"/>
              </a:rPr>
              <a:t>竞聘人：不会申请         时间：</a:t>
            </a:r>
            <a:r>
              <a:rPr lang="en-US" altLang="zh-CN" sz="1400" dirty="0">
                <a:solidFill>
                  <a:schemeClr val="bg1"/>
                </a:solidFill>
                <a:latin typeface="微软雅黑" panose="020B0503020204020204" pitchFamily="34" charset="-122"/>
                <a:ea typeface="微软雅黑" panose="020B0503020204020204" pitchFamily="34" charset="-122"/>
              </a:rPr>
              <a:t>2019</a:t>
            </a:r>
            <a:r>
              <a:rPr lang="zh-CN" altLang="en-US" sz="1400" dirty="0">
                <a:solidFill>
                  <a:schemeClr val="bg1"/>
                </a:solidFill>
                <a:latin typeface="微软雅黑" panose="020B0503020204020204" pitchFamily="34" charset="-122"/>
                <a:ea typeface="微软雅黑" panose="020B0503020204020204" pitchFamily="34" charset="-122"/>
              </a:rPr>
              <a:t>年</a:t>
            </a:r>
            <a:r>
              <a:rPr lang="en-US" altLang="zh-CN" sz="1400" dirty="0">
                <a:solidFill>
                  <a:schemeClr val="bg1"/>
                </a:solidFill>
                <a:latin typeface="微软雅黑" panose="020B0503020204020204" pitchFamily="34" charset="-122"/>
                <a:ea typeface="微软雅黑" panose="020B0503020204020204" pitchFamily="34" charset="-122"/>
              </a:rPr>
              <a:t>1</a:t>
            </a:r>
            <a:r>
              <a:rPr lang="zh-CN" altLang="en-US" sz="1400" dirty="0">
                <a:solidFill>
                  <a:schemeClr val="bg1"/>
                </a:solidFill>
                <a:latin typeface="微软雅黑" panose="020B0503020204020204" pitchFamily="34" charset="-122"/>
                <a:ea typeface="微软雅黑" panose="020B0503020204020204" pitchFamily="34" charset="-122"/>
              </a:rPr>
              <a:t>月</a:t>
            </a:r>
            <a:r>
              <a:rPr lang="en-US" altLang="zh-CN" sz="1400" dirty="0">
                <a:solidFill>
                  <a:schemeClr val="bg1"/>
                </a:solidFill>
                <a:latin typeface="微软雅黑" panose="020B0503020204020204" pitchFamily="34" charset="-122"/>
                <a:ea typeface="微软雅黑" panose="020B0503020204020204" pitchFamily="34" charset="-122"/>
              </a:rPr>
              <a:t>8</a:t>
            </a:r>
            <a:r>
              <a:rPr lang="zh-CN" altLang="en-US" sz="1400" dirty="0">
                <a:solidFill>
                  <a:schemeClr val="bg1"/>
                </a:solidFill>
                <a:latin typeface="微软雅黑" panose="020B0503020204020204" pitchFamily="34" charset="-122"/>
                <a:ea typeface="微软雅黑" panose="020B0503020204020204" pitchFamily="34" charset="-122"/>
              </a:rPr>
              <a:t>日 </a:t>
            </a:r>
          </a:p>
        </p:txBody>
      </p:sp>
      <p:sp>
        <p:nvSpPr>
          <p:cNvPr id="12" name="椭圆 11">
            <a:extLst>
              <a:ext uri="{FF2B5EF4-FFF2-40B4-BE49-F238E27FC236}">
                <a16:creationId xmlns:a16="http://schemas.microsoft.com/office/drawing/2014/main" xmlns="" id="{3A80025E-F02B-4C26-B6F0-7DCD0DA00661}"/>
              </a:ext>
            </a:extLst>
          </p:cNvPr>
          <p:cNvSpPr/>
          <p:nvPr/>
        </p:nvSpPr>
        <p:spPr>
          <a:xfrm>
            <a:off x="1724803" y="-1217202"/>
            <a:ext cx="1080141" cy="1079750"/>
          </a:xfrm>
          <a:prstGeom prst="ellipse">
            <a:avLst/>
          </a:prstGeom>
          <a:solidFill>
            <a:sysClr val="window" lastClr="FFFFFF">
              <a:alpha val="82000"/>
            </a:sysClr>
          </a:solidFill>
          <a:ln w="12700" cap="flat" cmpd="sng" algn="ctr">
            <a:noFill/>
            <a:prstDash val="solid"/>
            <a:miter lim="800000"/>
          </a:ln>
          <a:effectLst>
            <a:softEdge rad="190500"/>
          </a:effectLst>
        </p:spPr>
        <p:txBody>
          <a:bodyPr rtlCol="0" anchor="ctr"/>
          <a:lstStyle/>
          <a:p>
            <a:pPr marL="0" marR="0" lvl="0" indent="0" algn="ctr" defTabSz="914217"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13" name="椭圆 12">
            <a:extLst>
              <a:ext uri="{FF2B5EF4-FFF2-40B4-BE49-F238E27FC236}">
                <a16:creationId xmlns:a16="http://schemas.microsoft.com/office/drawing/2014/main" xmlns="" id="{EFE38B63-A40D-4360-A75C-854CDBD12105}"/>
              </a:ext>
            </a:extLst>
          </p:cNvPr>
          <p:cNvSpPr/>
          <p:nvPr/>
        </p:nvSpPr>
        <p:spPr>
          <a:xfrm>
            <a:off x="3030589" y="-823741"/>
            <a:ext cx="720094" cy="719833"/>
          </a:xfrm>
          <a:prstGeom prst="ellipse">
            <a:avLst/>
          </a:prstGeom>
          <a:solidFill>
            <a:sysClr val="window" lastClr="FFFFFF">
              <a:alpha val="82000"/>
            </a:sysClr>
          </a:solidFill>
          <a:ln w="12700" cap="flat" cmpd="sng" algn="ctr">
            <a:noFill/>
            <a:prstDash val="solid"/>
            <a:miter lim="800000"/>
          </a:ln>
          <a:effectLst>
            <a:softEdge rad="190500"/>
          </a:effectLst>
        </p:spPr>
        <p:txBody>
          <a:bodyPr rtlCol="0" anchor="ctr"/>
          <a:lstStyle/>
          <a:p>
            <a:pPr marL="0" marR="0" lvl="0" indent="0" algn="ctr" defTabSz="914217"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14" name="椭圆 13">
            <a:extLst>
              <a:ext uri="{FF2B5EF4-FFF2-40B4-BE49-F238E27FC236}">
                <a16:creationId xmlns:a16="http://schemas.microsoft.com/office/drawing/2014/main" xmlns="" id="{187A7980-4B59-4E0F-B586-CCE00C3E7FA1}"/>
              </a:ext>
            </a:extLst>
          </p:cNvPr>
          <p:cNvSpPr/>
          <p:nvPr/>
        </p:nvSpPr>
        <p:spPr>
          <a:xfrm>
            <a:off x="4251895" y="-868331"/>
            <a:ext cx="360047" cy="359917"/>
          </a:xfrm>
          <a:prstGeom prst="ellipse">
            <a:avLst/>
          </a:prstGeom>
          <a:solidFill>
            <a:sysClr val="window" lastClr="FFFFFF">
              <a:alpha val="82000"/>
            </a:sysClr>
          </a:solidFill>
          <a:ln w="12700" cap="flat" cmpd="sng" algn="ctr">
            <a:noFill/>
            <a:prstDash val="solid"/>
            <a:miter lim="800000"/>
          </a:ln>
          <a:effectLst>
            <a:softEdge rad="190500"/>
          </a:effectLst>
        </p:spPr>
        <p:txBody>
          <a:bodyPr rtlCol="0" anchor="ctr"/>
          <a:lstStyle/>
          <a:p>
            <a:pPr marL="0" marR="0" lvl="0" indent="0" algn="ctr" defTabSz="914217" eaLnBrk="1" fontAlgn="auto" latinLnBrk="0" hangingPunct="1">
              <a:lnSpc>
                <a:spcPct val="100000"/>
              </a:lnSpc>
              <a:spcBef>
                <a:spcPts val="0"/>
              </a:spcBef>
              <a:spcAft>
                <a:spcPts val="0"/>
              </a:spcAft>
              <a:buClrTx/>
              <a:buSzTx/>
              <a:buFontTx/>
              <a:buNone/>
              <a:tabLst/>
              <a:defRPr/>
            </a:pPr>
            <a:endParaRPr kumimoji="0" lang="en-US" altLang="zh-CN" sz="1800" b="0" i="0" u="none" strike="noStrike" kern="0" cap="none" spc="0" normalizeH="0" baseline="0" noProof="0" dirty="0">
              <a:ln>
                <a:noFill/>
              </a:ln>
              <a:solidFill>
                <a:sysClr val="window" lastClr="FFFFFF"/>
              </a:solidFill>
              <a:effectLst/>
              <a:uLnTx/>
              <a:uFillTx/>
              <a:latin typeface="Calibri"/>
              <a:ea typeface="宋体"/>
              <a:cs typeface="+mn-cs"/>
            </a:endParaRPr>
          </a:p>
          <a:p>
            <a:pPr marL="0" marR="0" lvl="0" indent="0" algn="ctr" defTabSz="914217"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dirty="0">
              <a:ln>
                <a:noFill/>
              </a:ln>
              <a:solidFill>
                <a:sysClr val="window" lastClr="FFFFFF"/>
              </a:solidFill>
              <a:effectLst/>
              <a:uLnTx/>
              <a:uFillTx/>
              <a:latin typeface="Calibri"/>
              <a:ea typeface="宋体"/>
              <a:cs typeface="+mn-cs"/>
            </a:endParaRPr>
          </a:p>
        </p:txBody>
      </p:sp>
      <p:sp>
        <p:nvSpPr>
          <p:cNvPr id="15" name="椭圆 14">
            <a:extLst>
              <a:ext uri="{FF2B5EF4-FFF2-40B4-BE49-F238E27FC236}">
                <a16:creationId xmlns:a16="http://schemas.microsoft.com/office/drawing/2014/main" xmlns="" id="{941FF001-420F-44CA-9922-2D6FECF8384D}"/>
              </a:ext>
            </a:extLst>
          </p:cNvPr>
          <p:cNvSpPr/>
          <p:nvPr/>
        </p:nvSpPr>
        <p:spPr>
          <a:xfrm>
            <a:off x="4295041" y="-1164760"/>
            <a:ext cx="1080141" cy="1079750"/>
          </a:xfrm>
          <a:prstGeom prst="ellipse">
            <a:avLst/>
          </a:prstGeom>
          <a:solidFill>
            <a:sysClr val="window" lastClr="FFFFFF">
              <a:alpha val="82000"/>
            </a:sysClr>
          </a:solidFill>
          <a:ln w="12700" cap="flat" cmpd="sng" algn="ctr">
            <a:noFill/>
            <a:prstDash val="solid"/>
            <a:miter lim="800000"/>
          </a:ln>
          <a:effectLst>
            <a:softEdge rad="190500"/>
          </a:effectLst>
        </p:spPr>
        <p:txBody>
          <a:bodyPr rtlCol="0" anchor="ctr"/>
          <a:lstStyle/>
          <a:p>
            <a:pPr marL="0" marR="0" lvl="0" indent="0" algn="ctr" defTabSz="914217"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16" name="椭圆 15">
            <a:extLst>
              <a:ext uri="{FF2B5EF4-FFF2-40B4-BE49-F238E27FC236}">
                <a16:creationId xmlns:a16="http://schemas.microsoft.com/office/drawing/2014/main" xmlns="" id="{CBC23E42-9B94-422A-909E-44C999150194}"/>
              </a:ext>
            </a:extLst>
          </p:cNvPr>
          <p:cNvSpPr/>
          <p:nvPr/>
        </p:nvSpPr>
        <p:spPr>
          <a:xfrm>
            <a:off x="10042625" y="-926183"/>
            <a:ext cx="720094" cy="719833"/>
          </a:xfrm>
          <a:prstGeom prst="ellipse">
            <a:avLst/>
          </a:prstGeom>
          <a:solidFill>
            <a:sysClr val="window" lastClr="FFFFFF">
              <a:alpha val="82000"/>
            </a:sysClr>
          </a:solidFill>
          <a:ln w="12700" cap="flat" cmpd="sng" algn="ctr">
            <a:noFill/>
            <a:prstDash val="solid"/>
            <a:miter lim="800000"/>
          </a:ln>
          <a:effectLst>
            <a:softEdge rad="190500"/>
          </a:effectLst>
        </p:spPr>
        <p:txBody>
          <a:bodyPr rtlCol="0" anchor="ctr"/>
          <a:lstStyle/>
          <a:p>
            <a:pPr marL="0" marR="0" lvl="0" indent="0" algn="ctr" defTabSz="914217"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17" name="椭圆 16">
            <a:extLst>
              <a:ext uri="{FF2B5EF4-FFF2-40B4-BE49-F238E27FC236}">
                <a16:creationId xmlns:a16="http://schemas.microsoft.com/office/drawing/2014/main" xmlns="" id="{4FC7E5CE-5C8A-4060-AA3A-3237128F1223}"/>
              </a:ext>
            </a:extLst>
          </p:cNvPr>
          <p:cNvSpPr/>
          <p:nvPr/>
        </p:nvSpPr>
        <p:spPr>
          <a:xfrm>
            <a:off x="9454720" y="-898996"/>
            <a:ext cx="540070" cy="539875"/>
          </a:xfrm>
          <a:prstGeom prst="ellipse">
            <a:avLst/>
          </a:prstGeom>
          <a:solidFill>
            <a:sysClr val="window" lastClr="FFFFFF">
              <a:alpha val="82000"/>
            </a:sysClr>
          </a:solidFill>
          <a:ln w="12700" cap="flat" cmpd="sng" algn="ctr">
            <a:noFill/>
            <a:prstDash val="solid"/>
            <a:miter lim="800000"/>
          </a:ln>
          <a:effectLst>
            <a:softEdge rad="190500"/>
          </a:effectLst>
        </p:spPr>
        <p:txBody>
          <a:bodyPr rtlCol="0" anchor="ctr"/>
          <a:lstStyle/>
          <a:p>
            <a:pPr marL="0" marR="0" lvl="0" indent="0" algn="ctr" defTabSz="914217"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18" name="椭圆 17">
            <a:extLst>
              <a:ext uri="{FF2B5EF4-FFF2-40B4-BE49-F238E27FC236}">
                <a16:creationId xmlns:a16="http://schemas.microsoft.com/office/drawing/2014/main" xmlns="" id="{A6F88E6A-99DC-40AE-A89A-1D283B0C9B2F}"/>
              </a:ext>
            </a:extLst>
          </p:cNvPr>
          <p:cNvSpPr/>
          <p:nvPr/>
        </p:nvSpPr>
        <p:spPr>
          <a:xfrm>
            <a:off x="11230667" y="-880817"/>
            <a:ext cx="574121" cy="573913"/>
          </a:xfrm>
          <a:prstGeom prst="ellipse">
            <a:avLst/>
          </a:prstGeom>
          <a:solidFill>
            <a:sysClr val="window" lastClr="FFFFFF">
              <a:alpha val="82000"/>
            </a:sysClr>
          </a:solidFill>
          <a:ln w="12700" cap="flat" cmpd="sng" algn="ctr">
            <a:noFill/>
            <a:prstDash val="solid"/>
            <a:miter lim="800000"/>
          </a:ln>
          <a:effectLst>
            <a:softEdge rad="190500"/>
          </a:effectLst>
        </p:spPr>
        <p:txBody>
          <a:bodyPr rtlCol="0" anchor="ctr"/>
          <a:lstStyle/>
          <a:p>
            <a:pPr marL="0" marR="0" lvl="0" indent="0" algn="ctr" defTabSz="914217"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19" name="椭圆 18">
            <a:extLst>
              <a:ext uri="{FF2B5EF4-FFF2-40B4-BE49-F238E27FC236}">
                <a16:creationId xmlns:a16="http://schemas.microsoft.com/office/drawing/2014/main" xmlns="" id="{AA5B04BE-8AB9-4A2B-9EA9-248B63A29D17}"/>
              </a:ext>
            </a:extLst>
          </p:cNvPr>
          <p:cNvSpPr/>
          <p:nvPr/>
        </p:nvSpPr>
        <p:spPr>
          <a:xfrm>
            <a:off x="8340225" y="-853224"/>
            <a:ext cx="756098" cy="755825"/>
          </a:xfrm>
          <a:prstGeom prst="ellipse">
            <a:avLst/>
          </a:prstGeom>
          <a:solidFill>
            <a:sysClr val="window" lastClr="FFFFFF">
              <a:alpha val="82000"/>
            </a:sysClr>
          </a:solidFill>
          <a:ln w="12700" cap="flat" cmpd="sng" algn="ctr">
            <a:noFill/>
            <a:prstDash val="solid"/>
            <a:miter lim="800000"/>
          </a:ln>
          <a:effectLst>
            <a:softEdge rad="190500"/>
          </a:effectLst>
        </p:spPr>
        <p:txBody>
          <a:bodyPr rtlCol="0" anchor="ctr"/>
          <a:lstStyle/>
          <a:p>
            <a:pPr marL="0" marR="0" lvl="0" indent="0" algn="ctr" defTabSz="914217"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20" name="椭圆 19">
            <a:extLst>
              <a:ext uri="{FF2B5EF4-FFF2-40B4-BE49-F238E27FC236}">
                <a16:creationId xmlns:a16="http://schemas.microsoft.com/office/drawing/2014/main" xmlns="" id="{7EA2DCD5-CCD3-4131-8C47-AB576F73CBE1}"/>
              </a:ext>
            </a:extLst>
          </p:cNvPr>
          <p:cNvSpPr/>
          <p:nvPr/>
        </p:nvSpPr>
        <p:spPr>
          <a:xfrm>
            <a:off x="9094673" y="-548446"/>
            <a:ext cx="360047" cy="359917"/>
          </a:xfrm>
          <a:prstGeom prst="ellipse">
            <a:avLst/>
          </a:prstGeom>
          <a:solidFill>
            <a:sysClr val="window" lastClr="FFFFFF">
              <a:alpha val="82000"/>
            </a:sysClr>
          </a:solidFill>
          <a:ln w="12700" cap="flat" cmpd="sng" algn="ctr">
            <a:noFill/>
            <a:prstDash val="solid"/>
            <a:miter lim="800000"/>
          </a:ln>
          <a:effectLst>
            <a:softEdge rad="190500"/>
          </a:effectLst>
        </p:spPr>
        <p:txBody>
          <a:bodyPr rtlCol="0" anchor="ctr"/>
          <a:lstStyle/>
          <a:p>
            <a:pPr marL="0" marR="0" lvl="0" indent="0" algn="ctr" defTabSz="914217"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21" name="椭圆 20">
            <a:extLst>
              <a:ext uri="{FF2B5EF4-FFF2-40B4-BE49-F238E27FC236}">
                <a16:creationId xmlns:a16="http://schemas.microsoft.com/office/drawing/2014/main" xmlns="" id="{7EF2BBA1-00A3-43CF-B1DA-2FC68B7E4011}"/>
              </a:ext>
            </a:extLst>
          </p:cNvPr>
          <p:cNvSpPr/>
          <p:nvPr/>
        </p:nvSpPr>
        <p:spPr>
          <a:xfrm>
            <a:off x="11585385" y="-880817"/>
            <a:ext cx="720094" cy="719833"/>
          </a:xfrm>
          <a:prstGeom prst="ellipse">
            <a:avLst/>
          </a:prstGeom>
          <a:solidFill>
            <a:sysClr val="window" lastClr="FFFFFF">
              <a:alpha val="82000"/>
            </a:sysClr>
          </a:solidFill>
          <a:ln w="12700" cap="flat" cmpd="sng" algn="ctr">
            <a:noFill/>
            <a:prstDash val="solid"/>
            <a:miter lim="800000"/>
          </a:ln>
          <a:effectLst>
            <a:softEdge rad="190500"/>
          </a:effectLst>
        </p:spPr>
        <p:txBody>
          <a:bodyPr rtlCol="0" anchor="ctr"/>
          <a:lstStyle/>
          <a:p>
            <a:pPr marL="0" marR="0" lvl="0" indent="0" algn="ctr" defTabSz="914217"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22" name="椭圆 21">
            <a:extLst>
              <a:ext uri="{FF2B5EF4-FFF2-40B4-BE49-F238E27FC236}">
                <a16:creationId xmlns:a16="http://schemas.microsoft.com/office/drawing/2014/main" xmlns="" id="{03249C8C-1563-4734-B812-A5F5B4581928}"/>
              </a:ext>
            </a:extLst>
          </p:cNvPr>
          <p:cNvSpPr/>
          <p:nvPr/>
        </p:nvSpPr>
        <p:spPr>
          <a:xfrm>
            <a:off x="1223934" y="-853223"/>
            <a:ext cx="574121" cy="573913"/>
          </a:xfrm>
          <a:prstGeom prst="ellipse">
            <a:avLst/>
          </a:prstGeom>
          <a:solidFill>
            <a:sysClr val="window" lastClr="FFFFFF">
              <a:alpha val="82000"/>
            </a:sysClr>
          </a:solidFill>
          <a:ln w="12700" cap="flat" cmpd="sng" algn="ctr">
            <a:noFill/>
            <a:prstDash val="solid"/>
            <a:miter lim="800000"/>
          </a:ln>
          <a:effectLst>
            <a:softEdge rad="190500"/>
          </a:effectLst>
        </p:spPr>
        <p:txBody>
          <a:bodyPr rtlCol="0" anchor="ctr"/>
          <a:lstStyle/>
          <a:p>
            <a:pPr marL="0" marR="0" lvl="0" indent="0" algn="ctr" defTabSz="914217"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23" name="椭圆 22">
            <a:extLst>
              <a:ext uri="{FF2B5EF4-FFF2-40B4-BE49-F238E27FC236}">
                <a16:creationId xmlns:a16="http://schemas.microsoft.com/office/drawing/2014/main" xmlns="" id="{FD23D6D5-7994-4B9C-809C-67350F7D09BF}"/>
              </a:ext>
            </a:extLst>
          </p:cNvPr>
          <p:cNvSpPr/>
          <p:nvPr/>
        </p:nvSpPr>
        <p:spPr>
          <a:xfrm>
            <a:off x="150447" y="-1181541"/>
            <a:ext cx="1080141" cy="1079750"/>
          </a:xfrm>
          <a:prstGeom prst="ellipse">
            <a:avLst/>
          </a:prstGeom>
          <a:solidFill>
            <a:sysClr val="window" lastClr="FFFFFF">
              <a:alpha val="82000"/>
            </a:sysClr>
          </a:solidFill>
          <a:ln w="12700" cap="flat" cmpd="sng" algn="ctr">
            <a:noFill/>
            <a:prstDash val="solid"/>
            <a:miter lim="800000"/>
          </a:ln>
          <a:effectLst>
            <a:softEdge rad="254000"/>
          </a:effectLst>
        </p:spPr>
        <p:txBody>
          <a:bodyPr rtlCol="0" anchor="ctr"/>
          <a:lstStyle/>
          <a:p>
            <a:pPr marL="0" marR="0" lvl="0" indent="0" algn="ctr" defTabSz="914217"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24" name="椭圆 23">
            <a:extLst>
              <a:ext uri="{FF2B5EF4-FFF2-40B4-BE49-F238E27FC236}">
                <a16:creationId xmlns:a16="http://schemas.microsoft.com/office/drawing/2014/main" xmlns="" id="{B5A7AD24-6E09-4318-B41E-CB9E85953F25}"/>
              </a:ext>
            </a:extLst>
          </p:cNvPr>
          <p:cNvSpPr/>
          <p:nvPr/>
        </p:nvSpPr>
        <p:spPr>
          <a:xfrm>
            <a:off x="3699360" y="-798442"/>
            <a:ext cx="574121" cy="573913"/>
          </a:xfrm>
          <a:prstGeom prst="ellipse">
            <a:avLst/>
          </a:prstGeom>
          <a:solidFill>
            <a:sysClr val="window" lastClr="FFFFFF">
              <a:alpha val="82000"/>
            </a:sysClr>
          </a:solidFill>
          <a:ln w="12700" cap="flat" cmpd="sng" algn="ctr">
            <a:noFill/>
            <a:prstDash val="solid"/>
            <a:miter lim="800000"/>
          </a:ln>
          <a:effectLst>
            <a:softEdge rad="190500"/>
          </a:effectLst>
        </p:spPr>
        <p:txBody>
          <a:bodyPr rtlCol="0" anchor="ctr"/>
          <a:lstStyle/>
          <a:p>
            <a:pPr marL="0" marR="0" lvl="0" indent="0" algn="ctr" defTabSz="914217"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25" name="椭圆 24">
            <a:extLst>
              <a:ext uri="{FF2B5EF4-FFF2-40B4-BE49-F238E27FC236}">
                <a16:creationId xmlns:a16="http://schemas.microsoft.com/office/drawing/2014/main" xmlns="" id="{0FA6F376-FC7F-48D8-A8C7-4C30AD7ECAEF}"/>
              </a:ext>
            </a:extLst>
          </p:cNvPr>
          <p:cNvSpPr/>
          <p:nvPr/>
        </p:nvSpPr>
        <p:spPr>
          <a:xfrm>
            <a:off x="5140754" y="-875790"/>
            <a:ext cx="720094" cy="719833"/>
          </a:xfrm>
          <a:prstGeom prst="ellipse">
            <a:avLst/>
          </a:prstGeom>
          <a:solidFill>
            <a:sysClr val="window" lastClr="FFFFFF">
              <a:alpha val="82000"/>
            </a:sysClr>
          </a:solidFill>
          <a:ln w="12700" cap="flat" cmpd="sng" algn="ctr">
            <a:noFill/>
            <a:prstDash val="solid"/>
            <a:miter lim="800000"/>
          </a:ln>
          <a:effectLst>
            <a:softEdge rad="190500"/>
          </a:effectLst>
        </p:spPr>
        <p:txBody>
          <a:bodyPr rtlCol="0" anchor="ctr"/>
          <a:lstStyle/>
          <a:p>
            <a:pPr marL="0" marR="0" lvl="0" indent="0" algn="ctr" defTabSz="914217"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26" name="椭圆 25">
            <a:extLst>
              <a:ext uri="{FF2B5EF4-FFF2-40B4-BE49-F238E27FC236}">
                <a16:creationId xmlns:a16="http://schemas.microsoft.com/office/drawing/2014/main" xmlns="" id="{E1FAF0DA-B1EF-41F0-9A08-5D5BE4A4F1A1}"/>
              </a:ext>
            </a:extLst>
          </p:cNvPr>
          <p:cNvSpPr/>
          <p:nvPr/>
        </p:nvSpPr>
        <p:spPr>
          <a:xfrm>
            <a:off x="10390672" y="-1127503"/>
            <a:ext cx="1080141" cy="1079750"/>
          </a:xfrm>
          <a:prstGeom prst="ellipse">
            <a:avLst/>
          </a:prstGeom>
          <a:solidFill>
            <a:sysClr val="window" lastClr="FFFFFF">
              <a:alpha val="82000"/>
            </a:sysClr>
          </a:solidFill>
          <a:ln w="12700" cap="flat" cmpd="sng" algn="ctr">
            <a:noFill/>
            <a:prstDash val="solid"/>
            <a:miter lim="800000"/>
          </a:ln>
          <a:effectLst>
            <a:softEdge rad="190500"/>
          </a:effectLst>
        </p:spPr>
        <p:txBody>
          <a:bodyPr rtlCol="0" anchor="ctr"/>
          <a:lstStyle/>
          <a:p>
            <a:pPr marL="0" marR="0" lvl="0" indent="0" algn="ctr" defTabSz="914217"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27" name="椭圆 26">
            <a:extLst>
              <a:ext uri="{FF2B5EF4-FFF2-40B4-BE49-F238E27FC236}">
                <a16:creationId xmlns:a16="http://schemas.microsoft.com/office/drawing/2014/main" xmlns="" id="{23DB8488-F916-4FFF-95F3-5FDB4F276B0A}"/>
              </a:ext>
            </a:extLst>
          </p:cNvPr>
          <p:cNvSpPr/>
          <p:nvPr/>
        </p:nvSpPr>
        <p:spPr>
          <a:xfrm>
            <a:off x="2379840" y="-1031427"/>
            <a:ext cx="720094" cy="719833"/>
          </a:xfrm>
          <a:prstGeom prst="ellipse">
            <a:avLst/>
          </a:prstGeom>
          <a:solidFill>
            <a:sysClr val="window" lastClr="FFFFFF">
              <a:alpha val="82000"/>
            </a:sysClr>
          </a:solidFill>
          <a:ln w="12700" cap="flat" cmpd="sng" algn="ctr">
            <a:noFill/>
            <a:prstDash val="solid"/>
            <a:miter lim="800000"/>
          </a:ln>
          <a:effectLst>
            <a:softEdge rad="190500"/>
          </a:effectLst>
        </p:spPr>
        <p:txBody>
          <a:bodyPr rtlCol="0" anchor="ctr"/>
          <a:lstStyle/>
          <a:p>
            <a:pPr marL="0" marR="0" lvl="0" indent="0" algn="ctr" defTabSz="914217"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28" name="椭圆 27">
            <a:extLst>
              <a:ext uri="{FF2B5EF4-FFF2-40B4-BE49-F238E27FC236}">
                <a16:creationId xmlns:a16="http://schemas.microsoft.com/office/drawing/2014/main" xmlns="" id="{C14DA014-F318-4A0B-B721-C11F9EBE6FF4}"/>
              </a:ext>
            </a:extLst>
          </p:cNvPr>
          <p:cNvSpPr/>
          <p:nvPr/>
        </p:nvSpPr>
        <p:spPr>
          <a:xfrm>
            <a:off x="6664555" y="-908363"/>
            <a:ext cx="720094" cy="719833"/>
          </a:xfrm>
          <a:prstGeom prst="ellipse">
            <a:avLst/>
          </a:prstGeom>
          <a:solidFill>
            <a:sysClr val="window" lastClr="FFFFFF">
              <a:alpha val="82000"/>
            </a:sysClr>
          </a:solidFill>
          <a:ln w="12700" cap="flat" cmpd="sng" algn="ctr">
            <a:noFill/>
            <a:prstDash val="solid"/>
            <a:miter lim="800000"/>
          </a:ln>
          <a:effectLst>
            <a:softEdge rad="190500"/>
          </a:effectLst>
        </p:spPr>
        <p:txBody>
          <a:bodyPr rtlCol="0" anchor="ctr"/>
          <a:lstStyle/>
          <a:p>
            <a:pPr marL="0" marR="0" lvl="0" indent="0" algn="ctr" defTabSz="914217"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29" name="椭圆 28">
            <a:extLst>
              <a:ext uri="{FF2B5EF4-FFF2-40B4-BE49-F238E27FC236}">
                <a16:creationId xmlns:a16="http://schemas.microsoft.com/office/drawing/2014/main" xmlns="" id="{A71A61CB-D005-4C99-B47B-0C8EF13ADAF3}"/>
              </a:ext>
            </a:extLst>
          </p:cNvPr>
          <p:cNvSpPr/>
          <p:nvPr/>
        </p:nvSpPr>
        <p:spPr>
          <a:xfrm>
            <a:off x="5814359" y="-971571"/>
            <a:ext cx="972127" cy="971775"/>
          </a:xfrm>
          <a:prstGeom prst="ellipse">
            <a:avLst/>
          </a:prstGeom>
          <a:solidFill>
            <a:sysClr val="window" lastClr="FFFFFF">
              <a:alpha val="82000"/>
            </a:sysClr>
          </a:solidFill>
          <a:ln w="12700" cap="flat" cmpd="sng" algn="ctr">
            <a:noFill/>
            <a:prstDash val="solid"/>
            <a:miter lim="800000"/>
          </a:ln>
          <a:effectLst>
            <a:softEdge rad="190500"/>
          </a:effectLst>
        </p:spPr>
        <p:txBody>
          <a:bodyPr rtlCol="0" anchor="ctr"/>
          <a:lstStyle/>
          <a:p>
            <a:pPr marL="0" marR="0" lvl="0" indent="0" algn="ctr" defTabSz="914217"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30" name="椭圆 29">
            <a:extLst>
              <a:ext uri="{FF2B5EF4-FFF2-40B4-BE49-F238E27FC236}">
                <a16:creationId xmlns:a16="http://schemas.microsoft.com/office/drawing/2014/main" xmlns="" id="{7B82D1F2-1AC7-49BC-9AB1-587D1EAE7F41}"/>
              </a:ext>
            </a:extLst>
          </p:cNvPr>
          <p:cNvSpPr/>
          <p:nvPr/>
        </p:nvSpPr>
        <p:spPr>
          <a:xfrm>
            <a:off x="660639" y="-994609"/>
            <a:ext cx="720094" cy="719833"/>
          </a:xfrm>
          <a:prstGeom prst="ellipse">
            <a:avLst/>
          </a:prstGeom>
          <a:solidFill>
            <a:sysClr val="window" lastClr="FFFFFF">
              <a:alpha val="82000"/>
            </a:sysClr>
          </a:solidFill>
          <a:ln w="12700" cap="flat" cmpd="sng" algn="ctr">
            <a:noFill/>
            <a:prstDash val="solid"/>
            <a:miter lim="800000"/>
          </a:ln>
          <a:effectLst>
            <a:softEdge rad="190500"/>
          </a:effectLst>
        </p:spPr>
        <p:txBody>
          <a:bodyPr rtlCol="0" anchor="ctr"/>
          <a:lstStyle/>
          <a:p>
            <a:pPr marL="0" marR="0" lvl="0" indent="0" algn="ctr" defTabSz="914217"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31" name="椭圆 30">
            <a:extLst>
              <a:ext uri="{FF2B5EF4-FFF2-40B4-BE49-F238E27FC236}">
                <a16:creationId xmlns:a16="http://schemas.microsoft.com/office/drawing/2014/main" xmlns="" id="{F2762000-F797-4C82-98D1-D95CFB5899D5}"/>
              </a:ext>
            </a:extLst>
          </p:cNvPr>
          <p:cNvSpPr/>
          <p:nvPr/>
        </p:nvSpPr>
        <p:spPr>
          <a:xfrm>
            <a:off x="7362320" y="-1155512"/>
            <a:ext cx="1080141" cy="1079750"/>
          </a:xfrm>
          <a:prstGeom prst="ellipse">
            <a:avLst/>
          </a:prstGeom>
          <a:solidFill>
            <a:sysClr val="window" lastClr="FFFFFF">
              <a:alpha val="82000"/>
            </a:sysClr>
          </a:solidFill>
          <a:ln w="12700" cap="flat" cmpd="sng" algn="ctr">
            <a:noFill/>
            <a:prstDash val="solid"/>
            <a:miter lim="800000"/>
          </a:ln>
          <a:effectLst>
            <a:softEdge rad="190500"/>
          </a:effectLst>
        </p:spPr>
        <p:txBody>
          <a:bodyPr rtlCol="0" anchor="ctr"/>
          <a:lstStyle/>
          <a:p>
            <a:pPr marL="0" marR="0" lvl="0" indent="0" algn="ctr" defTabSz="914217"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32" name="椭圆 31">
            <a:extLst>
              <a:ext uri="{FF2B5EF4-FFF2-40B4-BE49-F238E27FC236}">
                <a16:creationId xmlns:a16="http://schemas.microsoft.com/office/drawing/2014/main" xmlns="" id="{D66FB44E-DAE0-4441-AB16-3BDDEDAFCBA6}"/>
              </a:ext>
            </a:extLst>
          </p:cNvPr>
          <p:cNvSpPr/>
          <p:nvPr/>
        </p:nvSpPr>
        <p:spPr>
          <a:xfrm flipH="1">
            <a:off x="1593370" y="-1770978"/>
            <a:ext cx="1080141" cy="1079750"/>
          </a:xfrm>
          <a:prstGeom prst="ellipse">
            <a:avLst/>
          </a:prstGeom>
          <a:solidFill>
            <a:sysClr val="window" lastClr="FFFFFF">
              <a:alpha val="82000"/>
            </a:sysClr>
          </a:solidFill>
          <a:ln w="12700" cap="flat" cmpd="sng" algn="ctr">
            <a:noFill/>
            <a:prstDash val="solid"/>
            <a:miter lim="800000"/>
          </a:ln>
          <a:effectLst>
            <a:softEdge rad="254000"/>
          </a:effectLst>
        </p:spPr>
        <p:txBody>
          <a:bodyPr rtlCol="0" anchor="ctr"/>
          <a:lstStyle/>
          <a:p>
            <a:pPr marL="0" marR="0" lvl="0" indent="0" algn="ctr" defTabSz="914217"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33" name="椭圆 32">
            <a:extLst>
              <a:ext uri="{FF2B5EF4-FFF2-40B4-BE49-F238E27FC236}">
                <a16:creationId xmlns:a16="http://schemas.microsoft.com/office/drawing/2014/main" xmlns="" id="{EB9A6168-E66C-4DB8-9223-B454C3429620}"/>
              </a:ext>
            </a:extLst>
          </p:cNvPr>
          <p:cNvSpPr/>
          <p:nvPr/>
        </p:nvSpPr>
        <p:spPr>
          <a:xfrm flipH="1">
            <a:off x="2899156" y="-1377517"/>
            <a:ext cx="720094" cy="719833"/>
          </a:xfrm>
          <a:prstGeom prst="ellipse">
            <a:avLst/>
          </a:prstGeom>
          <a:solidFill>
            <a:sysClr val="window" lastClr="FFFFFF">
              <a:alpha val="82000"/>
            </a:sysClr>
          </a:solidFill>
          <a:ln w="12700" cap="flat" cmpd="sng" algn="ctr">
            <a:noFill/>
            <a:prstDash val="solid"/>
            <a:miter lim="800000"/>
          </a:ln>
          <a:effectLst>
            <a:softEdge rad="190500"/>
          </a:effectLst>
        </p:spPr>
        <p:txBody>
          <a:bodyPr rtlCol="0" anchor="ctr"/>
          <a:lstStyle/>
          <a:p>
            <a:pPr marL="0" marR="0" lvl="0" indent="0" algn="ctr" defTabSz="914217"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34" name="椭圆 33">
            <a:extLst>
              <a:ext uri="{FF2B5EF4-FFF2-40B4-BE49-F238E27FC236}">
                <a16:creationId xmlns:a16="http://schemas.microsoft.com/office/drawing/2014/main" xmlns="" id="{B6F3483C-B8FA-440A-8E4D-820CCC42BA3C}"/>
              </a:ext>
            </a:extLst>
          </p:cNvPr>
          <p:cNvSpPr/>
          <p:nvPr/>
        </p:nvSpPr>
        <p:spPr>
          <a:xfrm flipH="1">
            <a:off x="4120462" y="-1422107"/>
            <a:ext cx="360047" cy="359917"/>
          </a:xfrm>
          <a:prstGeom prst="ellipse">
            <a:avLst/>
          </a:prstGeom>
          <a:solidFill>
            <a:sysClr val="window" lastClr="FFFFFF">
              <a:alpha val="82000"/>
            </a:sysClr>
          </a:solidFill>
          <a:ln w="12700" cap="flat" cmpd="sng" algn="ctr">
            <a:noFill/>
            <a:prstDash val="solid"/>
            <a:miter lim="800000"/>
          </a:ln>
          <a:effectLst>
            <a:softEdge rad="190500"/>
          </a:effectLst>
        </p:spPr>
        <p:txBody>
          <a:bodyPr rtlCol="0" anchor="ctr"/>
          <a:lstStyle/>
          <a:p>
            <a:pPr marL="0" marR="0" lvl="0" indent="0" algn="ctr" defTabSz="914217" eaLnBrk="1" fontAlgn="auto" latinLnBrk="0" hangingPunct="1">
              <a:lnSpc>
                <a:spcPct val="100000"/>
              </a:lnSpc>
              <a:spcBef>
                <a:spcPts val="0"/>
              </a:spcBef>
              <a:spcAft>
                <a:spcPts val="0"/>
              </a:spcAft>
              <a:buClrTx/>
              <a:buSzTx/>
              <a:buFontTx/>
              <a:buNone/>
              <a:tabLst/>
              <a:defRPr/>
            </a:pPr>
            <a:endParaRPr kumimoji="0" lang="en-US" altLang="zh-CN" sz="1800" b="0" i="0" u="none" strike="noStrike" kern="0" cap="none" spc="0" normalizeH="0" baseline="0" noProof="0" dirty="0">
              <a:ln>
                <a:noFill/>
              </a:ln>
              <a:solidFill>
                <a:sysClr val="window" lastClr="FFFFFF"/>
              </a:solidFill>
              <a:effectLst/>
              <a:uLnTx/>
              <a:uFillTx/>
              <a:latin typeface="Calibri"/>
              <a:ea typeface="宋体"/>
              <a:cs typeface="+mn-cs"/>
            </a:endParaRPr>
          </a:p>
          <a:p>
            <a:pPr marL="0" marR="0" lvl="0" indent="0" algn="ctr" defTabSz="914217"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dirty="0">
              <a:ln>
                <a:noFill/>
              </a:ln>
              <a:solidFill>
                <a:sysClr val="window" lastClr="FFFFFF"/>
              </a:solidFill>
              <a:effectLst/>
              <a:uLnTx/>
              <a:uFillTx/>
              <a:latin typeface="Calibri"/>
              <a:ea typeface="宋体"/>
              <a:cs typeface="+mn-cs"/>
            </a:endParaRPr>
          </a:p>
        </p:txBody>
      </p:sp>
      <p:sp>
        <p:nvSpPr>
          <p:cNvPr id="35" name="椭圆 34">
            <a:extLst>
              <a:ext uri="{FF2B5EF4-FFF2-40B4-BE49-F238E27FC236}">
                <a16:creationId xmlns:a16="http://schemas.microsoft.com/office/drawing/2014/main" xmlns="" id="{706FF6DC-A7E3-4B4E-B0F4-B58149DDC865}"/>
              </a:ext>
            </a:extLst>
          </p:cNvPr>
          <p:cNvSpPr/>
          <p:nvPr/>
        </p:nvSpPr>
        <p:spPr>
          <a:xfrm flipH="1">
            <a:off x="4163609" y="-1718536"/>
            <a:ext cx="1080141" cy="1079750"/>
          </a:xfrm>
          <a:prstGeom prst="ellipse">
            <a:avLst/>
          </a:prstGeom>
          <a:solidFill>
            <a:sysClr val="window" lastClr="FFFFFF">
              <a:alpha val="82000"/>
            </a:sysClr>
          </a:solidFill>
          <a:ln w="12700" cap="flat" cmpd="sng" algn="ctr">
            <a:noFill/>
            <a:prstDash val="solid"/>
            <a:miter lim="800000"/>
          </a:ln>
          <a:effectLst>
            <a:softEdge rad="190500"/>
          </a:effectLst>
        </p:spPr>
        <p:txBody>
          <a:bodyPr rtlCol="0" anchor="ctr"/>
          <a:lstStyle/>
          <a:p>
            <a:pPr marL="0" marR="0" lvl="0" indent="0" algn="ctr" defTabSz="914217"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36" name="椭圆 35">
            <a:extLst>
              <a:ext uri="{FF2B5EF4-FFF2-40B4-BE49-F238E27FC236}">
                <a16:creationId xmlns:a16="http://schemas.microsoft.com/office/drawing/2014/main" xmlns="" id="{518CBC8E-7729-4097-AA71-FEBB8FAB7ACF}"/>
              </a:ext>
            </a:extLst>
          </p:cNvPr>
          <p:cNvSpPr/>
          <p:nvPr/>
        </p:nvSpPr>
        <p:spPr>
          <a:xfrm flipH="1">
            <a:off x="9911192" y="-1479959"/>
            <a:ext cx="720094" cy="719833"/>
          </a:xfrm>
          <a:prstGeom prst="ellipse">
            <a:avLst/>
          </a:prstGeom>
          <a:solidFill>
            <a:sysClr val="window" lastClr="FFFFFF">
              <a:alpha val="82000"/>
            </a:sysClr>
          </a:solidFill>
          <a:ln w="12700" cap="flat" cmpd="sng" algn="ctr">
            <a:noFill/>
            <a:prstDash val="solid"/>
            <a:miter lim="800000"/>
          </a:ln>
          <a:effectLst>
            <a:softEdge rad="190500"/>
          </a:effectLst>
        </p:spPr>
        <p:txBody>
          <a:bodyPr rtlCol="0" anchor="ctr"/>
          <a:lstStyle/>
          <a:p>
            <a:pPr marL="0" marR="0" lvl="0" indent="0" algn="ctr" defTabSz="914217"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37" name="椭圆 36">
            <a:extLst>
              <a:ext uri="{FF2B5EF4-FFF2-40B4-BE49-F238E27FC236}">
                <a16:creationId xmlns:a16="http://schemas.microsoft.com/office/drawing/2014/main" xmlns="" id="{E58CB77E-5181-40A5-935E-15EC763A63BB}"/>
              </a:ext>
            </a:extLst>
          </p:cNvPr>
          <p:cNvSpPr/>
          <p:nvPr/>
        </p:nvSpPr>
        <p:spPr>
          <a:xfrm flipH="1">
            <a:off x="9323288" y="-1452771"/>
            <a:ext cx="540070" cy="539875"/>
          </a:xfrm>
          <a:prstGeom prst="ellipse">
            <a:avLst/>
          </a:prstGeom>
          <a:solidFill>
            <a:sysClr val="window" lastClr="FFFFFF">
              <a:alpha val="82000"/>
            </a:sysClr>
          </a:solidFill>
          <a:ln w="12700" cap="flat" cmpd="sng" algn="ctr">
            <a:noFill/>
            <a:prstDash val="solid"/>
            <a:miter lim="800000"/>
          </a:ln>
          <a:effectLst>
            <a:softEdge rad="190500"/>
          </a:effectLst>
        </p:spPr>
        <p:txBody>
          <a:bodyPr rtlCol="0" anchor="ctr"/>
          <a:lstStyle/>
          <a:p>
            <a:pPr marL="0" marR="0" lvl="0" indent="0" algn="ctr" defTabSz="914217"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38" name="椭圆 37">
            <a:extLst>
              <a:ext uri="{FF2B5EF4-FFF2-40B4-BE49-F238E27FC236}">
                <a16:creationId xmlns:a16="http://schemas.microsoft.com/office/drawing/2014/main" xmlns="" id="{C3FE7DF5-5178-4991-8EBE-8892B4F0D06C}"/>
              </a:ext>
            </a:extLst>
          </p:cNvPr>
          <p:cNvSpPr/>
          <p:nvPr/>
        </p:nvSpPr>
        <p:spPr>
          <a:xfrm flipH="1">
            <a:off x="11099235" y="-1434592"/>
            <a:ext cx="574121" cy="573913"/>
          </a:xfrm>
          <a:prstGeom prst="ellipse">
            <a:avLst/>
          </a:prstGeom>
          <a:solidFill>
            <a:sysClr val="window" lastClr="FFFFFF">
              <a:alpha val="82000"/>
            </a:sysClr>
          </a:solidFill>
          <a:ln w="12700" cap="flat" cmpd="sng" algn="ctr">
            <a:noFill/>
            <a:prstDash val="solid"/>
            <a:miter lim="800000"/>
          </a:ln>
          <a:effectLst>
            <a:softEdge rad="190500"/>
          </a:effectLst>
        </p:spPr>
        <p:txBody>
          <a:bodyPr rtlCol="0" anchor="ctr"/>
          <a:lstStyle/>
          <a:p>
            <a:pPr marL="0" marR="0" lvl="0" indent="0" algn="ctr" defTabSz="914217"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39" name="椭圆 38">
            <a:extLst>
              <a:ext uri="{FF2B5EF4-FFF2-40B4-BE49-F238E27FC236}">
                <a16:creationId xmlns:a16="http://schemas.microsoft.com/office/drawing/2014/main" xmlns="" id="{529DD941-DC4B-4852-918A-CA0042331FE2}"/>
              </a:ext>
            </a:extLst>
          </p:cNvPr>
          <p:cNvSpPr/>
          <p:nvPr/>
        </p:nvSpPr>
        <p:spPr>
          <a:xfrm flipH="1">
            <a:off x="8208793" y="-1406999"/>
            <a:ext cx="756098" cy="755825"/>
          </a:xfrm>
          <a:prstGeom prst="ellipse">
            <a:avLst/>
          </a:prstGeom>
          <a:solidFill>
            <a:sysClr val="window" lastClr="FFFFFF">
              <a:alpha val="82000"/>
            </a:sysClr>
          </a:solidFill>
          <a:ln w="12700" cap="flat" cmpd="sng" algn="ctr">
            <a:noFill/>
            <a:prstDash val="solid"/>
            <a:miter lim="800000"/>
          </a:ln>
          <a:effectLst>
            <a:softEdge rad="190500"/>
          </a:effectLst>
        </p:spPr>
        <p:txBody>
          <a:bodyPr rtlCol="0" anchor="ctr"/>
          <a:lstStyle/>
          <a:p>
            <a:pPr marL="0" marR="0" lvl="0" indent="0" algn="ctr" defTabSz="914217"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40" name="椭圆 39">
            <a:extLst>
              <a:ext uri="{FF2B5EF4-FFF2-40B4-BE49-F238E27FC236}">
                <a16:creationId xmlns:a16="http://schemas.microsoft.com/office/drawing/2014/main" xmlns="" id="{7BE861FD-32D7-42C2-804E-4684C65A4BC2}"/>
              </a:ext>
            </a:extLst>
          </p:cNvPr>
          <p:cNvSpPr/>
          <p:nvPr/>
        </p:nvSpPr>
        <p:spPr>
          <a:xfrm flipH="1">
            <a:off x="9051527" y="-1397869"/>
            <a:ext cx="360047" cy="359917"/>
          </a:xfrm>
          <a:prstGeom prst="ellipse">
            <a:avLst/>
          </a:prstGeom>
          <a:solidFill>
            <a:sysClr val="window" lastClr="FFFFFF">
              <a:alpha val="82000"/>
            </a:sysClr>
          </a:solidFill>
          <a:ln w="12700" cap="flat" cmpd="sng" algn="ctr">
            <a:noFill/>
            <a:prstDash val="solid"/>
            <a:miter lim="800000"/>
          </a:ln>
          <a:effectLst>
            <a:softEdge rad="190500"/>
          </a:effectLst>
        </p:spPr>
        <p:txBody>
          <a:bodyPr rtlCol="0" anchor="ctr"/>
          <a:lstStyle/>
          <a:p>
            <a:pPr marL="0" marR="0" lvl="0" indent="0" algn="ctr" defTabSz="914217"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41" name="椭圆 40">
            <a:extLst>
              <a:ext uri="{FF2B5EF4-FFF2-40B4-BE49-F238E27FC236}">
                <a16:creationId xmlns:a16="http://schemas.microsoft.com/office/drawing/2014/main" xmlns="" id="{94703AB1-379C-40C3-BA4F-95A457CA496A}"/>
              </a:ext>
            </a:extLst>
          </p:cNvPr>
          <p:cNvSpPr/>
          <p:nvPr/>
        </p:nvSpPr>
        <p:spPr>
          <a:xfrm flipH="1">
            <a:off x="11453953" y="-1434592"/>
            <a:ext cx="720094" cy="719833"/>
          </a:xfrm>
          <a:prstGeom prst="ellipse">
            <a:avLst/>
          </a:prstGeom>
          <a:solidFill>
            <a:sysClr val="window" lastClr="FFFFFF">
              <a:alpha val="82000"/>
            </a:sysClr>
          </a:solidFill>
          <a:ln w="12700" cap="flat" cmpd="sng" algn="ctr">
            <a:noFill/>
            <a:prstDash val="solid"/>
            <a:miter lim="800000"/>
          </a:ln>
          <a:effectLst>
            <a:softEdge rad="190500"/>
          </a:effectLst>
        </p:spPr>
        <p:txBody>
          <a:bodyPr rtlCol="0" anchor="ctr"/>
          <a:lstStyle/>
          <a:p>
            <a:pPr marL="0" marR="0" lvl="0" indent="0" algn="ctr" defTabSz="914217"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42" name="椭圆 41">
            <a:extLst>
              <a:ext uri="{FF2B5EF4-FFF2-40B4-BE49-F238E27FC236}">
                <a16:creationId xmlns:a16="http://schemas.microsoft.com/office/drawing/2014/main" xmlns="" id="{4E717689-23A5-455E-A981-80BC9292060F}"/>
              </a:ext>
            </a:extLst>
          </p:cNvPr>
          <p:cNvSpPr/>
          <p:nvPr/>
        </p:nvSpPr>
        <p:spPr>
          <a:xfrm flipH="1">
            <a:off x="1092501" y="-1406999"/>
            <a:ext cx="574121" cy="573913"/>
          </a:xfrm>
          <a:prstGeom prst="ellipse">
            <a:avLst/>
          </a:prstGeom>
          <a:solidFill>
            <a:sysClr val="window" lastClr="FFFFFF">
              <a:alpha val="82000"/>
            </a:sysClr>
          </a:solidFill>
          <a:ln w="12700" cap="flat" cmpd="sng" algn="ctr">
            <a:noFill/>
            <a:prstDash val="solid"/>
            <a:miter lim="800000"/>
          </a:ln>
          <a:effectLst>
            <a:softEdge rad="190500"/>
          </a:effectLst>
        </p:spPr>
        <p:txBody>
          <a:bodyPr rtlCol="0" anchor="ctr"/>
          <a:lstStyle/>
          <a:p>
            <a:pPr marL="0" marR="0" lvl="0" indent="0" algn="ctr" defTabSz="914217"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43" name="椭圆 42">
            <a:extLst>
              <a:ext uri="{FF2B5EF4-FFF2-40B4-BE49-F238E27FC236}">
                <a16:creationId xmlns:a16="http://schemas.microsoft.com/office/drawing/2014/main" xmlns="" id="{48328438-629D-4824-9537-2BFF0DDB41D2}"/>
              </a:ext>
            </a:extLst>
          </p:cNvPr>
          <p:cNvSpPr/>
          <p:nvPr/>
        </p:nvSpPr>
        <p:spPr>
          <a:xfrm flipH="1">
            <a:off x="19014" y="-1735316"/>
            <a:ext cx="1080141" cy="1079750"/>
          </a:xfrm>
          <a:prstGeom prst="ellipse">
            <a:avLst/>
          </a:prstGeom>
          <a:solidFill>
            <a:sysClr val="window" lastClr="FFFFFF">
              <a:alpha val="82000"/>
            </a:sysClr>
          </a:solidFill>
          <a:ln w="12700" cap="flat" cmpd="sng" algn="ctr">
            <a:noFill/>
            <a:prstDash val="solid"/>
            <a:miter lim="800000"/>
          </a:ln>
          <a:effectLst>
            <a:softEdge rad="254000"/>
          </a:effectLst>
        </p:spPr>
        <p:txBody>
          <a:bodyPr rtlCol="0" anchor="ctr"/>
          <a:lstStyle/>
          <a:p>
            <a:pPr marL="0" marR="0" lvl="0" indent="0" algn="ctr" defTabSz="914217"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44" name="椭圆 43">
            <a:extLst>
              <a:ext uri="{FF2B5EF4-FFF2-40B4-BE49-F238E27FC236}">
                <a16:creationId xmlns:a16="http://schemas.microsoft.com/office/drawing/2014/main" xmlns="" id="{91AF4800-C4EE-4B97-8937-91FE44312A60}"/>
              </a:ext>
            </a:extLst>
          </p:cNvPr>
          <p:cNvSpPr/>
          <p:nvPr/>
        </p:nvSpPr>
        <p:spPr>
          <a:xfrm flipH="1">
            <a:off x="3567927" y="-1352217"/>
            <a:ext cx="574121" cy="573913"/>
          </a:xfrm>
          <a:prstGeom prst="ellipse">
            <a:avLst/>
          </a:prstGeom>
          <a:solidFill>
            <a:sysClr val="window" lastClr="FFFFFF">
              <a:alpha val="82000"/>
            </a:sysClr>
          </a:solidFill>
          <a:ln w="12700" cap="flat" cmpd="sng" algn="ctr">
            <a:noFill/>
            <a:prstDash val="solid"/>
            <a:miter lim="800000"/>
          </a:ln>
          <a:effectLst>
            <a:softEdge rad="190500"/>
          </a:effectLst>
        </p:spPr>
        <p:txBody>
          <a:bodyPr rtlCol="0" anchor="ctr"/>
          <a:lstStyle/>
          <a:p>
            <a:pPr marL="0" marR="0" lvl="0" indent="0" algn="ctr" defTabSz="914217"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45" name="椭圆 44">
            <a:extLst>
              <a:ext uri="{FF2B5EF4-FFF2-40B4-BE49-F238E27FC236}">
                <a16:creationId xmlns:a16="http://schemas.microsoft.com/office/drawing/2014/main" xmlns="" id="{D766655A-1B31-4829-BC1C-133EFC8727CA}"/>
              </a:ext>
            </a:extLst>
          </p:cNvPr>
          <p:cNvSpPr/>
          <p:nvPr/>
        </p:nvSpPr>
        <p:spPr>
          <a:xfrm flipH="1">
            <a:off x="5009321" y="-1429565"/>
            <a:ext cx="720094" cy="719833"/>
          </a:xfrm>
          <a:prstGeom prst="ellipse">
            <a:avLst/>
          </a:prstGeom>
          <a:solidFill>
            <a:sysClr val="window" lastClr="FFFFFF">
              <a:alpha val="82000"/>
            </a:sysClr>
          </a:solidFill>
          <a:ln w="12700" cap="flat" cmpd="sng" algn="ctr">
            <a:noFill/>
            <a:prstDash val="solid"/>
            <a:miter lim="800000"/>
          </a:ln>
          <a:effectLst>
            <a:softEdge rad="190500"/>
          </a:effectLst>
        </p:spPr>
        <p:txBody>
          <a:bodyPr rtlCol="0" anchor="ctr"/>
          <a:lstStyle/>
          <a:p>
            <a:pPr marL="0" marR="0" lvl="0" indent="0" algn="ctr" defTabSz="914217"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46" name="椭圆 45">
            <a:extLst>
              <a:ext uri="{FF2B5EF4-FFF2-40B4-BE49-F238E27FC236}">
                <a16:creationId xmlns:a16="http://schemas.microsoft.com/office/drawing/2014/main" xmlns="" id="{6B7A0D64-68AD-47B1-BF79-EE270579AE31}"/>
              </a:ext>
            </a:extLst>
          </p:cNvPr>
          <p:cNvSpPr/>
          <p:nvPr/>
        </p:nvSpPr>
        <p:spPr>
          <a:xfrm flipH="1">
            <a:off x="10259239" y="-1681278"/>
            <a:ext cx="1080141" cy="1079750"/>
          </a:xfrm>
          <a:prstGeom prst="ellipse">
            <a:avLst/>
          </a:prstGeom>
          <a:solidFill>
            <a:sysClr val="window" lastClr="FFFFFF">
              <a:alpha val="82000"/>
            </a:sysClr>
          </a:solidFill>
          <a:ln w="12700" cap="flat" cmpd="sng" algn="ctr">
            <a:noFill/>
            <a:prstDash val="solid"/>
            <a:miter lim="800000"/>
          </a:ln>
          <a:effectLst>
            <a:softEdge rad="190500"/>
          </a:effectLst>
        </p:spPr>
        <p:txBody>
          <a:bodyPr rtlCol="0" anchor="ctr"/>
          <a:lstStyle/>
          <a:p>
            <a:pPr marL="0" marR="0" lvl="0" indent="0" algn="ctr" defTabSz="914217"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47" name="椭圆 46">
            <a:extLst>
              <a:ext uri="{FF2B5EF4-FFF2-40B4-BE49-F238E27FC236}">
                <a16:creationId xmlns:a16="http://schemas.microsoft.com/office/drawing/2014/main" xmlns="" id="{D303C7AB-4048-4AEF-BE47-69E3C3E54BA1}"/>
              </a:ext>
            </a:extLst>
          </p:cNvPr>
          <p:cNvSpPr/>
          <p:nvPr/>
        </p:nvSpPr>
        <p:spPr>
          <a:xfrm flipH="1">
            <a:off x="2248408" y="-1585202"/>
            <a:ext cx="720094" cy="719833"/>
          </a:xfrm>
          <a:prstGeom prst="ellipse">
            <a:avLst/>
          </a:prstGeom>
          <a:solidFill>
            <a:sysClr val="window" lastClr="FFFFFF">
              <a:alpha val="82000"/>
            </a:sysClr>
          </a:solidFill>
          <a:ln w="12700" cap="flat" cmpd="sng" algn="ctr">
            <a:noFill/>
            <a:prstDash val="solid"/>
            <a:miter lim="800000"/>
          </a:ln>
          <a:effectLst>
            <a:softEdge rad="190500"/>
          </a:effectLst>
        </p:spPr>
        <p:txBody>
          <a:bodyPr rtlCol="0" anchor="ctr"/>
          <a:lstStyle/>
          <a:p>
            <a:pPr marL="0" marR="0" lvl="0" indent="0" algn="ctr" defTabSz="914217"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48" name="椭圆 47">
            <a:extLst>
              <a:ext uri="{FF2B5EF4-FFF2-40B4-BE49-F238E27FC236}">
                <a16:creationId xmlns:a16="http://schemas.microsoft.com/office/drawing/2014/main" xmlns="" id="{8E223DBC-D0CE-4858-AC5E-F01452B0E6D3}"/>
              </a:ext>
            </a:extLst>
          </p:cNvPr>
          <p:cNvSpPr/>
          <p:nvPr/>
        </p:nvSpPr>
        <p:spPr>
          <a:xfrm flipH="1">
            <a:off x="6533122" y="-1462138"/>
            <a:ext cx="720094" cy="719833"/>
          </a:xfrm>
          <a:prstGeom prst="ellipse">
            <a:avLst/>
          </a:prstGeom>
          <a:solidFill>
            <a:sysClr val="window" lastClr="FFFFFF">
              <a:alpha val="82000"/>
            </a:sysClr>
          </a:solidFill>
          <a:ln w="12700" cap="flat" cmpd="sng" algn="ctr">
            <a:noFill/>
            <a:prstDash val="solid"/>
            <a:miter lim="800000"/>
          </a:ln>
          <a:effectLst>
            <a:softEdge rad="190500"/>
          </a:effectLst>
        </p:spPr>
        <p:txBody>
          <a:bodyPr rtlCol="0" anchor="ctr"/>
          <a:lstStyle/>
          <a:p>
            <a:pPr marL="0" marR="0" lvl="0" indent="0" algn="ctr" defTabSz="914217"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49" name="椭圆 48">
            <a:extLst>
              <a:ext uri="{FF2B5EF4-FFF2-40B4-BE49-F238E27FC236}">
                <a16:creationId xmlns:a16="http://schemas.microsoft.com/office/drawing/2014/main" xmlns="" id="{708EE660-6A6D-4A42-B887-2A80E26E5486}"/>
              </a:ext>
            </a:extLst>
          </p:cNvPr>
          <p:cNvSpPr/>
          <p:nvPr/>
        </p:nvSpPr>
        <p:spPr>
          <a:xfrm flipH="1">
            <a:off x="5682927" y="-1500122"/>
            <a:ext cx="972127" cy="971775"/>
          </a:xfrm>
          <a:prstGeom prst="ellipse">
            <a:avLst/>
          </a:prstGeom>
          <a:solidFill>
            <a:sysClr val="window" lastClr="FFFFFF">
              <a:alpha val="82000"/>
            </a:sysClr>
          </a:solidFill>
          <a:ln w="12700" cap="flat" cmpd="sng" algn="ctr">
            <a:noFill/>
            <a:prstDash val="solid"/>
            <a:miter lim="800000"/>
          </a:ln>
          <a:effectLst>
            <a:softEdge rad="190500"/>
          </a:effectLst>
        </p:spPr>
        <p:txBody>
          <a:bodyPr rtlCol="0" anchor="ctr"/>
          <a:lstStyle/>
          <a:p>
            <a:pPr marL="0" marR="0" lvl="0" indent="0" algn="ctr" defTabSz="914217"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50" name="椭圆 49">
            <a:extLst>
              <a:ext uri="{FF2B5EF4-FFF2-40B4-BE49-F238E27FC236}">
                <a16:creationId xmlns:a16="http://schemas.microsoft.com/office/drawing/2014/main" xmlns="" id="{DD7584FA-3009-449B-A44E-79547AE3C095}"/>
              </a:ext>
            </a:extLst>
          </p:cNvPr>
          <p:cNvSpPr/>
          <p:nvPr/>
        </p:nvSpPr>
        <p:spPr>
          <a:xfrm flipH="1">
            <a:off x="529207" y="-1321362"/>
            <a:ext cx="720094" cy="719833"/>
          </a:xfrm>
          <a:prstGeom prst="ellipse">
            <a:avLst/>
          </a:prstGeom>
          <a:solidFill>
            <a:sysClr val="window" lastClr="FFFFFF">
              <a:alpha val="82000"/>
            </a:sysClr>
          </a:solidFill>
          <a:ln w="12700" cap="flat" cmpd="sng" algn="ctr">
            <a:noFill/>
            <a:prstDash val="solid"/>
            <a:miter lim="800000"/>
          </a:ln>
          <a:effectLst>
            <a:softEdge rad="190500"/>
          </a:effectLst>
        </p:spPr>
        <p:txBody>
          <a:bodyPr rtlCol="0" anchor="ctr"/>
          <a:lstStyle/>
          <a:p>
            <a:pPr marL="0" marR="0" lvl="0" indent="0" algn="ctr" defTabSz="914217"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51" name="椭圆 50">
            <a:extLst>
              <a:ext uri="{FF2B5EF4-FFF2-40B4-BE49-F238E27FC236}">
                <a16:creationId xmlns:a16="http://schemas.microsoft.com/office/drawing/2014/main" xmlns="" id="{28B7C447-506A-4502-BFE9-58FB47E5212F}"/>
              </a:ext>
            </a:extLst>
          </p:cNvPr>
          <p:cNvSpPr/>
          <p:nvPr/>
        </p:nvSpPr>
        <p:spPr>
          <a:xfrm flipH="1">
            <a:off x="7230887" y="-1709287"/>
            <a:ext cx="1080141" cy="1079750"/>
          </a:xfrm>
          <a:prstGeom prst="ellipse">
            <a:avLst/>
          </a:prstGeom>
          <a:solidFill>
            <a:sysClr val="window" lastClr="FFFFFF">
              <a:alpha val="82000"/>
            </a:sysClr>
          </a:solidFill>
          <a:ln w="12700" cap="flat" cmpd="sng" algn="ctr">
            <a:noFill/>
            <a:prstDash val="solid"/>
            <a:miter lim="800000"/>
          </a:ln>
          <a:effectLst>
            <a:softEdge rad="190500"/>
          </a:effectLst>
        </p:spPr>
        <p:txBody>
          <a:bodyPr rtlCol="0" anchor="ctr"/>
          <a:lstStyle/>
          <a:p>
            <a:pPr marL="0" marR="0" lvl="0" indent="0" algn="ctr" defTabSz="914217"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spTree>
    <p:extLst>
      <p:ext uri="{BB962C8B-B14F-4D97-AF65-F5344CB8AC3E}">
        <p14:creationId xmlns:p14="http://schemas.microsoft.com/office/powerpoint/2010/main" val="2061458126"/>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anim calcmode="lin" valueType="num">
                                          <p:cBhvr>
                                            <p:cTn id="8" dur="1000" fill="hold"/>
                                            <p:tgtEl>
                                              <p:spTgt spid="8"/>
                                            </p:tgtEl>
                                            <p:attrNameLst>
                                              <p:attrName>ppt_x</p:attrName>
                                            </p:attrNameLst>
                                          </p:cBhvr>
                                          <p:tavLst>
                                            <p:tav tm="0">
                                              <p:val>
                                                <p:strVal val="#ppt_x"/>
                                              </p:val>
                                            </p:tav>
                                            <p:tav tm="100000">
                                              <p:val>
                                                <p:strVal val="#ppt_x"/>
                                              </p:val>
                                            </p:tav>
                                          </p:tavLst>
                                        </p:anim>
                                        <p:anim calcmode="lin" valueType="num">
                                          <p:cBhvr>
                                            <p:cTn id="9" dur="1000" fill="hold"/>
                                            <p:tgtEl>
                                              <p:spTgt spid="8"/>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 presetClass="entr" presetSubtype="2" decel="100000" fill="hold" nodeType="afterEffect">
                                      <p:stCondLst>
                                        <p:cond delay="0"/>
                                      </p:stCondLst>
                                      <p:childTnLst>
                                        <p:set>
                                          <p:cBhvr>
                                            <p:cTn id="12" dur="1" fill="hold">
                                              <p:stCondLst>
                                                <p:cond delay="0"/>
                                              </p:stCondLst>
                                            </p:cTn>
                                            <p:tgtEl>
                                              <p:spTgt spid="7"/>
                                            </p:tgtEl>
                                            <p:attrNameLst>
                                              <p:attrName>style.visibility</p:attrName>
                                            </p:attrNameLst>
                                          </p:cBhvr>
                                          <p:to>
                                            <p:strVal val="visible"/>
                                          </p:to>
                                        </p:set>
                                        <p:anim calcmode="lin" valueType="num">
                                          <p:cBhvr additive="base">
                                            <p:cTn id="13" dur="1500" fill="hold"/>
                                            <p:tgtEl>
                                              <p:spTgt spid="7"/>
                                            </p:tgtEl>
                                            <p:attrNameLst>
                                              <p:attrName>ppt_x</p:attrName>
                                            </p:attrNameLst>
                                          </p:cBhvr>
                                          <p:tavLst>
                                            <p:tav tm="0">
                                              <p:val>
                                                <p:strVal val="1+#ppt_w/2"/>
                                              </p:val>
                                            </p:tav>
                                            <p:tav tm="100000">
                                              <p:val>
                                                <p:strVal val="#ppt_x"/>
                                              </p:val>
                                            </p:tav>
                                          </p:tavLst>
                                        </p:anim>
                                        <p:anim calcmode="lin" valueType="num">
                                          <p:cBhvr additive="base">
                                            <p:cTn id="14" dur="1500" fill="hold"/>
                                            <p:tgtEl>
                                              <p:spTgt spid="7"/>
                                            </p:tgtEl>
                                            <p:attrNameLst>
                                              <p:attrName>ppt_y</p:attrName>
                                            </p:attrNameLst>
                                          </p:cBhvr>
                                          <p:tavLst>
                                            <p:tav tm="0">
                                              <p:val>
                                                <p:strVal val="#ppt_y"/>
                                              </p:val>
                                            </p:tav>
                                            <p:tav tm="100000">
                                              <p:val>
                                                <p:strVal val="#ppt_y"/>
                                              </p:val>
                                            </p:tav>
                                          </p:tavLst>
                                        </p:anim>
                                      </p:childTnLst>
                                    </p:cTn>
                                  </p:par>
                                  <p:par>
                                    <p:cTn id="15" presetID="2" presetClass="entr" presetSubtype="6" fill="hold" nodeType="withEffect" p14:presetBounceEnd="66000">
                                      <p:stCondLst>
                                        <p:cond delay="1000"/>
                                      </p:stCondLst>
                                      <p:childTnLst>
                                        <p:set>
                                          <p:cBhvr>
                                            <p:cTn id="16" dur="1" fill="hold">
                                              <p:stCondLst>
                                                <p:cond delay="0"/>
                                              </p:stCondLst>
                                            </p:cTn>
                                            <p:tgtEl>
                                              <p:spTgt spid="3"/>
                                            </p:tgtEl>
                                            <p:attrNameLst>
                                              <p:attrName>style.visibility</p:attrName>
                                            </p:attrNameLst>
                                          </p:cBhvr>
                                          <p:to>
                                            <p:strVal val="visible"/>
                                          </p:to>
                                        </p:set>
                                        <p:anim calcmode="lin" valueType="num" p14:bounceEnd="66000">
                                          <p:cBhvr additive="base">
                                            <p:cTn id="17" dur="2000" fill="hold"/>
                                            <p:tgtEl>
                                              <p:spTgt spid="3"/>
                                            </p:tgtEl>
                                            <p:attrNameLst>
                                              <p:attrName>ppt_x</p:attrName>
                                            </p:attrNameLst>
                                          </p:cBhvr>
                                          <p:tavLst>
                                            <p:tav tm="0">
                                              <p:val>
                                                <p:strVal val="1+#ppt_w/2"/>
                                              </p:val>
                                            </p:tav>
                                            <p:tav tm="100000">
                                              <p:val>
                                                <p:strVal val="#ppt_x"/>
                                              </p:val>
                                            </p:tav>
                                          </p:tavLst>
                                        </p:anim>
                                        <p:anim calcmode="lin" valueType="num" p14:bounceEnd="66000">
                                          <p:cBhvr additive="base">
                                            <p:cTn id="18" dur="2000" fill="hold"/>
                                            <p:tgtEl>
                                              <p:spTgt spid="3"/>
                                            </p:tgtEl>
                                            <p:attrNameLst>
                                              <p:attrName>ppt_y</p:attrName>
                                            </p:attrNameLst>
                                          </p:cBhvr>
                                          <p:tavLst>
                                            <p:tav tm="0">
                                              <p:val>
                                                <p:strVal val="1+#ppt_h/2"/>
                                              </p:val>
                                            </p:tav>
                                            <p:tav tm="100000">
                                              <p:val>
                                                <p:strVal val="#ppt_y"/>
                                              </p:val>
                                            </p:tav>
                                          </p:tavLst>
                                        </p:anim>
                                      </p:childTnLst>
                                    </p:cTn>
                                  </p:par>
                                  <p:par>
                                    <p:cTn id="19" presetID="2" presetClass="entr" presetSubtype="2" decel="100000" fill="hold" grpId="0" nodeType="withEffect">
                                      <p:stCondLst>
                                        <p:cond delay="1200"/>
                                      </p:stCondLst>
                                      <p:childTnLst>
                                        <p:set>
                                          <p:cBhvr>
                                            <p:cTn id="20" dur="1" fill="hold">
                                              <p:stCondLst>
                                                <p:cond delay="0"/>
                                              </p:stCondLst>
                                            </p:cTn>
                                            <p:tgtEl>
                                              <p:spTgt spid="9"/>
                                            </p:tgtEl>
                                            <p:attrNameLst>
                                              <p:attrName>style.visibility</p:attrName>
                                            </p:attrNameLst>
                                          </p:cBhvr>
                                          <p:to>
                                            <p:strVal val="visible"/>
                                          </p:to>
                                        </p:set>
                                        <p:anim calcmode="lin" valueType="num">
                                          <p:cBhvr additive="base">
                                            <p:cTn id="21" dur="1500" fill="hold"/>
                                            <p:tgtEl>
                                              <p:spTgt spid="9"/>
                                            </p:tgtEl>
                                            <p:attrNameLst>
                                              <p:attrName>ppt_x</p:attrName>
                                            </p:attrNameLst>
                                          </p:cBhvr>
                                          <p:tavLst>
                                            <p:tav tm="0">
                                              <p:val>
                                                <p:strVal val="1+#ppt_w/2"/>
                                              </p:val>
                                            </p:tav>
                                            <p:tav tm="100000">
                                              <p:val>
                                                <p:strVal val="#ppt_x"/>
                                              </p:val>
                                            </p:tav>
                                          </p:tavLst>
                                        </p:anim>
                                        <p:anim calcmode="lin" valueType="num">
                                          <p:cBhvr additive="base">
                                            <p:cTn id="22" dur="1500" fill="hold"/>
                                            <p:tgtEl>
                                              <p:spTgt spid="9"/>
                                            </p:tgtEl>
                                            <p:attrNameLst>
                                              <p:attrName>ppt_y</p:attrName>
                                            </p:attrNameLst>
                                          </p:cBhvr>
                                          <p:tavLst>
                                            <p:tav tm="0">
                                              <p:val>
                                                <p:strVal val="#ppt_y"/>
                                              </p:val>
                                            </p:tav>
                                            <p:tav tm="100000">
                                              <p:val>
                                                <p:strVal val="#ppt_y"/>
                                              </p:val>
                                            </p:tav>
                                          </p:tavLst>
                                        </p:anim>
                                      </p:childTnLst>
                                    </p:cTn>
                                  </p:par>
                                  <p:par>
                                    <p:cTn id="23" presetID="2" presetClass="entr" presetSubtype="2" decel="100000" fill="hold" grpId="0" nodeType="withEffect">
                                      <p:stCondLst>
                                        <p:cond delay="1500"/>
                                      </p:stCondLst>
                                      <p:childTnLst>
                                        <p:set>
                                          <p:cBhvr>
                                            <p:cTn id="24" dur="1" fill="hold">
                                              <p:stCondLst>
                                                <p:cond delay="0"/>
                                              </p:stCondLst>
                                            </p:cTn>
                                            <p:tgtEl>
                                              <p:spTgt spid="10"/>
                                            </p:tgtEl>
                                            <p:attrNameLst>
                                              <p:attrName>style.visibility</p:attrName>
                                            </p:attrNameLst>
                                          </p:cBhvr>
                                          <p:to>
                                            <p:strVal val="visible"/>
                                          </p:to>
                                        </p:set>
                                        <p:anim calcmode="lin" valueType="num">
                                          <p:cBhvr additive="base">
                                            <p:cTn id="25" dur="1500" fill="hold"/>
                                            <p:tgtEl>
                                              <p:spTgt spid="10"/>
                                            </p:tgtEl>
                                            <p:attrNameLst>
                                              <p:attrName>ppt_x</p:attrName>
                                            </p:attrNameLst>
                                          </p:cBhvr>
                                          <p:tavLst>
                                            <p:tav tm="0">
                                              <p:val>
                                                <p:strVal val="1+#ppt_w/2"/>
                                              </p:val>
                                            </p:tav>
                                            <p:tav tm="100000">
                                              <p:val>
                                                <p:strVal val="#ppt_x"/>
                                              </p:val>
                                            </p:tav>
                                          </p:tavLst>
                                        </p:anim>
                                        <p:anim calcmode="lin" valueType="num">
                                          <p:cBhvr additive="base">
                                            <p:cTn id="26" dur="1500" fill="hold"/>
                                            <p:tgtEl>
                                              <p:spTgt spid="10"/>
                                            </p:tgtEl>
                                            <p:attrNameLst>
                                              <p:attrName>ppt_y</p:attrName>
                                            </p:attrNameLst>
                                          </p:cBhvr>
                                          <p:tavLst>
                                            <p:tav tm="0">
                                              <p:val>
                                                <p:strVal val="#ppt_y"/>
                                              </p:val>
                                            </p:tav>
                                            <p:tav tm="100000">
                                              <p:val>
                                                <p:strVal val="#ppt_y"/>
                                              </p:val>
                                            </p:tav>
                                          </p:tavLst>
                                        </p:anim>
                                      </p:childTnLst>
                                    </p:cTn>
                                  </p:par>
                                </p:childTnLst>
                              </p:cTn>
                            </p:par>
                            <p:par>
                              <p:cTn id="27" fill="hold">
                                <p:stCondLst>
                                  <p:cond delay="4000"/>
                                </p:stCondLst>
                                <p:childTnLst>
                                  <p:par>
                                    <p:cTn id="28" presetID="2" presetClass="entr" presetSubtype="4" fill="hold" grpId="0" nodeType="afterEffect">
                                      <p:stCondLst>
                                        <p:cond delay="0"/>
                                      </p:stCondLst>
                                      <p:iterate type="lt">
                                        <p:tmPct val="10000"/>
                                      </p:iterate>
                                      <p:childTnLst>
                                        <p:set>
                                          <p:cBhvr>
                                            <p:cTn id="29" dur="1" fill="hold">
                                              <p:stCondLst>
                                                <p:cond delay="0"/>
                                              </p:stCondLst>
                                            </p:cTn>
                                            <p:tgtEl>
                                              <p:spTgt spid="11"/>
                                            </p:tgtEl>
                                            <p:attrNameLst>
                                              <p:attrName>style.visibility</p:attrName>
                                            </p:attrNameLst>
                                          </p:cBhvr>
                                          <p:to>
                                            <p:strVal val="visible"/>
                                          </p:to>
                                        </p:set>
                                        <p:anim calcmode="lin" valueType="num">
                                          <p:cBhvr>
                                            <p:cTn id="30" dur="500" fill="hold"/>
                                            <p:tgtEl>
                                              <p:spTgt spid="11"/>
                                            </p:tgtEl>
                                            <p:attrNameLst>
                                              <p:attrName>ppt_x</p:attrName>
                                            </p:attrNameLst>
                                          </p:cBhvr>
                                          <p:tavLst>
                                            <p:tav tm="0">
                                              <p:val>
                                                <p:strVal val="#ppt_x"/>
                                              </p:val>
                                            </p:tav>
                                            <p:tav tm="100000">
                                              <p:val>
                                                <p:strVal val="#ppt_x"/>
                                              </p:val>
                                            </p:tav>
                                          </p:tavLst>
                                        </p:anim>
                                        <p:anim calcmode="lin" valueType="num">
                                          <p:cBhvr>
                                            <p:cTn id="31" dur="500" fill="hold"/>
                                            <p:tgtEl>
                                              <p:spTgt spid="11"/>
                                            </p:tgtEl>
                                            <p:attrNameLst>
                                              <p:attrName>ppt_y</p:attrName>
                                            </p:attrNameLst>
                                          </p:cBhvr>
                                          <p:tavLst>
                                            <p:tav tm="0">
                                              <p:val>
                                                <p:strVal val="1+#ppt_h/2"/>
                                              </p:val>
                                            </p:tav>
                                            <p:tav tm="100000">
                                              <p:val>
                                                <p:strVal val="#ppt_y"/>
                                              </p:val>
                                            </p:tav>
                                          </p:tavLst>
                                        </p:anim>
                                      </p:childTnLst>
                                    </p:cTn>
                                  </p:par>
                                  <p:par>
                                    <p:cTn id="32" presetID="26" presetClass="emph" presetSubtype="0" fill="hold" grpId="1" nodeType="withEffect">
                                      <p:stCondLst>
                                        <p:cond delay="1000"/>
                                      </p:stCondLst>
                                      <p:iterate type="lt">
                                        <p:tmPct val="10000"/>
                                      </p:iterate>
                                      <p:childTnLst>
                                        <p:animEffect transition="out" filter="fade">
                                          <p:cBhvr>
                                            <p:cTn id="33" dur="500" tmFilter="0, 0; .2, .5; .8, .5; 1, 0"/>
                                            <p:tgtEl>
                                              <p:spTgt spid="11"/>
                                            </p:tgtEl>
                                          </p:cBhvr>
                                        </p:animEffect>
                                        <p:animScale>
                                          <p:cBhvr>
                                            <p:cTn id="34" dur="250" autoRev="1" fill="hold"/>
                                            <p:tgtEl>
                                              <p:spTgt spid="11"/>
                                            </p:tgtEl>
                                          </p:cBhvr>
                                          <p:by x="105000" y="105000"/>
                                        </p:animScale>
                                      </p:childTnLst>
                                    </p:cTn>
                                  </p:par>
                                  <p:par>
                                    <p:cTn id="35" presetID="0" presetClass="path" presetSubtype="0" repeatCount="indefinite" accel="100000" fill="hold" grpId="0" nodeType="withEffect">
                                      <p:stCondLst>
                                        <p:cond delay="0"/>
                                      </p:stCondLst>
                                      <p:childTnLst>
                                        <p:animMotion origin="layout" path="M -1.25E-6 -1.85185E-6 L -1.25E-6 0.00023 C 0.00091 0.00533 0.00195 0.01088 0.00339 0.01621 C 0.00456 0.02037 0.00638 0.02431 0.00794 0.02847 C 0.0086 0.03079 0.00899 0.03334 0.01016 0.03449 L 0.01367 0.03866 C 0.01979 0.04653 0.01615 0.04375 0.02175 0.04722 C 0.02787 0.05834 0.01888 0.04259 0.02865 0.05533 C 0.02995 0.05671 0.03073 0.05972 0.03216 0.06134 C 0.03503 0.06459 0.03841 0.06667 0.04141 0.06945 C 0.04297 0.07107 0.04427 0.07408 0.04596 0.07546 C 0.04818 0.07778 0.05287 0.07963 0.05287 0.08009 L 0.05977 0.0882 C 0.06094 0.08982 0.06198 0.09121 0.06328 0.09213 C 0.06719 0.09491 0.07149 0.09607 0.07487 0.10046 C 0.0763 0.10255 0.07774 0.10486 0.07943 0.10625 C 0.08047 0.10787 0.08177 0.10787 0.08294 0.10857 C 0.08503 0.10996 0.08945 0.11343 0.09219 0.11482 C 0.09401 0.11597 0.09596 0.11597 0.09792 0.11667 C 0.09948 0.11806 0.10104 0.11945 0.10248 0.1206 C 0.10378 0.12199 0.10469 0.12384 0.10599 0.12523 C 0.10781 0.12662 0.1099 0.12755 0.11172 0.12917 C 0.12031 0.13588 0.11276 0.13079 0.11979 0.13542 C 0.12136 0.13935 0.12396 0.14259 0.12448 0.14746 C 0.12578 0.15972 0.12721 0.15509 0.12682 0.16389 C 0.12643 0.17269 0.12617 0.18195 0.12565 0.19051 C 0.12539 0.19283 0.12513 0.19468 0.12448 0.19676 C 0.12383 0.19838 0.12292 0.19931 0.12214 0.2007 C 0.11992 0.2125 0.12253 0.20232 0.11862 0.21111 C 0.11706 0.21505 0.11641 0.2206 0.11406 0.22361 C 0.11289 0.225 0.11185 0.22662 0.11055 0.22755 C 0.10951 0.22847 0.1082 0.22847 0.10716 0.2294 C 0.10469 0.23218 0.10248 0.23519 0.10026 0.23773 L 0.09675 0.24167 C 0.09596 0.24398 0.09544 0.2463 0.0944 0.24815 C 0.09219 0.25209 0.09037 0.25255 0.0875 0.2544 C 0.08672 0.25579 0.0862 0.25741 0.08516 0.25834 C 0.08386 0.25972 0.08216 0.25972 0.0806 0.26042 C 0.07943 0.26088 0.07826 0.26134 0.07708 0.26227 C 0.07591 0.26366 0.07487 0.26551 0.0737 0.26644 C 0.07253 0.26759 0.07136 0.26759 0.07018 0.26852 C 0.0586 0.27871 0.0763 0.26597 0.06211 0.27662 C 0.06107 0.27778 0.05977 0.27801 0.05873 0.27871 C 0.05195 0.28496 0.05873 0.28171 0.05052 0.28681 C 0.04909 0.2882 0.04753 0.2882 0.04596 0.28912 L 0.04141 0.29746 C 0.04063 0.29861 0.04011 0.30093 0.03906 0.30139 C 0.03789 0.30185 0.03672 0.30232 0.03555 0.30324 C 0.03086 0.30787 0.03333 0.30648 0.02982 0.31181 C 0.02878 0.3132 0.02748 0.31435 0.0263 0.31574 C 0.02487 0.31968 0.0237 0.32454 0.02175 0.32824 L 0.01706 0.33634 C 0.01498 0.34815 0.01745 0.33773 0.01367 0.34653 C 0.01198 0.35046 0.00899 0.35903 0.00899 0.35926 L 0.0069 0.37107 L 0.0056 0.37732 C 0.00599 0.3956 0.0056 0.41435 0.0069 0.43264 C 0.0069 0.43472 0.00899 0.43704 0.00899 0.43727 L 0.00899 0.43704 " pathEditMode="relative" rAng="0" ptsTypes="AAAAAAAAAAAAAAAAAAAAAAAAAAAAAAAAAAAAAAAAAAAAAAAAAAAAAAAAAAA">
                                          <p:cBhvr>
                                            <p:cTn id="36" dur="3000" fill="hold"/>
                                            <p:tgtEl>
                                              <p:spTgt spid="12"/>
                                            </p:tgtEl>
                                            <p:attrNameLst>
                                              <p:attrName>ppt_x</p:attrName>
                                              <p:attrName>ppt_y</p:attrName>
                                            </p:attrNameLst>
                                          </p:cBhvr>
                                          <p:rCtr x="6341" y="21852"/>
                                        </p:animMotion>
                                      </p:childTnLst>
                                    </p:cTn>
                                  </p:par>
                                  <p:par>
                                    <p:cTn id="37" presetID="10" presetClass="exit" presetSubtype="0" repeatCount="indefinite" fill="hold" grpId="1" nodeType="withEffect">
                                      <p:stCondLst>
                                        <p:cond delay="1500"/>
                                      </p:stCondLst>
                                      <p:childTnLst>
                                        <p:animEffect transition="out" filter="fade">
                                          <p:cBhvr>
                                            <p:cTn id="38" dur="1500"/>
                                            <p:tgtEl>
                                              <p:spTgt spid="12"/>
                                            </p:tgtEl>
                                          </p:cBhvr>
                                        </p:animEffect>
                                        <p:set>
                                          <p:cBhvr>
                                            <p:cTn id="39" dur="1" fill="hold">
                                              <p:stCondLst>
                                                <p:cond delay="1499"/>
                                              </p:stCondLst>
                                            </p:cTn>
                                            <p:tgtEl>
                                              <p:spTgt spid="12"/>
                                            </p:tgtEl>
                                            <p:attrNameLst>
                                              <p:attrName>style.visibility</p:attrName>
                                            </p:attrNameLst>
                                          </p:cBhvr>
                                          <p:to>
                                            <p:strVal val="hidden"/>
                                          </p:to>
                                        </p:set>
                                      </p:childTnLst>
                                    </p:cTn>
                                  </p:par>
                                  <p:par>
                                    <p:cTn id="40" presetID="0" presetClass="path" presetSubtype="0" repeatCount="indefinite" accel="100000" fill="hold" grpId="0" nodeType="withEffect">
                                      <p:stCondLst>
                                        <p:cond delay="600"/>
                                      </p:stCondLst>
                                      <p:childTnLst>
                                        <p:animMotion origin="layout" path="M 1.04167E-6 -3.7037E-7 L 1.04167E-6 0.00023 C -0.00078 0.0037 -0.00143 0.00741 -0.00234 0.01111 C -0.00274 0.0125 -0.00352 0.01366 -0.00391 0.01528 C -0.00456 0.01782 -0.00456 0.02107 -0.00547 0.02361 L -0.00859 0.03194 C -0.00912 0.0331 -0.0099 0.03449 -0.01016 0.03611 C -0.01042 0.0375 -0.01055 0.03889 -0.01094 0.04028 C -0.01159 0.0419 -0.01263 0.04282 -0.01328 0.04444 C -0.01393 0.0456 -0.01419 0.04722 -0.01484 0.04861 C -0.01628 0.05139 -0.01797 0.05417 -0.01953 0.05671 C -0.02031 0.0581 -0.02096 0.05995 -0.02188 0.06111 C -0.02266 0.06204 -0.02357 0.06273 -0.02422 0.06389 C -0.02591 0.06644 -0.02734 0.06944 -0.02891 0.07222 C -0.02969 0.07361 -0.03034 0.07546 -0.03125 0.07639 C -0.03229 0.07732 -0.03346 0.07778 -0.03438 0.07894 C -0.03646 0.08194 -0.03776 0.08611 -0.03984 0.08866 C -0.04375 0.09398 -0.04193 0.09167 -0.04531 0.09583 C -0.04805 0.10532 -0.04544 0.09745 -0.04922 0.10532 C -0.05013 0.10718 -0.05065 0.10949 -0.05156 0.11111 C -0.05247 0.11204 -0.05378 0.11273 -0.05469 0.11343 C -0.05586 0.11505 -0.05677 0.11644 -0.05781 0.11806 C -0.05859 0.11875 -0.05951 0.11944 -0.06016 0.12083 C -0.06237 0.12338 -0.06393 0.12755 -0.06641 0.12917 C -0.06719 0.1294 -0.0681 0.1294 -0.06875 0.13056 C -0.07682 0.13843 -0.07057 0.13426 -0.07578 0.1375 C -0.0819 0.14815 -0.07865 0.14352 -0.08516 0.15116 L -0.0875 0.15417 C -0.08776 0.15556 -0.08776 0.15718 -0.08828 0.1581 C -0.08945 0.16065 -0.09154 0.16157 -0.09297 0.1625 C -0.09375 0.16389 -0.09479 0.16482 -0.09531 0.16644 C -0.09609 0.16852 -0.09636 0.1713 -0.09688 0.17361 C -0.0974 0.175 -0.09792 0.17616 -0.09844 0.17755 C -0.0987 0.17917 -0.09896 0.18148 -0.09922 0.18333 C -0.09948 0.18449 -0.1 0.18588 -0.1 0.1875 C -0.1 0.19398 -0.09974 0.20023 -0.09922 0.20694 C -0.09922 0.20764 -0.09818 0.21528 -0.09766 0.21667 C -0.09714 0.21852 -0.09596 0.21991 -0.09531 0.22222 C -0.09466 0.22407 -0.09453 0.22685 -0.09375 0.2287 C -0.09219 0.2331 -0.08828 0.24167 -0.08828 0.2419 C -0.08802 0.24306 -0.08789 0.24444 -0.0875 0.24583 C -0.08711 0.24722 -0.08646 0.24815 -0.08594 0.24977 C -0.08542 0.25116 -0.08503 0.2537 -0.08438 0.25556 C -0.08399 0.25694 -0.08333 0.2581 -0.08281 0.25972 C -0.08125 0.26482 -0.08151 0.2662 -0.07891 0.27083 C -0.07826 0.27199 -0.07734 0.27245 -0.07656 0.27361 C -0.07526 0.27546 -0.07409 0.27824 -0.07266 0.28056 C -0.0599 0.29931 -0.07591 0.26921 -0.05469 0.30694 C -0.05313 0.30972 -0.05143 0.31157 -0.05 0.31528 C -0.04909 0.31736 -0.04857 0.31991 -0.04766 0.32222 C -0.04675 0.325 -0.04557 0.32778 -0.04453 0.33056 C -0.0418 0.33727 -0.04219 0.33727 -0.03594 0.34444 C -0.03464 0.34583 -0.03333 0.34699 -0.03203 0.34861 C -0.03125 0.34931 -0.03047 0.35046 -0.02969 0.35093 C -0.02865 0.35232 -0.02761 0.35324 -0.02656 0.35394 C -0.02578 0.35463 -0.025 0.35463 -0.02422 0.35532 C -0.02266 0.35694 -0.02109 0.35857 -0.01953 0.36111 C -0.01875 0.36157 -0.0181 0.36296 -0.01719 0.36389 C -0.00794 0.36898 -0.01602 0.36366 -0.01016 0.36898 C -0.00807 0.3713 -0.0056 0.37199 -0.00391 0.375 L 0.00312 0.38704 C 0.00417 0.38935 0.00508 0.39144 0.00625 0.39306 C 0.00755 0.39444 0.01081 0.39769 0.01172 0.4 C 0.01693 0.40903 0.00937 0.39931 0.01562 0.40671 C 0.01641 0.41088 0.0168 0.41551 0.01797 0.41875 C 0.02148 0.43194 0.01745 0.41574 0.02109 0.43542 C 0.02135 0.43704 0.02174 0.43843 0.02187 0.44005 C 0.022 0.44144 0.02187 0.44398 0.02187 0.44583 L 0.02187 0.44607 L 0.02187 0.44583 L 0.02187 0.44607 " pathEditMode="relative" rAng="0" ptsTypes="AAAAAAAAAAAAAAAAAAAAAAAAAAAAAAAAAAAAAAAAAAAAAAAAAAAAAAAAAAAAAAAAAAAAAAA">
                                          <p:cBhvr>
                                            <p:cTn id="41" dur="3000" fill="hold"/>
                                            <p:tgtEl>
                                              <p:spTgt spid="13"/>
                                            </p:tgtEl>
                                            <p:attrNameLst>
                                              <p:attrName>ppt_x</p:attrName>
                                              <p:attrName>ppt_y</p:attrName>
                                            </p:attrNameLst>
                                          </p:cBhvr>
                                          <p:rCtr x="-3906" y="22292"/>
                                        </p:animMotion>
                                      </p:childTnLst>
                                    </p:cTn>
                                  </p:par>
                                  <p:par>
                                    <p:cTn id="42" presetID="10" presetClass="exit" presetSubtype="0" repeatCount="indefinite" fill="hold" grpId="1" nodeType="withEffect">
                                      <p:stCondLst>
                                        <p:cond delay="2100"/>
                                      </p:stCondLst>
                                      <p:childTnLst>
                                        <p:animEffect transition="out" filter="fade">
                                          <p:cBhvr>
                                            <p:cTn id="43" dur="1500"/>
                                            <p:tgtEl>
                                              <p:spTgt spid="13"/>
                                            </p:tgtEl>
                                          </p:cBhvr>
                                        </p:animEffect>
                                        <p:set>
                                          <p:cBhvr>
                                            <p:cTn id="44" dur="1" fill="hold">
                                              <p:stCondLst>
                                                <p:cond delay="1499"/>
                                              </p:stCondLst>
                                            </p:cTn>
                                            <p:tgtEl>
                                              <p:spTgt spid="13"/>
                                            </p:tgtEl>
                                            <p:attrNameLst>
                                              <p:attrName>style.visibility</p:attrName>
                                            </p:attrNameLst>
                                          </p:cBhvr>
                                          <p:to>
                                            <p:strVal val="hidden"/>
                                          </p:to>
                                        </p:set>
                                      </p:childTnLst>
                                    </p:cTn>
                                  </p:par>
                                  <p:par>
                                    <p:cTn id="45" presetID="0" presetClass="path" presetSubtype="0" repeatCount="indefinite" accel="100000" fill="hold" grpId="0" nodeType="withEffect">
                                      <p:stCondLst>
                                        <p:cond delay="1300"/>
                                      </p:stCondLst>
                                      <p:childTnLst>
                                        <p:animMotion origin="layout" path="M -0.00039 -4.07407E-6 L -0.00039 0.00047 C -0.00195 0.01274 -0.00352 0.02408 -0.00495 0.03774 C -0.00547 0.04167 -0.00586 0.04699 -0.00651 0.05186 C -0.01445 0.10949 -0.00495 0.03681 -0.0125 0.08449 C -0.01315 0.08912 -0.01341 0.09352 -0.01406 0.09815 C -0.01497 0.10533 -0.01615 0.11112 -0.01706 0.11783 C -0.01771 0.1213 -0.0181 0.12732 -0.01862 0.13195 C -0.01966 0.1375 -0.02109 0.14584 -0.02174 0.15047 C -0.0224 0.1551 -0.0224 0.15949 -0.02331 0.16436 C -0.02422 0.16899 -0.02578 0.17362 -0.02643 0.17917 C -0.02786 0.1875 -0.02852 0.19815 -0.02956 0.20625 L -0.03112 0.2213 L -0.03268 0.23496 C -0.03294 0.25116 -0.0332 0.28727 -0.03268 0.31366 C -0.03216 0.33912 -0.03034 0.37547 -0.02956 0.39074 C -0.02917 0.3963 -0.02865 0.40093 -0.02799 0.40533 C -0.02708 0.41158 -0.02578 0.41713 -0.02487 0.42408 C -0.02109 0.45162 -0.0263 0.42547 -0.02018 0.45209 C -0.01966 0.45996 -0.01966 0.46829 -0.01862 0.47524 C -0.01797 0.48125 -0.01628 0.48403 -0.01563 0.49028 C -0.01419 0.49977 -0.01354 0.5088 -0.0125 0.51783 C -0.01198 0.52199 -0.0112 0.52755 -0.01094 0.53195 C -0.01029 0.54144 -0.00938 0.55973 -0.00781 0.57037 C -0.00716 0.57524 -0.00573 0.5794 -0.00495 0.58334 C -0.00417 0.58889 -0.00417 0.59375 -0.00352 0.59792 C -0.00169 0.60857 0.00104 0.6169 0.00273 0.62709 C 0.00378 0.63172 0.00456 0.64005 0.00586 0.64514 C 0.0099 0.6632 0.01042 0.65741 0.01523 0.66991 C 0.01693 0.67223 0.01836 0.67894 0.01992 0.68287 L 0.02305 0.71204 C 0.02357 0.71644 0.02539 0.72107 0.02461 0.72547 L 0.02305 0.73612 L 0.02305 0.73635 " pathEditMode="relative" rAng="0" ptsTypes="AAAAAAAAAAAAAAAAAAAAAAAAAAAAAAAAAA">
                                          <p:cBhvr>
                                            <p:cTn id="46" dur="3000" fill="hold"/>
                                            <p:tgtEl>
                                              <p:spTgt spid="14"/>
                                            </p:tgtEl>
                                            <p:attrNameLst>
                                              <p:attrName>ppt_x</p:attrName>
                                              <p:attrName>ppt_y</p:attrName>
                                            </p:attrNameLst>
                                          </p:cBhvr>
                                          <p:rCtr x="-352" y="36806"/>
                                        </p:animMotion>
                                      </p:childTnLst>
                                    </p:cTn>
                                  </p:par>
                                  <p:par>
                                    <p:cTn id="47" presetID="10" presetClass="exit" presetSubtype="0" repeatCount="indefinite" fill="hold" grpId="1" nodeType="withEffect">
                                      <p:stCondLst>
                                        <p:cond delay="2800"/>
                                      </p:stCondLst>
                                      <p:childTnLst>
                                        <p:animEffect transition="out" filter="fade">
                                          <p:cBhvr>
                                            <p:cTn id="48" dur="1500"/>
                                            <p:tgtEl>
                                              <p:spTgt spid="14"/>
                                            </p:tgtEl>
                                          </p:cBhvr>
                                        </p:animEffect>
                                        <p:set>
                                          <p:cBhvr>
                                            <p:cTn id="49" dur="1" fill="hold">
                                              <p:stCondLst>
                                                <p:cond delay="1499"/>
                                              </p:stCondLst>
                                            </p:cTn>
                                            <p:tgtEl>
                                              <p:spTgt spid="14"/>
                                            </p:tgtEl>
                                            <p:attrNameLst>
                                              <p:attrName>style.visibility</p:attrName>
                                            </p:attrNameLst>
                                          </p:cBhvr>
                                          <p:to>
                                            <p:strVal val="hidden"/>
                                          </p:to>
                                        </p:set>
                                      </p:childTnLst>
                                    </p:cTn>
                                  </p:par>
                                  <p:par>
                                    <p:cTn id="50" presetID="0" presetClass="path" presetSubtype="0" repeatCount="indefinite" accel="100000" fill="hold" grpId="0" nodeType="withEffect">
                                      <p:stCondLst>
                                        <p:cond delay="2300"/>
                                      </p:stCondLst>
                                      <p:childTnLst>
                                        <p:animMotion origin="layout" path="M -2.91667E-6 -3.33333E-6 L -2.91667E-6 0.00116 C 0.00091 0.01505 0.00196 0.02871 0.00339 0.04398 C 0.00456 0.05463 0.00638 0.06528 0.00795 0.07662 C 0.0086 0.08287 0.00899 0.08982 0.01016 0.09306 L 0.01367 0.10417 C 0.01979 0.12593 0.01615 0.11806 0.02175 0.12732 C 0.02787 0.15787 0.01888 0.11505 0.02865 0.14977 C 0.02995 0.15324 0.03073 0.16158 0.03216 0.16598 C 0.03503 0.17477 0.03841 0.18079 0.04141 0.1882 C 0.04297 0.1926 0.04427 0.2007 0.04597 0.20463 C 0.04818 0.21065 0.05287 0.21598 0.05287 0.21736 L 0.05977 0.23912 C 0.06094 0.24352 0.06198 0.24746 0.06328 0.25 C 0.06719 0.25764 0.07149 0.26042 0.07487 0.27223 C 0.07631 0.27824 0.07774 0.28426 0.07943 0.28843 C 0.08047 0.2926 0.08177 0.2926 0.08295 0.29468 C 0.08503 0.29815 0.08946 0.30741 0.09219 0.31158 C 0.09401 0.31459 0.09597 0.31459 0.09792 0.31644 C 0.09948 0.32014 0.10104 0.32385 0.10248 0.32732 C 0.10378 0.33079 0.10469 0.33611 0.10599 0.33982 C 0.10782 0.34375 0.1099 0.34607 0.11172 0.35047 C 0.12032 0.36875 0.11276 0.35486 0.11979 0.36736 C 0.12136 0.37848 0.12396 0.38727 0.12448 0.4 C 0.12578 0.43357 0.12722 0.42084 0.12683 0.44491 C 0.12644 0.46875 0.12617 0.49422 0.12565 0.51713 C 0.12539 0.52361 0.12513 0.52848 0.12448 0.53426 C 0.12383 0.53866 0.12292 0.54144 0.12214 0.54491 C 0.11992 0.57709 0.12253 0.54954 0.11862 0.57338 C 0.11706 0.58449 0.11641 0.59908 0.11407 0.60718 C 0.11289 0.61111 0.11185 0.61551 0.11055 0.61806 C 0.10951 0.62037 0.10821 0.62037 0.10716 0.62315 C 0.10469 0.63079 0.10248 0.63843 0.10026 0.64607 L 0.09675 0.65602 C 0.09597 0.66227 0.09545 0.66922 0.0944 0.67408 C 0.09219 0.68473 0.09037 0.68611 0.0875 0.69074 C 0.08672 0.69491 0.0862 0.69908 0.08516 0.70186 C 0.08386 0.70533 0.08216 0.70533 0.0806 0.70741 C 0.07943 0.70834 0.07826 0.70973 0.07709 0.71227 C 0.07591 0.71621 0.07487 0.72153 0.0737 0.72408 C 0.07253 0.72686 0.07136 0.72686 0.07019 0.72963 C 0.0586 0.75718 0.07631 0.72223 0.06211 0.75162 C 0.06107 0.75463 0.05977 0.7551 0.05873 0.75718 C 0.05196 0.77408 0.05873 0.76528 0.05052 0.77917 C 0.04909 0.78311 0.04753 0.78311 0.04597 0.78565 L 0.04141 0.80834 C 0.04063 0.81158 0.04011 0.8176 0.03907 0.81852 C 0.03789 0.82037 0.03672 0.82107 0.03555 0.82361 C 0.03086 0.83635 0.03334 0.83287 0.02982 0.84723 C 0.02878 0.8507 0.02748 0.85417 0.02631 0.85787 C 0.02487 0.86852 0.0237 0.88195 0.02175 0.89167 L 0.01706 0.91366 C 0.01498 0.94584 0.01745 0.9176 0.01367 0.94144 C 0.01198 0.95209 0.00899 0.97523 0.00899 0.97616 L 0.0069 1.00834 L 0.0056 1.02523 C 0.00599 1.075 0.0056 1.12616 0.0069 1.17547 C 0.0069 1.18125 0.00899 1.18773 0.00899 1.18889 L 0.00899 1.18773 " pathEditMode="relative" rAng="0" ptsTypes="AAAAAAAAAAAAAAAAAAAAAAAAAAAAAAAAAAAAAAAAAAAAAAAAAAAAAAAAAAA">
                                          <p:cBhvr>
                                            <p:cTn id="51" dur="3000" fill="hold"/>
                                            <p:tgtEl>
                                              <p:spTgt spid="15"/>
                                            </p:tgtEl>
                                            <p:attrNameLst>
                                              <p:attrName>ppt_x</p:attrName>
                                              <p:attrName>ppt_y</p:attrName>
                                            </p:attrNameLst>
                                          </p:cBhvr>
                                          <p:rCtr x="6354" y="59444"/>
                                        </p:animMotion>
                                      </p:childTnLst>
                                    </p:cTn>
                                  </p:par>
                                  <p:par>
                                    <p:cTn id="52" presetID="10" presetClass="exit" presetSubtype="0" repeatCount="indefinite" fill="hold" grpId="1" nodeType="withEffect">
                                      <p:stCondLst>
                                        <p:cond delay="3700"/>
                                      </p:stCondLst>
                                      <p:childTnLst>
                                        <p:animEffect transition="out" filter="fade">
                                          <p:cBhvr>
                                            <p:cTn id="53" dur="1500"/>
                                            <p:tgtEl>
                                              <p:spTgt spid="15"/>
                                            </p:tgtEl>
                                          </p:cBhvr>
                                        </p:animEffect>
                                        <p:set>
                                          <p:cBhvr>
                                            <p:cTn id="54" dur="1" fill="hold">
                                              <p:stCondLst>
                                                <p:cond delay="1499"/>
                                              </p:stCondLst>
                                            </p:cTn>
                                            <p:tgtEl>
                                              <p:spTgt spid="15"/>
                                            </p:tgtEl>
                                            <p:attrNameLst>
                                              <p:attrName>style.visibility</p:attrName>
                                            </p:attrNameLst>
                                          </p:cBhvr>
                                          <p:to>
                                            <p:strVal val="hidden"/>
                                          </p:to>
                                        </p:set>
                                      </p:childTnLst>
                                    </p:cTn>
                                  </p:par>
                                  <p:par>
                                    <p:cTn id="55" presetID="0" presetClass="path" presetSubtype="0" repeatCount="indefinite" accel="100000" fill="hold" grpId="0" nodeType="withEffect">
                                      <p:stCondLst>
                                        <p:cond delay="2900"/>
                                      </p:stCondLst>
                                      <p:childTnLst>
                                        <p:animMotion origin="layout" path="M 1.04167E-6 4.44444E-6 L 1.04167E-6 0.00023 C 0.00091 0.00532 0.00195 0.01088 0.00338 0.0162 C 0.00456 0.02037 0.00638 0.0243 0.00794 0.02847 C 0.00859 0.03078 0.00898 0.03333 0.01016 0.03449 L 0.01367 0.03865 C 0.01979 0.04652 0.01614 0.04375 0.02174 0.04722 C 0.02786 0.05833 0.01888 0.04259 0.02864 0.05532 C 0.02995 0.05671 0.03073 0.05972 0.03216 0.06134 C 0.03503 0.06458 0.03841 0.06666 0.04141 0.06944 C 0.04297 0.07106 0.04427 0.07407 0.04596 0.07546 C 0.04818 0.07777 0.05286 0.07963 0.05286 0.08009 L 0.05976 0.08819 C 0.06094 0.08981 0.06198 0.0912 0.06328 0.09213 C 0.06719 0.0949 0.07148 0.09606 0.07487 0.10046 C 0.0763 0.10254 0.07773 0.10486 0.07943 0.10625 C 0.08047 0.10787 0.08177 0.10787 0.08294 0.10856 C 0.08503 0.10995 0.08945 0.11342 0.09219 0.11481 C 0.09401 0.11597 0.09596 0.11597 0.09792 0.11666 C 0.09948 0.11805 0.10104 0.11944 0.10247 0.1206 C 0.10378 0.12199 0.10469 0.12384 0.10599 0.12523 C 0.10781 0.12662 0.10989 0.12754 0.11172 0.12916 C 0.12031 0.13588 0.11276 0.13078 0.11979 0.13541 C 0.12135 0.13935 0.12396 0.14259 0.12448 0.14745 C 0.12578 0.15972 0.12721 0.15509 0.12682 0.16388 C 0.12643 0.17268 0.12617 0.18194 0.12565 0.1905 C 0.12539 0.19282 0.12513 0.19467 0.12448 0.19675 C 0.12383 0.19838 0.12292 0.1993 0.12213 0.20069 C 0.11992 0.2125 0.12253 0.20231 0.11862 0.21111 C 0.11706 0.21504 0.11641 0.2206 0.11406 0.22361 C 0.11289 0.225 0.11185 0.22662 0.11055 0.22754 C 0.1095 0.22847 0.1082 0.22847 0.10716 0.22939 C 0.10469 0.23217 0.10247 0.23518 0.10026 0.23773 L 0.09674 0.24166 C 0.09596 0.24398 0.09544 0.24629 0.0944 0.24814 C 0.09219 0.25208 0.09036 0.25254 0.0875 0.25439 C 0.08672 0.25578 0.0862 0.2574 0.08516 0.25833 C 0.08385 0.25972 0.08216 0.25972 0.0806 0.26041 C 0.07943 0.26088 0.07825 0.26134 0.07708 0.26226 C 0.07591 0.26365 0.07487 0.2655 0.0737 0.26643 C 0.07253 0.26759 0.07135 0.26759 0.07018 0.26851 C 0.05859 0.2787 0.0763 0.26597 0.06211 0.27662 C 0.06107 0.27777 0.05976 0.278 0.05872 0.2787 C 0.05195 0.28495 0.05872 0.28171 0.05052 0.2868 C 0.04909 0.28819 0.04753 0.28819 0.04596 0.28912 L 0.04141 0.29745 C 0.04062 0.29861 0.0401 0.30092 0.03906 0.30138 C 0.03789 0.30185 0.03672 0.30231 0.03555 0.30324 C 0.03086 0.30787 0.03333 0.30648 0.02982 0.3118 C 0.02878 0.31319 0.02747 0.31435 0.0263 0.31574 C 0.02487 0.31967 0.0237 0.32453 0.02174 0.32824 L 0.01706 0.33634 C 0.01497 0.34814 0.01745 0.33773 0.01367 0.34652 C 0.01198 0.35046 0.00898 0.35902 0.00898 0.35925 L 0.0069 0.37106 L 0.0056 0.37731 C 0.00599 0.3956 0.0056 0.41435 0.0069 0.43263 C 0.0069 0.43472 0.00898 0.43703 0.00898 0.43726 L 0.00898 0.43703 " pathEditMode="relative" rAng="0" ptsTypes="AAAAAAAAAAAAAAAAAAAAAAAAAAAAAAAAAAAAAAAAAAAAAAAAAAAAAAAAAAA">
                                          <p:cBhvr>
                                            <p:cTn id="56" dur="3000" fill="hold"/>
                                            <p:tgtEl>
                                              <p:spTgt spid="16"/>
                                            </p:tgtEl>
                                            <p:attrNameLst>
                                              <p:attrName>ppt_x</p:attrName>
                                              <p:attrName>ppt_y</p:attrName>
                                            </p:attrNameLst>
                                          </p:cBhvr>
                                          <p:rCtr x="6341" y="21852"/>
                                        </p:animMotion>
                                      </p:childTnLst>
                                    </p:cTn>
                                  </p:par>
                                  <p:par>
                                    <p:cTn id="57" presetID="10" presetClass="exit" presetSubtype="0" repeatCount="indefinite" fill="hold" grpId="1" nodeType="withEffect">
                                      <p:stCondLst>
                                        <p:cond delay="4300"/>
                                      </p:stCondLst>
                                      <p:childTnLst>
                                        <p:animEffect transition="out" filter="fade">
                                          <p:cBhvr>
                                            <p:cTn id="58" dur="1500"/>
                                            <p:tgtEl>
                                              <p:spTgt spid="16"/>
                                            </p:tgtEl>
                                          </p:cBhvr>
                                        </p:animEffect>
                                        <p:set>
                                          <p:cBhvr>
                                            <p:cTn id="59" dur="1" fill="hold">
                                              <p:stCondLst>
                                                <p:cond delay="1499"/>
                                              </p:stCondLst>
                                            </p:cTn>
                                            <p:tgtEl>
                                              <p:spTgt spid="16"/>
                                            </p:tgtEl>
                                            <p:attrNameLst>
                                              <p:attrName>style.visibility</p:attrName>
                                            </p:attrNameLst>
                                          </p:cBhvr>
                                          <p:to>
                                            <p:strVal val="hidden"/>
                                          </p:to>
                                        </p:set>
                                      </p:childTnLst>
                                    </p:cTn>
                                  </p:par>
                                  <p:par>
                                    <p:cTn id="60" presetID="0" presetClass="path" presetSubtype="0" repeatCount="indefinite" accel="100000" fill="hold" grpId="0" nodeType="withEffect">
                                      <p:stCondLst>
                                        <p:cond delay="1300"/>
                                      </p:stCondLst>
                                      <p:childTnLst>
                                        <p:animMotion origin="layout" path="M -4.375E-6 1.11111E-6 L -4.375E-6 0.00069 C 0.00092 0.01157 0.00196 0.02338 0.00339 0.03495 C 0.00456 0.04398 0.00638 0.05255 0.00795 0.06157 C 0.0086 0.06667 0.00899 0.07222 0.01016 0.07477 L 0.01368 0.0838 C 0.0198 0.10069 0.01615 0.09467 0.02175 0.10231 C 0.02787 0.12639 0.01888 0.09213 0.02865 0.11991 C 0.02995 0.12292 0.03073 0.1294 0.03217 0.13287 C 0.03503 0.13981 0.03842 0.14444 0.04141 0.15046 C 0.04297 0.15393 0.04428 0.16042 0.04597 0.16342 C 0.04818 0.16852 0.05287 0.17245 0.05287 0.17361 L 0.05977 0.19097 C 0.06094 0.19467 0.06198 0.19768 0.06329 0.19954 C 0.06719 0.20555 0.07149 0.2081 0.07487 0.21759 C 0.07631 0.22222 0.07774 0.22731 0.07943 0.23032 C 0.08047 0.2338 0.08178 0.2338 0.08295 0.23518 C 0.08503 0.23819 0.08946 0.24583 0.09219 0.24884 C 0.09401 0.25139 0.09597 0.25139 0.09792 0.25278 C 0.09948 0.25579 0.10105 0.2588 0.10248 0.26134 C 0.10378 0.26435 0.10469 0.26829 0.10599 0.2713 C 0.10782 0.2743 0.1099 0.27639 0.11172 0.27986 C 0.12032 0.29444 0.11276 0.28333 0.1198 0.29352 C 0.12136 0.30208 0.12396 0.30903 0.12448 0.31944 C 0.12579 0.34606 0.12722 0.33611 0.12683 0.35509 C 0.12644 0.3743 0.12618 0.39421 0.12566 0.41296 C 0.1254 0.41782 0.12513 0.42199 0.12448 0.42639 C 0.12383 0.42986 0.12292 0.43194 0.12214 0.43495 C 0.11993 0.46065 0.12253 0.43842 0.11862 0.45764 C 0.11706 0.46597 0.11641 0.47801 0.11407 0.48472 C 0.1129 0.48773 0.11185 0.4912 0.11055 0.49305 C 0.10951 0.49514 0.10821 0.49514 0.10717 0.49722 C 0.10469 0.50324 0.10248 0.50972 0.10026 0.51528 L 0.09675 0.52384 C 0.09597 0.5287 0.09545 0.5338 0.09441 0.53773 C 0.09219 0.5463 0.09037 0.54745 0.0875 0.55139 C 0.08672 0.5544 0.0862 0.55787 0.08516 0.55995 C 0.08386 0.56296 0.08217 0.56296 0.0806 0.56435 C 0.07943 0.56551 0.07826 0.56643 0.07709 0.56852 C 0.07592 0.57153 0.07487 0.57546 0.0737 0.57755 C 0.07253 0.57986 0.07136 0.57986 0.07019 0.58194 C 0.0586 0.60417 0.07631 0.57639 0.06211 0.59954 C 0.06107 0.60208 0.05977 0.60255 0.05873 0.60417 C 0.05196 0.61759 0.05873 0.61065 0.05053 0.62153 C 0.04909 0.62454 0.04753 0.62454 0.04597 0.62662 L 0.04141 0.64467 C 0.04063 0.64722 0.04011 0.65231 0.03907 0.65324 C 0.0379 0.65417 0.03672 0.65532 0.03555 0.65717 C 0.03086 0.66736 0.03334 0.66435 0.02982 0.67592 C 0.02878 0.67893 0.02748 0.68125 0.02631 0.68426 C 0.02487 0.69282 0.0237 0.70347 0.02175 0.71134 L 0.01706 0.72893 C 0.01498 0.75463 0.01745 0.73194 0.01368 0.75116 C 0.01198 0.75972 0.00899 0.77824 0.00899 0.7787 L 0.00691 0.8044 L 0.0056 0.81782 C 0.00599 0.85741 0.0056 0.89815 0.00691 0.93773 C 0.00691 0.94236 0.00899 0.94722 0.00899 0.94792 L 0.00899 0.94722 " pathEditMode="relative" rAng="0" ptsTypes="AAAAAAAAAAAAAAAAAAAAAAAAAAAAAAAAAAAAAAAAAAAAAAAAAAAAAAAAAAA">
                                          <p:cBhvr>
                                            <p:cTn id="61" dur="3000" fill="hold"/>
                                            <p:tgtEl>
                                              <p:spTgt spid="17"/>
                                            </p:tgtEl>
                                            <p:attrNameLst>
                                              <p:attrName>ppt_x</p:attrName>
                                              <p:attrName>ppt_y</p:attrName>
                                            </p:attrNameLst>
                                          </p:cBhvr>
                                          <p:rCtr x="6354" y="47384"/>
                                        </p:animMotion>
                                      </p:childTnLst>
                                    </p:cTn>
                                  </p:par>
                                  <p:par>
                                    <p:cTn id="62" presetID="10" presetClass="exit" presetSubtype="0" repeatCount="indefinite" fill="hold" grpId="1" nodeType="withEffect">
                                      <p:stCondLst>
                                        <p:cond delay="3000"/>
                                      </p:stCondLst>
                                      <p:childTnLst>
                                        <p:animEffect transition="out" filter="fade">
                                          <p:cBhvr>
                                            <p:cTn id="63" dur="1500"/>
                                            <p:tgtEl>
                                              <p:spTgt spid="17"/>
                                            </p:tgtEl>
                                          </p:cBhvr>
                                        </p:animEffect>
                                        <p:set>
                                          <p:cBhvr>
                                            <p:cTn id="64" dur="1" fill="hold">
                                              <p:stCondLst>
                                                <p:cond delay="1499"/>
                                              </p:stCondLst>
                                            </p:cTn>
                                            <p:tgtEl>
                                              <p:spTgt spid="17"/>
                                            </p:tgtEl>
                                            <p:attrNameLst>
                                              <p:attrName>style.visibility</p:attrName>
                                            </p:attrNameLst>
                                          </p:cBhvr>
                                          <p:to>
                                            <p:strVal val="hidden"/>
                                          </p:to>
                                        </p:set>
                                      </p:childTnLst>
                                    </p:cTn>
                                  </p:par>
                                  <p:par>
                                    <p:cTn id="65" presetID="0" presetClass="path" presetSubtype="0" repeatCount="indefinite" accel="100000" fill="hold" grpId="0" nodeType="withEffect">
                                      <p:stCondLst>
                                        <p:cond delay="1100"/>
                                      </p:stCondLst>
                                      <p:childTnLst>
                                        <p:animMotion origin="layout" path="M 4.58333E-6 1.11111E-6 L 4.58333E-6 0.00023 C -0.00079 0.0037 -0.00144 0.00741 -0.00235 0.01111 C -0.00274 0.0125 -0.00352 0.01366 -0.00391 0.01528 C -0.00456 0.01782 -0.00456 0.02106 -0.00547 0.02361 L -0.0086 0.03194 C -0.00912 0.0331 -0.0099 0.03449 -0.01016 0.03611 C -0.01042 0.0375 -0.01055 0.03889 -0.01094 0.04028 C -0.01159 0.0419 -0.01263 0.04282 -0.01329 0.04444 C -0.01394 0.0456 -0.0142 0.04722 -0.01485 0.04861 C -0.01628 0.05139 -0.01797 0.05417 -0.01954 0.05671 C -0.02032 0.0581 -0.02097 0.05995 -0.02188 0.06111 C -0.02266 0.06204 -0.02357 0.06273 -0.02422 0.06389 C -0.02592 0.06643 -0.02735 0.06944 -0.02891 0.07222 C -0.02969 0.07361 -0.03034 0.07546 -0.03125 0.07639 C -0.0323 0.07731 -0.03347 0.07778 -0.03438 0.07893 C -0.03646 0.08194 -0.03776 0.08611 -0.03985 0.08866 C -0.04375 0.09398 -0.04193 0.09167 -0.04532 0.09583 C -0.04805 0.10532 -0.04545 0.09745 -0.04922 0.10532 C -0.05013 0.10717 -0.05066 0.10949 -0.05157 0.11111 C -0.05248 0.11204 -0.05378 0.11273 -0.05469 0.11342 C -0.05586 0.11505 -0.05678 0.11643 -0.05782 0.11805 C -0.0586 0.11875 -0.05951 0.11944 -0.06016 0.12083 C -0.06237 0.12338 -0.06394 0.12755 -0.06641 0.12917 C -0.06719 0.1294 -0.0681 0.1294 -0.06875 0.13055 C -0.07683 0.13842 -0.07058 0.13426 -0.07579 0.1375 C -0.08191 0.14815 -0.07865 0.14352 -0.08516 0.15116 L -0.0875 0.15417 C -0.08776 0.15555 -0.08776 0.15717 -0.08829 0.1581 C -0.08946 0.16065 -0.09154 0.16157 -0.09297 0.1625 C -0.09375 0.16389 -0.0948 0.16481 -0.09532 0.16643 C -0.0961 0.16852 -0.09636 0.1713 -0.09688 0.17361 C -0.0974 0.175 -0.09792 0.17616 -0.09844 0.17755 C -0.0987 0.17917 -0.09896 0.18148 -0.09922 0.18333 C -0.09948 0.18449 -0.1 0.18588 -0.1 0.1875 C -0.1 0.19398 -0.09974 0.20023 -0.09922 0.20694 C -0.09922 0.20764 -0.09818 0.21528 -0.09766 0.21667 C -0.09714 0.21852 -0.09597 0.21991 -0.09532 0.22222 C -0.09467 0.22407 -0.09454 0.22685 -0.09375 0.2287 C -0.09219 0.2331 -0.08829 0.24167 -0.08829 0.2419 C -0.08803 0.24305 -0.0879 0.24444 -0.0875 0.24583 C -0.08711 0.24722 -0.08646 0.24815 -0.08594 0.24977 C -0.08542 0.25116 -0.08503 0.2537 -0.08438 0.25555 C -0.08399 0.25694 -0.08334 0.2581 -0.08282 0.25972 C -0.08125 0.26481 -0.08151 0.2662 -0.07891 0.27083 C -0.07826 0.27199 -0.07735 0.27245 -0.07657 0.27361 C -0.07526 0.27546 -0.07409 0.27824 -0.07266 0.28055 C -0.0599 0.2993 -0.07592 0.26921 -0.05469 0.30694 C -0.05313 0.30972 -0.05144 0.31157 -0.05 0.31528 C -0.04909 0.31736 -0.04857 0.31991 -0.04766 0.32222 C -0.04675 0.325 -0.04558 0.32778 -0.04454 0.33055 C -0.0418 0.33727 -0.04219 0.33727 -0.03594 0.34444 C -0.03464 0.34583 -0.03334 0.34699 -0.03204 0.34861 C -0.03125 0.3493 -0.03047 0.35046 -0.02969 0.35092 C -0.02865 0.35231 -0.02761 0.35324 -0.02657 0.35393 C -0.02579 0.35463 -0.025 0.35463 -0.02422 0.35532 C -0.02266 0.35694 -0.0211 0.35856 -0.01954 0.36111 C -0.01875 0.36157 -0.0181 0.36296 -0.01719 0.36389 C -0.00795 0.36898 -0.01602 0.36366 -0.01016 0.36898 C -0.00808 0.3713 -0.0056 0.37199 -0.00391 0.375 L 0.00312 0.38704 C 0.00416 0.38935 0.00507 0.39143 0.00625 0.39305 C 0.00755 0.39444 0.0108 0.39768 0.01171 0.4 C 0.01692 0.40903 0.00937 0.3993 0.01562 0.40671 C 0.0164 0.41088 0.01679 0.41551 0.01796 0.41875 C 0.02148 0.43194 0.01744 0.41574 0.02109 0.43542 C 0.02135 0.43704 0.02174 0.43842 0.02187 0.44005 C 0.022 0.44143 0.02187 0.44398 0.02187 0.44583 L 0.02187 0.44606 L 0.02187 0.44583 L 0.02187 0.44606 " pathEditMode="relative" rAng="0" ptsTypes="AAAAAAAAAAAAAAAAAAAAAAAAAAAAAAAAAAAAAAAAAAAAAAAAAAAAAAAAAAAAAAAAAAAAAAA">
                                          <p:cBhvr>
                                            <p:cTn id="66" dur="3000" fill="hold"/>
                                            <p:tgtEl>
                                              <p:spTgt spid="18"/>
                                            </p:tgtEl>
                                            <p:attrNameLst>
                                              <p:attrName>ppt_x</p:attrName>
                                              <p:attrName>ppt_y</p:attrName>
                                            </p:attrNameLst>
                                          </p:cBhvr>
                                          <p:rCtr x="-3906" y="22292"/>
                                        </p:animMotion>
                                      </p:childTnLst>
                                    </p:cTn>
                                  </p:par>
                                  <p:par>
                                    <p:cTn id="67" presetID="10" presetClass="exit" presetSubtype="0" repeatCount="indefinite" fill="hold" grpId="1" nodeType="withEffect">
                                      <p:stCondLst>
                                        <p:cond delay="2600"/>
                                      </p:stCondLst>
                                      <p:childTnLst>
                                        <p:animEffect transition="out" filter="fade">
                                          <p:cBhvr>
                                            <p:cTn id="68" dur="1500"/>
                                            <p:tgtEl>
                                              <p:spTgt spid="18"/>
                                            </p:tgtEl>
                                          </p:cBhvr>
                                        </p:animEffect>
                                        <p:set>
                                          <p:cBhvr>
                                            <p:cTn id="69" dur="1" fill="hold">
                                              <p:stCondLst>
                                                <p:cond delay="1499"/>
                                              </p:stCondLst>
                                            </p:cTn>
                                            <p:tgtEl>
                                              <p:spTgt spid="18"/>
                                            </p:tgtEl>
                                            <p:attrNameLst>
                                              <p:attrName>style.visibility</p:attrName>
                                            </p:attrNameLst>
                                          </p:cBhvr>
                                          <p:to>
                                            <p:strVal val="hidden"/>
                                          </p:to>
                                        </p:set>
                                      </p:childTnLst>
                                    </p:cTn>
                                  </p:par>
                                  <p:par>
                                    <p:cTn id="70" presetID="0" presetClass="path" presetSubtype="0" repeatCount="indefinite" accel="100000" fill="hold" grpId="0" nodeType="withEffect">
                                      <p:stCondLst>
                                        <p:cond delay="2100"/>
                                      </p:stCondLst>
                                      <p:childTnLst>
                                        <p:animMotion origin="layout" path="M 1.875E-6 -1.38778E-17 L 1.875E-6 0.00023 C -0.00078 0.0037 -0.00143 0.00741 -0.00235 0.01111 C -0.00274 0.0125 -0.00352 0.01366 -0.00391 0.01528 C -0.00456 0.01782 -0.00456 0.02106 -0.00547 0.02361 L -0.0086 0.03194 C -0.00912 0.0331 -0.0099 0.03449 -0.01016 0.03611 C -0.01042 0.0375 -0.01055 0.03889 -0.01094 0.04028 C -0.01159 0.0419 -0.01263 0.04282 -0.01328 0.04444 C -0.01393 0.0456 -0.01419 0.04722 -0.01485 0.04861 C -0.01628 0.05139 -0.01797 0.05417 -0.01953 0.05671 C -0.02031 0.0581 -0.02097 0.05995 -0.02188 0.06111 C -0.02266 0.06204 -0.02357 0.06273 -0.02422 0.06389 C -0.02591 0.06644 -0.02735 0.06944 -0.02891 0.07222 C -0.02969 0.07361 -0.03034 0.07546 -0.03125 0.07639 C -0.03229 0.07731 -0.03347 0.07778 -0.03438 0.07894 C -0.03646 0.08194 -0.03776 0.08611 -0.03985 0.08866 C -0.04375 0.09398 -0.04193 0.09167 -0.04531 0.09583 C -0.04805 0.10532 -0.04544 0.09745 -0.04922 0.10532 C -0.05013 0.10718 -0.05065 0.10949 -0.05156 0.11111 C -0.05248 0.11204 -0.05378 0.11273 -0.05469 0.11343 C -0.05586 0.11505 -0.05677 0.11644 -0.05781 0.11806 C -0.0586 0.11875 -0.05951 0.11944 -0.06016 0.12083 C -0.06237 0.12338 -0.06393 0.12755 -0.06641 0.12917 C -0.06719 0.1294 -0.0681 0.1294 -0.06875 0.13056 C -0.07682 0.13843 -0.07057 0.13426 -0.07578 0.1375 C -0.0819 0.14815 -0.07865 0.14352 -0.08516 0.15116 L -0.0875 0.15417 C -0.08776 0.15556 -0.08776 0.15718 -0.08828 0.1581 C -0.08945 0.16065 -0.09154 0.16157 -0.09297 0.1625 C -0.09375 0.16389 -0.09479 0.16481 -0.09531 0.16644 C -0.0961 0.16852 -0.09636 0.1713 -0.09688 0.17361 C -0.0974 0.175 -0.09792 0.17616 -0.09844 0.17755 C -0.0987 0.17917 -0.09896 0.18148 -0.09922 0.18333 C -0.09948 0.18449 -0.1 0.18588 -0.1 0.1875 C -0.1 0.19398 -0.09974 0.20023 -0.09922 0.20694 C -0.09922 0.20764 -0.09818 0.21528 -0.09766 0.21667 C -0.09714 0.21852 -0.09597 0.21991 -0.09531 0.22222 C -0.09466 0.22407 -0.09453 0.22685 -0.09375 0.2287 C -0.09219 0.2331 -0.08828 0.24167 -0.08828 0.2419 C -0.08802 0.24306 -0.08789 0.24444 -0.0875 0.24583 C -0.08711 0.24722 -0.08646 0.24815 -0.08594 0.24977 C -0.08542 0.25116 -0.08503 0.2537 -0.08438 0.25556 C -0.08399 0.25694 -0.08334 0.2581 -0.08281 0.25972 C -0.08125 0.26481 -0.08151 0.2662 -0.07891 0.27083 C -0.07826 0.27199 -0.07735 0.27245 -0.07656 0.27361 C -0.07526 0.27546 -0.07409 0.27824 -0.07266 0.28056 C -0.0599 0.29931 -0.07591 0.26921 -0.05469 0.30694 C -0.05313 0.30972 -0.05143 0.31157 -0.05 0.31528 C -0.04909 0.31736 -0.04857 0.31991 -0.04766 0.32222 C -0.04675 0.325 -0.04557 0.32778 -0.04453 0.33056 C -0.0418 0.33727 -0.04219 0.33727 -0.03594 0.34444 C -0.03464 0.34583 -0.03334 0.34699 -0.03203 0.34861 C -0.03125 0.34931 -0.03047 0.35046 -0.02969 0.35093 C -0.02865 0.35231 -0.02761 0.35324 -0.02656 0.35394 C -0.02578 0.35463 -0.025 0.35463 -0.02422 0.35532 C -0.02266 0.35694 -0.0211 0.35856 -0.01953 0.36111 C -0.01875 0.36157 -0.0181 0.36296 -0.01719 0.36389 C -0.00794 0.36898 -0.01602 0.36366 -0.01016 0.36898 C -0.00807 0.3713 -0.0056 0.37199 -0.00391 0.375 L 0.00312 0.38704 C 0.00416 0.38935 0.00508 0.39144 0.00625 0.39306 C 0.00755 0.39444 0.01081 0.39769 0.01172 0.4 C 0.01693 0.40903 0.00937 0.39931 0.01562 0.40671 C 0.0164 0.41088 0.0168 0.41551 0.01797 0.41875 C 0.02148 0.43194 0.01745 0.41574 0.02109 0.43542 C 0.02135 0.43704 0.02174 0.43843 0.02187 0.44005 C 0.022 0.44144 0.02187 0.44398 0.02187 0.44583 L 0.02187 0.44606 L 0.02187 0.44583 L 0.02187 0.44606 " pathEditMode="relative" rAng="0" ptsTypes="AAAAAAAAAAAAAAAAAAAAAAAAAAAAAAAAAAAAAAAAAAAAAAAAAAAAAAAAAAAAAAAAAAAAAAA">
                                          <p:cBhvr>
                                            <p:cTn id="71" dur="3000" fill="hold"/>
                                            <p:tgtEl>
                                              <p:spTgt spid="19"/>
                                            </p:tgtEl>
                                            <p:attrNameLst>
                                              <p:attrName>ppt_x</p:attrName>
                                              <p:attrName>ppt_y</p:attrName>
                                            </p:attrNameLst>
                                          </p:cBhvr>
                                          <p:rCtr x="-3906" y="22292"/>
                                        </p:animMotion>
                                      </p:childTnLst>
                                    </p:cTn>
                                  </p:par>
                                  <p:par>
                                    <p:cTn id="72" presetID="10" presetClass="exit" presetSubtype="0" repeatCount="indefinite" fill="hold" grpId="1" nodeType="withEffect">
                                      <p:stCondLst>
                                        <p:cond delay="3300"/>
                                      </p:stCondLst>
                                      <p:childTnLst>
                                        <p:animEffect transition="out" filter="fade">
                                          <p:cBhvr>
                                            <p:cTn id="73" dur="1500"/>
                                            <p:tgtEl>
                                              <p:spTgt spid="19"/>
                                            </p:tgtEl>
                                          </p:cBhvr>
                                        </p:animEffect>
                                        <p:set>
                                          <p:cBhvr>
                                            <p:cTn id="74" dur="1" fill="hold">
                                              <p:stCondLst>
                                                <p:cond delay="1499"/>
                                              </p:stCondLst>
                                            </p:cTn>
                                            <p:tgtEl>
                                              <p:spTgt spid="19"/>
                                            </p:tgtEl>
                                            <p:attrNameLst>
                                              <p:attrName>style.visibility</p:attrName>
                                            </p:attrNameLst>
                                          </p:cBhvr>
                                          <p:to>
                                            <p:strVal val="hidden"/>
                                          </p:to>
                                        </p:set>
                                      </p:childTnLst>
                                    </p:cTn>
                                  </p:par>
                                  <p:par>
                                    <p:cTn id="75" presetID="0" presetClass="path" presetSubtype="0" repeatCount="indefinite" accel="100000" fill="hold" grpId="0" nodeType="withEffect">
                                      <p:stCondLst>
                                        <p:cond delay="1300"/>
                                      </p:stCondLst>
                                      <p:childTnLst>
                                        <p:animMotion origin="layout" path="M -0.0004 -1.85185E-6 L -0.0004 0.00023 C -0.00196 0.01389 -0.00352 0.02685 -0.00495 0.04213 C -0.00547 0.04676 -0.00586 0.05278 -0.00651 0.0581 C -0.01446 0.12292 -0.00495 0.04144 -0.0125 0.09468 C -0.01316 0.09954 -0.01342 0.1044 -0.01407 0.10972 C -0.01498 0.11806 -0.01615 0.12477 -0.01706 0.13171 C -0.01771 0.13611 -0.0181 0.14283 -0.01862 0.14815 C -0.01967 0.15394 -0.0211 0.16366 -0.02175 0.16875 C -0.0224 0.17408 -0.0224 0.17894 -0.02331 0.18426 C -0.02422 0.18959 -0.02579 0.19491 -0.02644 0.20116 C -0.02787 0.21042 -0.02852 0.22222 -0.02956 0.23148 L -0.03112 0.24838 L -0.03269 0.26366 C -0.03295 0.28171 -0.03321 0.32246 -0.03269 0.35185 C -0.03217 0.38056 -0.03034 0.4213 -0.02956 0.43843 C -0.02917 0.44468 -0.02865 0.45 -0.028 0.45486 C -0.02709 0.46181 -0.02579 0.46806 -0.02487 0.47593 C -0.0211 0.50671 -0.02631 0.47732 -0.02019 0.50718 C -0.01967 0.51621 -0.01967 0.52546 -0.01862 0.53334 C -0.01797 0.53982 -0.01628 0.54306 -0.01563 0.55 C -0.0142 0.56065 -0.01355 0.57084 -0.0125 0.58102 C -0.01198 0.58588 -0.0112 0.5919 -0.01094 0.59676 C -0.01029 0.60741 -0.00938 0.62824 -0.00782 0.64005 C -0.00717 0.64537 -0.00573 0.65023 -0.00495 0.65463 C -0.00417 0.66088 -0.00417 0.66621 -0.00352 0.67107 C -0.0017 0.68287 0.00104 0.69213 0.00273 0.70371 C 0.00377 0.7088 0.00455 0.71806 0.00585 0.72384 C 0.00989 0.74421 0.01041 0.7375 0.01523 0.75162 C 0.01692 0.7544 0.01835 0.76181 0.01992 0.76621 L 0.02304 0.79884 C 0.02356 0.80371 0.02539 0.80903 0.0246 0.81389 L 0.02304 0.82593 L 0.02304 0.82616 " pathEditMode="relative" rAng="0" ptsTypes="AAAAAAAAAAAAAAAAAAAAAAAAAAAAAAAAAA">
                                          <p:cBhvr>
                                            <p:cTn id="76" dur="3000" fill="hold"/>
                                            <p:tgtEl>
                                              <p:spTgt spid="20"/>
                                            </p:tgtEl>
                                            <p:attrNameLst>
                                              <p:attrName>ppt_x</p:attrName>
                                              <p:attrName>ppt_y</p:attrName>
                                            </p:attrNameLst>
                                          </p:cBhvr>
                                          <p:rCtr x="-352" y="41296"/>
                                        </p:animMotion>
                                      </p:childTnLst>
                                    </p:cTn>
                                  </p:par>
                                  <p:par>
                                    <p:cTn id="77" presetID="10" presetClass="exit" presetSubtype="0" repeatCount="indefinite" fill="hold" grpId="1" nodeType="withEffect">
                                      <p:stCondLst>
                                        <p:cond delay="2800"/>
                                      </p:stCondLst>
                                      <p:childTnLst>
                                        <p:animEffect transition="out" filter="fade">
                                          <p:cBhvr>
                                            <p:cTn id="78" dur="1500"/>
                                            <p:tgtEl>
                                              <p:spTgt spid="20"/>
                                            </p:tgtEl>
                                          </p:cBhvr>
                                        </p:animEffect>
                                        <p:set>
                                          <p:cBhvr>
                                            <p:cTn id="79" dur="1" fill="hold">
                                              <p:stCondLst>
                                                <p:cond delay="1499"/>
                                              </p:stCondLst>
                                            </p:cTn>
                                            <p:tgtEl>
                                              <p:spTgt spid="20"/>
                                            </p:tgtEl>
                                            <p:attrNameLst>
                                              <p:attrName>style.visibility</p:attrName>
                                            </p:attrNameLst>
                                          </p:cBhvr>
                                          <p:to>
                                            <p:strVal val="hidden"/>
                                          </p:to>
                                        </p:set>
                                      </p:childTnLst>
                                    </p:cTn>
                                  </p:par>
                                  <p:par>
                                    <p:cTn id="80" presetID="0" presetClass="path" presetSubtype="0" repeatCount="indefinite" accel="100000" fill="hold" grpId="0" nodeType="withEffect">
                                      <p:stCondLst>
                                        <p:cond delay="1300"/>
                                      </p:stCondLst>
                                      <p:childTnLst>
                                        <p:animMotion origin="layout" path="M -0.00039 3.7037E-7 L -0.00039 0.00046 C -0.00196 0.01389 -0.00352 0.02639 -0.00495 0.04167 C -0.00547 0.04606 -0.00586 0.05231 -0.00651 0.05741 C -0.01446 0.12153 -0.00495 0.04097 -0.0125 0.09375 C -0.01316 0.09884 -0.01342 0.1037 -0.01407 0.10903 C -0.01498 0.1169 -0.01615 0.12338 -0.01706 0.13032 C -0.01771 0.13472 -0.0181 0.1412 -0.01862 0.14653 C -0.01967 0.15255 -0.0211 0.16181 -0.02175 0.1669 C -0.0224 0.17222 -0.0224 0.17708 -0.02331 0.18218 C -0.02422 0.1875 -0.02579 0.19282 -0.02644 0.19884 C -0.02787 0.20787 -0.02852 0.21968 -0.02956 0.22893 L -0.03112 0.2456 L -0.03269 0.26088 C -0.03295 0.2787 -0.03321 0.31875 -0.03269 0.34792 C -0.03217 0.37639 -0.03034 0.41643 -0.02956 0.43356 C -0.02917 0.43958 -0.02865 0.44491 -0.028 0.44977 C -0.02709 0.45671 -0.02579 0.46273 -0.02487 0.4706 C -0.0211 0.50116 -0.02631 0.47199 -0.02019 0.50162 C -0.01967 0.51042 -0.01967 0.51944 -0.01862 0.52731 C -0.01797 0.5338 -0.01628 0.53681 -0.01563 0.54398 C -0.0142 0.5544 -0.01355 0.56435 -0.0125 0.57454 C -0.01198 0.57917 -0.0112 0.58542 -0.01094 0.59005 C -0.01029 0.60069 -0.00938 0.62106 -0.00782 0.63287 C -0.00717 0.63819 -0.00573 0.64282 -0.00495 0.64722 C -0.00417 0.65347 -0.00417 0.65856 -0.00352 0.66343 C -0.0017 0.67523 0.00104 0.68426 0.00273 0.6956 C 0.00377 0.70093 0.00455 0.71018 0.00586 0.71574 C 0.00989 0.73588 0.01041 0.7294 0.01523 0.74329 C 0.01692 0.74583 0.01836 0.75324 0.01992 0.75764 L 0.02304 0.79005 C 0.02356 0.79468 0.02539 0.8 0.02461 0.80486 L 0.02304 0.81667 L 0.02304 0.8169 " pathEditMode="relative" rAng="0" ptsTypes="AAAAAAAAAAAAAAAAAAAAAAAAAAAAAAAAAA">
                                          <p:cBhvr>
                                            <p:cTn id="81" dur="3000" fill="hold"/>
                                            <p:tgtEl>
                                              <p:spTgt spid="21"/>
                                            </p:tgtEl>
                                            <p:attrNameLst>
                                              <p:attrName>ppt_x</p:attrName>
                                              <p:attrName>ppt_y</p:attrName>
                                            </p:attrNameLst>
                                          </p:cBhvr>
                                          <p:rCtr x="-352" y="40833"/>
                                        </p:animMotion>
                                      </p:childTnLst>
                                    </p:cTn>
                                  </p:par>
                                  <p:par>
                                    <p:cTn id="82" presetID="10" presetClass="exit" presetSubtype="0" repeatCount="indefinite" fill="hold" grpId="1" nodeType="withEffect">
                                      <p:stCondLst>
                                        <p:cond delay="2800"/>
                                      </p:stCondLst>
                                      <p:childTnLst>
                                        <p:animEffect transition="out" filter="fade">
                                          <p:cBhvr>
                                            <p:cTn id="83" dur="1500"/>
                                            <p:tgtEl>
                                              <p:spTgt spid="21"/>
                                            </p:tgtEl>
                                          </p:cBhvr>
                                        </p:animEffect>
                                        <p:set>
                                          <p:cBhvr>
                                            <p:cTn id="84" dur="1" fill="hold">
                                              <p:stCondLst>
                                                <p:cond delay="1499"/>
                                              </p:stCondLst>
                                            </p:cTn>
                                            <p:tgtEl>
                                              <p:spTgt spid="21"/>
                                            </p:tgtEl>
                                            <p:attrNameLst>
                                              <p:attrName>style.visibility</p:attrName>
                                            </p:attrNameLst>
                                          </p:cBhvr>
                                          <p:to>
                                            <p:strVal val="hidden"/>
                                          </p:to>
                                        </p:set>
                                      </p:childTnLst>
                                    </p:cTn>
                                  </p:par>
                                  <p:par>
                                    <p:cTn id="85" presetID="0" presetClass="path" presetSubtype="0" repeatCount="indefinite" accel="100000" fill="hold" grpId="0" nodeType="withEffect">
                                      <p:stCondLst>
                                        <p:cond delay="600"/>
                                      </p:stCondLst>
                                      <p:childTnLst>
                                        <p:animMotion origin="layout" path="M 3.33333E-6 1.85185E-6 L 3.33333E-6 0.00046 C -0.00078 0.00694 -0.00144 0.01342 -0.00235 0.02014 C -0.00274 0.02268 -0.00352 0.02477 -0.00391 0.02778 C -0.00456 0.03241 -0.00456 0.03819 -0.00547 0.04282 L -0.0086 0.0581 C -0.00912 0.06018 -0.0099 0.06273 -0.01016 0.06574 C -0.01042 0.06829 -0.01055 0.07083 -0.01094 0.07338 C -0.01159 0.07616 -0.01263 0.07801 -0.01328 0.08079 C -0.01394 0.08287 -0.0142 0.08588 -0.01485 0.08842 C -0.01628 0.09352 -0.01797 0.09861 -0.01953 0.10324 C -0.02032 0.10579 -0.02097 0.10903 -0.02188 0.11134 C -0.02266 0.11296 -0.02357 0.11412 -0.02422 0.1162 C -0.02591 0.12083 -0.02735 0.12639 -0.02891 0.13148 C -0.02969 0.13403 -0.03034 0.13727 -0.03125 0.13912 C -0.03229 0.14074 -0.03347 0.14166 -0.03438 0.14375 C -0.03646 0.14907 -0.03776 0.15671 -0.03985 0.16134 C -0.04375 0.17106 -0.04193 0.1669 -0.04532 0.17454 C -0.04805 0.1919 -0.04545 0.17754 -0.04922 0.1919 C -0.05013 0.19514 -0.05065 0.1993 -0.05157 0.20231 C -0.05248 0.20393 -0.05378 0.20532 -0.05469 0.20648 C -0.05586 0.20949 -0.05677 0.21204 -0.05782 0.21504 C -0.0586 0.2162 -0.05951 0.21759 -0.06016 0.22014 C -0.06237 0.22477 -0.06394 0.23217 -0.06641 0.23518 C -0.06719 0.23565 -0.0681 0.23565 -0.06875 0.23773 C -0.07683 0.25208 -0.07058 0.24444 -0.07578 0.25046 C -0.0819 0.26991 -0.07865 0.26134 -0.08503 0.27523 L -0.08737 0.28079 C -0.08776 0.28333 -0.08776 0.28634 -0.08828 0.28796 C -0.08933 0.29259 -0.09154 0.29421 -0.09297 0.29606 C -0.09375 0.29838 -0.09479 0.30023 -0.09532 0.30324 C -0.0961 0.30694 -0.09636 0.31204 -0.09688 0.3162 C -0.0974 0.31875 -0.09792 0.32083 -0.09844 0.32338 C -0.0987 0.32639 -0.09896 0.33055 -0.09922 0.33403 C -0.09948 0.33611 -0.1 0.33866 -0.1 0.34143 C -0.1 0.35324 -0.09974 0.36481 -0.09922 0.37685 C -0.09922 0.37824 -0.09818 0.39213 -0.09766 0.39467 C -0.09714 0.39791 -0.09597 0.40046 -0.09532 0.40486 C -0.09466 0.4081 -0.09453 0.41319 -0.09375 0.41666 C -0.09219 0.42454 -0.08828 0.44028 -0.08828 0.44051 C -0.08789 0.44282 -0.08776 0.44537 -0.08737 0.44768 C -0.08698 0.45023 -0.08633 0.45208 -0.08594 0.45486 C -0.08529 0.45741 -0.08503 0.46204 -0.08425 0.46551 C -0.08399 0.46805 -0.08334 0.47014 -0.08269 0.47315 C -0.08125 0.48241 -0.08151 0.48495 -0.07891 0.49329 C -0.07826 0.49537 -0.07735 0.49629 -0.07657 0.49838 C -0.07526 0.50185 -0.07409 0.50694 -0.07266 0.51111 C -0.0599 0.54514 -0.07591 0.49028 -0.05469 0.55903 C -0.05313 0.56412 -0.05144 0.56759 -0.05 0.5743 C -0.04909 0.57801 -0.04857 0.58287 -0.04766 0.58704 C -0.04675 0.59213 -0.04558 0.59699 -0.04453 0.60208 C -0.0418 0.61435 -0.04219 0.61435 -0.03594 0.62754 C -0.03464 0.63009 -0.03334 0.63217 -0.03203 0.63495 C -0.03125 0.63634 -0.03047 0.63842 -0.02969 0.63935 C -0.02865 0.6419 -0.02761 0.64352 -0.02657 0.64467 C -0.02578 0.64606 -0.025 0.64606 -0.02422 0.64722 C -0.02266 0.65023 -0.0211 0.65324 -0.01953 0.65787 C -0.01875 0.65856 -0.0181 0.66111 -0.01719 0.66296 C -0.00795 0.67222 -0.01602 0.6625 -0.01016 0.67222 C -0.00808 0.67639 -0.0056 0.67754 -0.00391 0.6831 L 0.00312 0.70509 C 0.00416 0.70926 0.00507 0.71319 0.00625 0.71597 C 0.00755 0.71852 0.0108 0.72454 0.01172 0.7287 C 0.01692 0.74514 0.00937 0.72731 0.01562 0.74097 C 0.0164 0.74861 0.01679 0.75694 0.01797 0.76296 C 0.02148 0.7868 0.01744 0.75741 0.02109 0.79329 C 0.02135 0.79606 0.02174 0.79861 0.02187 0.80162 C 0.022 0.80416 0.02187 0.80879 0.02187 0.81227 L 0.02187 0.81273 L 0.02187 0.81227 L 0.02187 0.81273 " pathEditMode="relative" rAng="0" ptsTypes="AAAAAAAAAAAAAAAAAAAAAAAAAAAAAAAAAAAAAAAAAAAAAAAAAAAAAAAAAAAAAAAAAAAAAAA">
                                          <p:cBhvr>
                                            <p:cTn id="86" dur="3000" fill="hold"/>
                                            <p:tgtEl>
                                              <p:spTgt spid="22"/>
                                            </p:tgtEl>
                                            <p:attrNameLst>
                                              <p:attrName>ppt_x</p:attrName>
                                              <p:attrName>ppt_y</p:attrName>
                                            </p:attrNameLst>
                                          </p:cBhvr>
                                          <p:rCtr x="-3906" y="40625"/>
                                        </p:animMotion>
                                      </p:childTnLst>
                                    </p:cTn>
                                  </p:par>
                                  <p:par>
                                    <p:cTn id="87" presetID="10" presetClass="exit" presetSubtype="0" repeatCount="indefinite" fill="hold" grpId="1" nodeType="withEffect">
                                      <p:stCondLst>
                                        <p:cond delay="2100"/>
                                      </p:stCondLst>
                                      <p:childTnLst>
                                        <p:animEffect transition="out" filter="fade">
                                          <p:cBhvr>
                                            <p:cTn id="88" dur="1500"/>
                                            <p:tgtEl>
                                              <p:spTgt spid="22"/>
                                            </p:tgtEl>
                                          </p:cBhvr>
                                        </p:animEffect>
                                        <p:set>
                                          <p:cBhvr>
                                            <p:cTn id="89" dur="1" fill="hold">
                                              <p:stCondLst>
                                                <p:cond delay="1499"/>
                                              </p:stCondLst>
                                            </p:cTn>
                                            <p:tgtEl>
                                              <p:spTgt spid="22"/>
                                            </p:tgtEl>
                                            <p:attrNameLst>
                                              <p:attrName>style.visibility</p:attrName>
                                            </p:attrNameLst>
                                          </p:cBhvr>
                                          <p:to>
                                            <p:strVal val="hidden"/>
                                          </p:to>
                                        </p:set>
                                      </p:childTnLst>
                                    </p:cTn>
                                  </p:par>
                                  <p:par>
                                    <p:cTn id="90" presetID="0" presetClass="path" presetSubtype="0" repeatCount="indefinite" accel="100000" fill="hold" grpId="0" nodeType="withEffect">
                                      <p:stCondLst>
                                        <p:cond delay="2800"/>
                                      </p:stCondLst>
                                      <p:childTnLst>
                                        <p:animMotion origin="layout" path="M -4.58333E-6 -4.44444E-6 L -4.58333E-6 0.00024 C 0.00092 0.00533 0.00196 0.01088 0.00339 0.01621 C 0.00456 0.02037 0.00638 0.02431 0.00795 0.02848 C 0.0086 0.03079 0.00899 0.03334 0.01016 0.0345 L 0.01368 0.03866 C 0.0198 0.04653 0.01615 0.04375 0.02175 0.04723 C 0.02787 0.05834 0.01888 0.0426 0.02865 0.05533 C 0.02995 0.05672 0.03073 0.05973 0.03217 0.06135 C 0.03503 0.06459 0.03842 0.06667 0.04141 0.06945 C 0.04297 0.07107 0.04428 0.07408 0.04597 0.07547 C 0.04818 0.07778 0.05287 0.07963 0.05287 0.0801 L 0.05977 0.0882 C 0.06094 0.08982 0.06198 0.09121 0.06329 0.09213 C 0.06719 0.09491 0.07149 0.09607 0.07487 0.10047 C 0.07631 0.10255 0.07774 0.10487 0.07943 0.10625 C 0.08047 0.10787 0.08178 0.10787 0.08295 0.10857 C 0.08503 0.10996 0.08946 0.11343 0.09219 0.11482 C 0.09402 0.11598 0.09597 0.11598 0.09792 0.11667 C 0.09948 0.11806 0.10105 0.11945 0.10248 0.12061 C 0.10378 0.122 0.10469 0.12385 0.10599 0.12524 C 0.10782 0.12662 0.1099 0.12755 0.11172 0.12917 C 0.12032 0.13588 0.11277 0.13079 0.1198 0.13542 C 0.12136 0.13936 0.12396 0.1426 0.12448 0.14746 C 0.12579 0.15973 0.12722 0.1551 0.12683 0.16389 C 0.12644 0.17269 0.12618 0.18195 0.12566 0.19051 C 0.1254 0.19283 0.12513 0.19468 0.12448 0.19676 C 0.12383 0.19838 0.12292 0.19931 0.12214 0.2007 C 0.11993 0.2125 0.12253 0.20232 0.11862 0.21112 C 0.11706 0.21505 0.11641 0.22061 0.11407 0.22362 C 0.1129 0.225 0.11185 0.22662 0.11055 0.22755 C 0.10951 0.22848 0.10821 0.22848 0.10717 0.2294 C 0.10469 0.23218 0.10248 0.23519 0.10027 0.23774 L 0.09675 0.24167 C 0.09597 0.24399 0.09545 0.2463 0.09441 0.24815 C 0.09219 0.25209 0.09037 0.25255 0.0875 0.2544 C 0.08672 0.25579 0.0862 0.25741 0.08516 0.25834 C 0.08386 0.25973 0.08217 0.25973 0.0806 0.26042 C 0.07943 0.26088 0.07826 0.26135 0.07709 0.26227 C 0.07592 0.26366 0.07487 0.26551 0.0737 0.26644 C 0.07253 0.2676 0.07136 0.2676 0.07019 0.26852 C 0.0586 0.27871 0.07631 0.26598 0.06211 0.27662 C 0.06107 0.27778 0.05977 0.27801 0.05873 0.27871 C 0.05196 0.28496 0.05873 0.28172 0.05053 0.28681 C 0.04909 0.2882 0.04753 0.2882 0.04597 0.28912 L 0.04141 0.29746 C 0.04063 0.29862 0.04011 0.30093 0.03907 0.30139 C 0.0379 0.30186 0.03672 0.30232 0.03555 0.30325 C 0.03086 0.30787 0.03334 0.30649 0.02982 0.31181 C 0.02878 0.3132 0.02748 0.31436 0.02631 0.31575 C 0.02487 0.31968 0.0237 0.32454 0.02175 0.32825 L 0.01706 0.33635 C 0.01498 0.34815 0.01745 0.33774 0.01368 0.34653 C 0.01198 0.35047 0.00899 0.35903 0.00899 0.35926 L 0.00691 0.37107 L 0.0056 0.37732 C 0.00599 0.39561 0.0056 0.41436 0.00691 0.43264 C 0.00691 0.43473 0.00899 0.43704 0.00899 0.43727 L 0.00899 0.43704 " pathEditMode="relative" rAng="0" ptsTypes="AAAAAAAAAAAAAAAAAAAAAAAAAAAAAAAAAAAAAAAAAAAAAAAAAAAAAAAAAAA">
                                          <p:cBhvr>
                                            <p:cTn id="91" dur="3000" fill="hold"/>
                                            <p:tgtEl>
                                              <p:spTgt spid="23"/>
                                            </p:tgtEl>
                                            <p:attrNameLst>
                                              <p:attrName>ppt_x</p:attrName>
                                              <p:attrName>ppt_y</p:attrName>
                                            </p:attrNameLst>
                                          </p:cBhvr>
                                          <p:rCtr x="6341" y="21852"/>
                                        </p:animMotion>
                                      </p:childTnLst>
                                    </p:cTn>
                                  </p:par>
                                  <p:par>
                                    <p:cTn id="92" presetID="10" presetClass="exit" presetSubtype="0" repeatCount="indefinite" fill="hold" grpId="1" nodeType="withEffect">
                                      <p:stCondLst>
                                        <p:cond delay="4200"/>
                                      </p:stCondLst>
                                      <p:childTnLst>
                                        <p:animEffect transition="out" filter="fade">
                                          <p:cBhvr>
                                            <p:cTn id="93" dur="1500"/>
                                            <p:tgtEl>
                                              <p:spTgt spid="23"/>
                                            </p:tgtEl>
                                          </p:cBhvr>
                                        </p:animEffect>
                                        <p:set>
                                          <p:cBhvr>
                                            <p:cTn id="94" dur="1" fill="hold">
                                              <p:stCondLst>
                                                <p:cond delay="1499"/>
                                              </p:stCondLst>
                                            </p:cTn>
                                            <p:tgtEl>
                                              <p:spTgt spid="23"/>
                                            </p:tgtEl>
                                            <p:attrNameLst>
                                              <p:attrName>style.visibility</p:attrName>
                                            </p:attrNameLst>
                                          </p:cBhvr>
                                          <p:to>
                                            <p:strVal val="hidden"/>
                                          </p:to>
                                        </p:set>
                                      </p:childTnLst>
                                    </p:cTn>
                                  </p:par>
                                  <p:par>
                                    <p:cTn id="95" presetID="0" presetClass="path" presetSubtype="0" repeatCount="indefinite" accel="100000" fill="hold" grpId="0" nodeType="withEffect">
                                      <p:stCondLst>
                                        <p:cond delay="1500"/>
                                      </p:stCondLst>
                                      <p:childTnLst>
                                        <p:animMotion origin="layout" path="M -1.45833E-6 1.48148E-6 L -1.45833E-6 0.00046 C -0.00078 0.00787 -0.00143 0.01597 -0.00234 0.02384 C -0.00273 0.02685 -0.00351 0.0294 -0.0039 0.03287 C -0.00456 0.03842 -0.00456 0.04537 -0.00547 0.05092 L -0.00859 0.06875 C -0.00911 0.07129 -0.00989 0.0743 -0.01015 0.07778 C -0.01042 0.08079 -0.01055 0.08379 -0.01094 0.0868 C -0.01159 0.09028 -0.01263 0.09236 -0.01328 0.09583 C -0.01393 0.09815 -0.01419 0.10185 -0.01484 0.10486 C -0.01627 0.11065 -0.01797 0.11667 -0.01953 0.12222 C -0.02031 0.12523 -0.02096 0.12917 -0.02187 0.13171 C -0.02265 0.13379 -0.02357 0.13518 -0.02422 0.13773 C -0.02591 0.14329 -0.02734 0.14977 -0.0289 0.15579 C -0.02969 0.15879 -0.03034 0.16273 -0.03125 0.16458 C -0.03229 0.16667 -0.03346 0.16759 -0.03437 0.17014 C -0.03646 0.17662 -0.03776 0.18565 -0.03984 0.1912 C -0.04375 0.20254 -0.04193 0.19768 -0.04531 0.20671 C -0.04805 0.22708 -0.04544 0.21018 -0.04922 0.22708 C -0.05013 0.23102 -0.05065 0.23611 -0.05156 0.23958 C -0.05247 0.24167 -0.05377 0.24305 -0.05469 0.24467 C -0.05586 0.24815 -0.05677 0.25116 -0.05781 0.25463 C -0.05859 0.25602 -0.0595 0.25764 -0.06015 0.26065 C -0.06237 0.26597 -0.06393 0.275 -0.0664 0.27847 C -0.06719 0.27893 -0.0681 0.27893 -0.06875 0.28148 C -0.07682 0.29861 -0.07057 0.28958 -0.07578 0.29653 C -0.0819 0.31944 -0.07864 0.30949 -0.08502 0.32592 L -0.08737 0.33241 C -0.08776 0.33542 -0.08776 0.33889 -0.08828 0.34097 C -0.08932 0.34653 -0.09153 0.34838 -0.09297 0.35046 C -0.09375 0.35347 -0.09479 0.35532 -0.09531 0.35903 C -0.09609 0.36342 -0.09635 0.36944 -0.09687 0.3743 C -0.09739 0.37731 -0.09792 0.37986 -0.09844 0.38287 C -0.0987 0.38634 -0.09896 0.39143 -0.09922 0.39537 C -0.09948 0.39792 -0.1 0.40092 -0.1 0.4044 C -0.1 0.41829 -0.09974 0.43194 -0.09922 0.44629 C -0.09922 0.44792 -0.09818 0.46435 -0.09765 0.46736 C -0.09713 0.47129 -0.09596 0.4743 -0.09531 0.47917 C -0.09466 0.48333 -0.09453 0.48935 -0.09375 0.49329 C -0.09219 0.50278 -0.08828 0.52129 -0.08828 0.52176 C -0.08789 0.5243 -0.08776 0.52731 -0.08737 0.53009 C -0.08698 0.5331 -0.08633 0.53518 -0.08594 0.53866 C -0.08528 0.54167 -0.08502 0.54722 -0.08424 0.55116 C -0.08398 0.55417 -0.08333 0.55671 -0.08268 0.56018 C -0.08125 0.57106 -0.08151 0.57407 -0.0789 0.58403 C -0.07825 0.58657 -0.07734 0.58773 -0.07656 0.59004 C -0.07526 0.59421 -0.07409 0.60023 -0.07265 0.60509 C -0.05989 0.6456 -0.07591 0.58055 -0.05469 0.66204 C -0.05312 0.66805 -0.05143 0.67199 -0.05 0.68009 C -0.04909 0.68449 -0.04857 0.69004 -0.04765 0.69491 C -0.04674 0.70092 -0.04557 0.70694 -0.04453 0.71296 C -0.0418 0.72754 -0.04219 0.72754 -0.03594 0.74282 C -0.03463 0.74583 -0.03333 0.74838 -0.03203 0.75185 C -0.03125 0.75347 -0.03047 0.75602 -0.02969 0.75694 C -0.02864 0.75995 -0.0276 0.7618 -0.02656 0.76342 C -0.02578 0.76481 -0.025 0.76481 -0.02422 0.76643 C -0.02265 0.76991 -0.02109 0.77338 -0.01953 0.77893 C -0.01875 0.77986 -0.0181 0.78287 -0.01719 0.78495 C -0.00794 0.79583 -0.01601 0.78449 -0.01015 0.79583 C -0.00807 0.80092 -0.0056 0.80231 -0.0039 0.80879 L 0.00313 0.83472 C 0.00417 0.83981 0.00508 0.84421 0.00625 0.84768 C 0.00755 0.85069 0.01081 0.85787 0.01172 0.86273 C 0.01693 0.88217 0.00938 0.86134 0.01563 0.87731 C 0.01641 0.88634 0.0168 0.89629 0.01797 0.90324 C 0.02149 0.93171 0.01745 0.89676 0.0211 0.93912 C 0.02136 0.94259 0.02175 0.9456 0.02188 0.94907 C 0.02201 0.95208 0.02188 0.95764 0.02188 0.96157 L 0.02188 0.96227 L 0.02188 0.96157 L 0.02188 0.96227 " pathEditMode="relative" rAng="0" ptsTypes="AAAAAAAAAAAAAAAAAAAAAAAAAAAAAAAAAAAAAAAAAAAAAAAAAAAAAAAAAAAAAAAAAAAAAAA">
                                          <p:cBhvr>
                                            <p:cTn id="96" dur="3000" fill="hold"/>
                                            <p:tgtEl>
                                              <p:spTgt spid="24"/>
                                            </p:tgtEl>
                                            <p:attrNameLst>
                                              <p:attrName>ppt_x</p:attrName>
                                              <p:attrName>ppt_y</p:attrName>
                                            </p:attrNameLst>
                                          </p:cBhvr>
                                          <p:rCtr x="-3906" y="48102"/>
                                        </p:animMotion>
                                      </p:childTnLst>
                                    </p:cTn>
                                  </p:par>
                                  <p:par>
                                    <p:cTn id="97" presetID="10" presetClass="exit" presetSubtype="0" repeatCount="indefinite" fill="hold" grpId="1" nodeType="withEffect">
                                      <p:stCondLst>
                                        <p:cond delay="3100"/>
                                      </p:stCondLst>
                                      <p:childTnLst>
                                        <p:animEffect transition="out" filter="fade">
                                          <p:cBhvr>
                                            <p:cTn id="98" dur="1500"/>
                                            <p:tgtEl>
                                              <p:spTgt spid="24"/>
                                            </p:tgtEl>
                                          </p:cBhvr>
                                        </p:animEffect>
                                        <p:set>
                                          <p:cBhvr>
                                            <p:cTn id="99" dur="1" fill="hold">
                                              <p:stCondLst>
                                                <p:cond delay="1499"/>
                                              </p:stCondLst>
                                            </p:cTn>
                                            <p:tgtEl>
                                              <p:spTgt spid="24"/>
                                            </p:tgtEl>
                                            <p:attrNameLst>
                                              <p:attrName>style.visibility</p:attrName>
                                            </p:attrNameLst>
                                          </p:cBhvr>
                                          <p:to>
                                            <p:strVal val="hidden"/>
                                          </p:to>
                                        </p:set>
                                      </p:childTnLst>
                                    </p:cTn>
                                  </p:par>
                                  <p:par>
                                    <p:cTn id="100" presetID="0" presetClass="path" presetSubtype="0" repeatCount="indefinite" accel="100000" fill="hold" grpId="0" nodeType="withEffect">
                                      <p:stCondLst>
                                        <p:cond delay="3100"/>
                                      </p:stCondLst>
                                      <p:childTnLst>
                                        <p:animMotion origin="layout" path="M -2.08333E-7 4.44444E-6 L -2.08333E-7 0.00046 C 0.00286 0.00671 0.00599 0.01226 0.00846 0.0206 C 0.00964 0.02523 0.0099 0.03217 0.01081 0.03773 C 0.01146 0.04189 0.01224 0.04652 0.01315 0.05023 C 0.01536 0.05949 0.02031 0.07569 0.02031 0.07615 C 0.0207 0.07986 0.02096 0.08449 0.02148 0.08796 C 0.02214 0.09259 0.02331 0.09629 0.02396 0.10092 C 0.02461 0.10601 0.02435 0.1125 0.02513 0.11759 C 0.02604 0.12407 0.0276 0.1287 0.02865 0.13472 C 0.02956 0.14027 0.03034 0.14583 0.03112 0.15185 C 0.03151 0.15555 0.03151 0.16064 0.03229 0.16435 C 0.0332 0.16944 0.03464 0.17245 0.03581 0.17662 C 0.03659 0.18541 0.03776 0.19328 0.03828 0.20208 C 0.03893 0.21458 0.03919 0.22476 0.04063 0.23588 C 0.04128 0.24189 0.04232 0.24699 0.04297 0.253 C 0.04388 0.26111 0.04544 0.27824 0.04544 0.2787 C 0.04492 0.30694 0.04466 0.34467 0.04297 0.37523 C 0.04271 0.37986 0.04219 0.38356 0.0418 0.38773 C 0.04141 0.39375 0.04102 0.3993 0.04063 0.40486 C 0.03984 0.41319 0.0388 0.42152 0.03828 0.43009 C 0.03776 0.43472 0.0375 0.4412 0.03698 0.44675 C 0.03633 0.45555 0.03529 0.46388 0.03464 0.47222 C 0.03281 0.49814 0.03398 0.48379 0.03112 0.51458 C 0.03073 0.51875 0.0306 0.52338 0.02982 0.52708 C 0.02904 0.53125 0.02813 0.53541 0.02747 0.54004 C 0.02695 0.54375 0.02682 0.54838 0.0263 0.55254 C 0.02565 0.55717 0.02461 0.56088 0.02396 0.56504 C 0.02305 0.5706 0.02253 0.57708 0.02148 0.58217 C 0.02057 0.58726 0.01901 0.59004 0.01797 0.59467 C 0.00964 0.63009 0.0224 0.5831 0.01198 0.6199 C 0.01159 0.62407 0.01146 0.62916 0.01081 0.63287 C 0.00859 0.64398 0.00586 0.65463 0.00365 0.66666 L 0.0013 0.67916 C -0.00221 0.72754 0.0026 0.66805 -0.00234 0.70856 C -0.00299 0.71412 -0.00312 0.72013 -0.00352 0.72569 C -0.00547 0.75625 -0.00378 0.7368 -0.00586 0.75949 C -0.00729 0.8037 -0.00794 0.80463 -0.00586 0.85648 C -0.00586 0.85763 -0.00508 0.85648 -0.00469 0.85648 L -0.00469 0.85694 " pathEditMode="relative" rAng="0" ptsTypes="AAAAAAAAAAAAAAAAAAAAAAAAAAAAAAAAAAAAAAAA">
                                          <p:cBhvr>
                                            <p:cTn id="101" dur="3000" fill="hold"/>
                                            <p:tgtEl>
                                              <p:spTgt spid="25"/>
                                            </p:tgtEl>
                                            <p:attrNameLst>
                                              <p:attrName>ppt_x</p:attrName>
                                              <p:attrName>ppt_y</p:attrName>
                                            </p:attrNameLst>
                                          </p:cBhvr>
                                          <p:rCtr x="1875" y="42894"/>
                                        </p:animMotion>
                                      </p:childTnLst>
                                    </p:cTn>
                                  </p:par>
                                  <p:par>
                                    <p:cTn id="102" presetID="10" presetClass="exit" presetSubtype="0" repeatCount="indefinite" fill="hold" grpId="1" nodeType="withEffect">
                                      <p:stCondLst>
                                        <p:cond delay="4500"/>
                                      </p:stCondLst>
                                      <p:childTnLst>
                                        <p:animEffect transition="out" filter="fade">
                                          <p:cBhvr>
                                            <p:cTn id="103" dur="1500"/>
                                            <p:tgtEl>
                                              <p:spTgt spid="25"/>
                                            </p:tgtEl>
                                          </p:cBhvr>
                                        </p:animEffect>
                                        <p:set>
                                          <p:cBhvr>
                                            <p:cTn id="104" dur="1" fill="hold">
                                              <p:stCondLst>
                                                <p:cond delay="1499"/>
                                              </p:stCondLst>
                                            </p:cTn>
                                            <p:tgtEl>
                                              <p:spTgt spid="25"/>
                                            </p:tgtEl>
                                            <p:attrNameLst>
                                              <p:attrName>style.visibility</p:attrName>
                                            </p:attrNameLst>
                                          </p:cBhvr>
                                          <p:to>
                                            <p:strVal val="hidden"/>
                                          </p:to>
                                        </p:set>
                                      </p:childTnLst>
                                    </p:cTn>
                                  </p:par>
                                  <p:par>
                                    <p:cTn id="105" presetID="0" presetClass="path" presetSubtype="0" repeatCount="indefinite" accel="100000" fill="hold" grpId="0" nodeType="withEffect">
                                      <p:stCondLst>
                                        <p:cond delay="3100"/>
                                      </p:stCondLst>
                                      <p:childTnLst>
                                        <p:animMotion origin="layout" path="M -2.70833E-6 2.59259E-6 L -2.70833E-6 0.00092 C 0.00287 0.00926 0.00599 0.01597 0.00847 0.02639 C 0.00964 0.03217 0.0099 0.04143 0.01081 0.04815 C 0.01146 0.0537 0.01224 0.05949 0.01315 0.06412 C 0.01537 0.07615 0.02032 0.09699 0.02032 0.09722 C 0.02071 0.10208 0.02097 0.1081 0.02149 0.11296 C 0.02214 0.11875 0.02331 0.12338 0.02396 0.1294 C 0.02461 0.13588 0.02435 0.14421 0.02513 0.15069 C 0.02604 0.15903 0.02761 0.16481 0.02865 0.17245 C 0.02956 0.17986 0.03034 0.1868 0.03112 0.19444 C 0.03151 0.19907 0.03151 0.20555 0.03229 0.21041 C 0.03321 0.2169 0.03464 0.22129 0.03581 0.22639 C 0.03659 0.2375 0.03776 0.24768 0.03828 0.25903 C 0.03894 0.275 0.0392 0.28819 0.04063 0.30231 C 0.04128 0.30995 0.04232 0.31643 0.04297 0.32407 C 0.04388 0.33472 0.04545 0.35671 0.04545 0.35717 C 0.04492 0.39352 0.04466 0.4419 0.04297 0.48125 C 0.04271 0.48703 0.04219 0.49166 0.0418 0.49722 C 0.04141 0.50486 0.04102 0.51157 0.04063 0.51898 C 0.03985 0.5294 0.0388 0.54004 0.03828 0.55139 C 0.03776 0.55671 0.0375 0.56551 0.03698 0.57268 C 0.03633 0.58403 0.03529 0.59444 0.03464 0.60555 C 0.03282 0.63842 0.03399 0.6199 0.03112 0.65972 C 0.03073 0.66504 0.0306 0.67083 0.02982 0.67569 C 0.02904 0.68102 0.02813 0.68657 0.02748 0.69236 C 0.02696 0.69699 0.02683 0.70278 0.0263 0.70833 C 0.02565 0.71412 0.02461 0.71875 0.02396 0.7243 C 0.02305 0.73125 0.02253 0.73958 0.02149 0.74606 C 0.02058 0.75254 0.01901 0.75625 0.01797 0.76203 C 0.00964 0.80787 0.0224 0.74722 0.01198 0.7949 C 0.01159 0.8 0.01146 0.80648 0.01081 0.81111 C 0.0086 0.82546 0.00586 0.83912 0.00365 0.8544 L 0.0013 0.87037 C -0.00221 0.93264 0.00261 0.85625 -0.00234 0.90833 C -0.00299 0.91551 -0.00312 0.92315 -0.00351 0.93032 C -0.00547 0.96921 -0.00377 0.94467 -0.00586 0.97361 C -0.00729 1.03032 -0.00794 1.03148 -0.00586 1.09791 C -0.00586 1.09953 -0.00508 1.09791 -0.00468 1.09791 L -0.00468 1.09838 " pathEditMode="relative" rAng="0" ptsTypes="AAAAAAAAAAAAAAAAAAAAAAAAAAAAAAAAAAAAAAAA">
                                          <p:cBhvr>
                                            <p:cTn id="106" dur="3000" fill="hold"/>
                                            <p:tgtEl>
                                              <p:spTgt spid="26"/>
                                            </p:tgtEl>
                                            <p:attrNameLst>
                                              <p:attrName>ppt_x</p:attrName>
                                              <p:attrName>ppt_y</p:attrName>
                                            </p:attrNameLst>
                                          </p:cBhvr>
                                          <p:rCtr x="1875" y="54977"/>
                                        </p:animMotion>
                                      </p:childTnLst>
                                    </p:cTn>
                                  </p:par>
                                  <p:par>
                                    <p:cTn id="107" presetID="10" presetClass="exit" presetSubtype="0" repeatCount="indefinite" fill="hold" grpId="1" nodeType="withEffect">
                                      <p:stCondLst>
                                        <p:cond delay="4500"/>
                                      </p:stCondLst>
                                      <p:childTnLst>
                                        <p:animEffect transition="out" filter="fade">
                                          <p:cBhvr>
                                            <p:cTn id="108" dur="1500"/>
                                            <p:tgtEl>
                                              <p:spTgt spid="26"/>
                                            </p:tgtEl>
                                          </p:cBhvr>
                                        </p:animEffect>
                                        <p:set>
                                          <p:cBhvr>
                                            <p:cTn id="109" dur="1" fill="hold">
                                              <p:stCondLst>
                                                <p:cond delay="1499"/>
                                              </p:stCondLst>
                                            </p:cTn>
                                            <p:tgtEl>
                                              <p:spTgt spid="26"/>
                                            </p:tgtEl>
                                            <p:attrNameLst>
                                              <p:attrName>style.visibility</p:attrName>
                                            </p:attrNameLst>
                                          </p:cBhvr>
                                          <p:to>
                                            <p:strVal val="hidden"/>
                                          </p:to>
                                        </p:set>
                                      </p:childTnLst>
                                    </p:cTn>
                                  </p:par>
                                  <p:par>
                                    <p:cTn id="110" presetID="0" presetClass="path" presetSubtype="0" repeatCount="indefinite" accel="100000" fill="hold" grpId="0" nodeType="withEffect">
                                      <p:stCondLst>
                                        <p:cond delay="1700"/>
                                      </p:stCondLst>
                                      <p:childTnLst>
                                        <p:animMotion origin="layout" path="M 2.08333E-6 1.11111E-6 L 2.08333E-6 0.00069 C 0.00286 0.0081 0.00599 0.01435 0.00846 0.02361 C 0.00963 0.0287 0.00989 0.03657 0.01081 0.04282 C 0.01146 0.04768 0.01224 0.05301 0.01315 0.05717 C 0.01536 0.06759 0.02031 0.08588 0.02031 0.08657 C 0.0207 0.09074 0.02096 0.09583 0.02148 0.10023 C 0.02213 0.10532 0.02331 0.10949 0.02396 0.11481 C 0.02461 0.1206 0.02435 0.12801 0.02513 0.1338 C 0.02604 0.14097 0.0276 0.1463 0.02864 0.15324 C 0.02956 0.15949 0.03034 0.16574 0.03112 0.17268 C 0.03151 0.17685 0.03151 0.18264 0.03229 0.1868 C 0.0332 0.19259 0.03463 0.1963 0.03581 0.20092 C 0.03659 0.21088 0.03776 0.21991 0.03828 0.22986 C 0.03893 0.24398 0.03919 0.25555 0.04062 0.26805 C 0.04127 0.275 0.04232 0.28079 0.04297 0.2875 C 0.04388 0.29699 0.04544 0.31643 0.04544 0.3169 C 0.04492 0.34884 0.04466 0.3919 0.04297 0.42662 C 0.04271 0.43194 0.04219 0.43611 0.04179 0.44074 C 0.0414 0.44768 0.04101 0.45393 0.04062 0.46018 C 0.03984 0.46967 0.0388 0.47917 0.03828 0.48912 C 0.03776 0.49421 0.0375 0.50162 0.03698 0.50787 C 0.03633 0.51805 0.03528 0.52731 0.03463 0.5368 C 0.03281 0.5662 0.03398 0.55 0.03112 0.58518 C 0.03073 0.58981 0.0306 0.59514 0.02982 0.5993 C 0.02903 0.60393 0.02812 0.6088 0.02747 0.61389 C 0.02695 0.61829 0.02682 0.62338 0.0263 0.62824 C 0.02565 0.63333 0.02461 0.63773 0.02396 0.64236 C 0.02304 0.64861 0.02252 0.65602 0.02148 0.6618 C 0.02057 0.66759 0.01901 0.6706 0.01797 0.67592 C 0.00963 0.71643 0.02239 0.66273 0.01198 0.70486 C 0.01159 0.70949 0.01146 0.71528 0.01081 0.71944 C 0.00859 0.73217 0.00586 0.74421 0.00364 0.75787 L 0.0013 0.77199 C -0.00222 0.82708 0.0026 0.75949 -0.00235 0.80555 C -0.003 0.8118 -0.00313 0.81875 -0.00352 0.825 C -0.00547 0.85972 -0.00378 0.8375 -0.00586 0.86342 C -0.00729 0.91366 -0.00794 0.91481 -0.00586 0.97361 C -0.00586 0.975 -0.00508 0.97361 -0.00469 0.97361 L -0.00469 0.97407 " pathEditMode="relative" rAng="0" ptsTypes="AAAAAAAAAAAAAAAAAAAAAAAAAAAAAAAAAAAAAAAA">
                                          <p:cBhvr>
                                            <p:cTn id="111" dur="3000" fill="hold"/>
                                            <p:tgtEl>
                                              <p:spTgt spid="27"/>
                                            </p:tgtEl>
                                            <p:attrNameLst>
                                              <p:attrName>ppt_x</p:attrName>
                                              <p:attrName>ppt_y</p:attrName>
                                            </p:attrNameLst>
                                          </p:cBhvr>
                                          <p:rCtr x="1875" y="48750"/>
                                        </p:animMotion>
                                      </p:childTnLst>
                                    </p:cTn>
                                  </p:par>
                                  <p:par>
                                    <p:cTn id="112" presetID="10" presetClass="exit" presetSubtype="0" repeatCount="indefinite" fill="hold" grpId="1" nodeType="withEffect">
                                      <p:stCondLst>
                                        <p:cond delay="3200"/>
                                      </p:stCondLst>
                                      <p:childTnLst>
                                        <p:animEffect transition="out" filter="fade">
                                          <p:cBhvr>
                                            <p:cTn id="113" dur="1500"/>
                                            <p:tgtEl>
                                              <p:spTgt spid="27"/>
                                            </p:tgtEl>
                                          </p:cBhvr>
                                        </p:animEffect>
                                        <p:set>
                                          <p:cBhvr>
                                            <p:cTn id="114" dur="1" fill="hold">
                                              <p:stCondLst>
                                                <p:cond delay="1499"/>
                                              </p:stCondLst>
                                            </p:cTn>
                                            <p:tgtEl>
                                              <p:spTgt spid="27"/>
                                            </p:tgtEl>
                                            <p:attrNameLst>
                                              <p:attrName>style.visibility</p:attrName>
                                            </p:attrNameLst>
                                          </p:cBhvr>
                                          <p:to>
                                            <p:strVal val="hidden"/>
                                          </p:to>
                                        </p:set>
                                      </p:childTnLst>
                                    </p:cTn>
                                  </p:par>
                                  <p:par>
                                    <p:cTn id="115" presetID="0" presetClass="path" presetSubtype="0" repeatCount="indefinite" accel="100000" fill="hold" grpId="0" nodeType="withEffect">
                                      <p:stCondLst>
                                        <p:cond delay="3100"/>
                                      </p:stCondLst>
                                      <p:childTnLst>
                                        <p:animMotion origin="layout" path="M 4.16667E-6 -1.85185E-6 L 4.16667E-6 0.00023 C 0.00286 0.00347 0.00599 0.00625 0.00846 0.01042 C 0.00963 0.01273 0.00989 0.01621 0.0108 0.01898 C 0.01145 0.02107 0.01224 0.02338 0.01315 0.02523 C 0.01536 0.02986 0.02031 0.03796 0.02031 0.0382 C 0.0207 0.04005 0.02096 0.04236 0.02148 0.04421 C 0.02213 0.04653 0.0233 0.04838 0.02395 0.0507 C 0.02461 0.05324 0.02434 0.05648 0.02513 0.05903 C 0.02604 0.06227 0.0276 0.06459 0.02864 0.06759 C 0.02955 0.07037 0.03033 0.07315 0.03112 0.07616 C 0.03151 0.07801 0.03151 0.08056 0.03229 0.08241 C 0.0332 0.08496 0.03463 0.08658 0.0358 0.08866 C 0.03658 0.09306 0.03776 0.09699 0.03828 0.10139 C 0.03893 0.10764 0.03919 0.11273 0.04062 0.11829 C 0.04127 0.1213 0.04231 0.12384 0.04296 0.12685 C 0.04388 0.13102 0.04544 0.13959 0.04544 0.13982 C 0.04492 0.15394 0.04466 0.17292 0.04296 0.1882 C 0.0427 0.19051 0.04218 0.19236 0.04179 0.19445 C 0.0414 0.19746 0.04101 0.20023 0.04062 0.20301 C 0.03984 0.20718 0.0388 0.21134 0.03828 0.21574 C 0.03776 0.21806 0.0375 0.2213 0.03698 0.22408 C 0.03632 0.22847 0.03528 0.23264 0.03463 0.23681 C 0.03281 0.24977 0.03398 0.24259 0.03112 0.2581 C 0.03073 0.26019 0.03059 0.2625 0.02981 0.26435 C 0.02903 0.26644 0.02812 0.26852 0.02747 0.27084 C 0.02695 0.27269 0.02682 0.275 0.0263 0.27709 C 0.02565 0.2794 0.02461 0.28125 0.02395 0.28334 C 0.02304 0.28611 0.02252 0.28935 0.02148 0.2919 C 0.02057 0.29445 0.01901 0.29584 0.01796 0.29815 C 0.00963 0.31597 0.02239 0.29236 0.01198 0.31088 C 0.01158 0.31296 0.01145 0.31551 0.0108 0.31736 C 0.00859 0.32292 0.00586 0.32824 0.00364 0.33426 L 0.0013 0.34051 C -0.00222 0.36482 0.0026 0.33496 -0.00235 0.35533 C -0.003 0.3581 -0.00313 0.36111 -0.00352 0.36389 C -0.00547 0.37917 -0.00378 0.36945 -0.00586 0.38079 C -0.0073 0.40301 -0.00795 0.40347 -0.00586 0.4294 C -0.00586 0.43009 -0.00508 0.4294 -0.00469 0.4294 L -0.00469 0.42963 " pathEditMode="relative" rAng="0" ptsTypes="AAAAAAAAAAAAAAAAAAAAAAAAAAAAAAAAAAAAAAAA">
                                          <p:cBhvr>
                                            <p:cTn id="116" dur="3000" fill="hold"/>
                                            <p:tgtEl>
                                              <p:spTgt spid="28"/>
                                            </p:tgtEl>
                                            <p:attrNameLst>
                                              <p:attrName>ppt_x</p:attrName>
                                              <p:attrName>ppt_y</p:attrName>
                                            </p:attrNameLst>
                                          </p:cBhvr>
                                          <p:rCtr x="1901" y="21481"/>
                                        </p:animMotion>
                                      </p:childTnLst>
                                    </p:cTn>
                                  </p:par>
                                  <p:par>
                                    <p:cTn id="117" presetID="10" presetClass="exit" presetSubtype="0" repeatCount="indefinite" fill="hold" grpId="1" nodeType="withEffect">
                                      <p:stCondLst>
                                        <p:cond delay="4500"/>
                                      </p:stCondLst>
                                      <p:childTnLst>
                                        <p:animEffect transition="out" filter="fade">
                                          <p:cBhvr>
                                            <p:cTn id="118" dur="1500"/>
                                            <p:tgtEl>
                                              <p:spTgt spid="28"/>
                                            </p:tgtEl>
                                          </p:cBhvr>
                                        </p:animEffect>
                                        <p:set>
                                          <p:cBhvr>
                                            <p:cTn id="119" dur="1" fill="hold">
                                              <p:stCondLst>
                                                <p:cond delay="1499"/>
                                              </p:stCondLst>
                                            </p:cTn>
                                            <p:tgtEl>
                                              <p:spTgt spid="28"/>
                                            </p:tgtEl>
                                            <p:attrNameLst>
                                              <p:attrName>style.visibility</p:attrName>
                                            </p:attrNameLst>
                                          </p:cBhvr>
                                          <p:to>
                                            <p:strVal val="hidden"/>
                                          </p:to>
                                        </p:set>
                                      </p:childTnLst>
                                    </p:cTn>
                                  </p:par>
                                  <p:par>
                                    <p:cTn id="120" presetID="0" presetClass="path" presetSubtype="0" repeatCount="indefinite" accel="100000" fill="hold" grpId="0" nodeType="withEffect">
                                      <p:stCondLst>
                                        <p:cond delay="1300"/>
                                      </p:stCondLst>
                                      <p:childTnLst>
                                        <p:animMotion origin="layout" path="M -0.0004 4.07407E-6 L -0.0004 0.00023 C -0.00196 0.01458 -0.00352 0.02801 -0.00495 0.04398 C -0.00547 0.04861 -0.00586 0.05509 -0.00652 0.06064 C -0.01446 0.12801 -0.00495 0.04305 -0.0125 0.09861 C -0.01316 0.10416 -0.01342 0.10926 -0.01407 0.11481 C -0.01498 0.12314 -0.01615 0.12986 -0.01706 0.13726 C -0.01771 0.14189 -0.0181 0.14884 -0.01862 0.15439 C -0.01967 0.16018 -0.0211 0.17037 -0.02175 0.17592 C -0.0224 0.18148 -0.0224 0.18657 -0.02331 0.19189 C -0.02422 0.19745 -0.02579 0.20301 -0.02644 0.20949 C -0.02787 0.21921 -0.02852 0.23148 -0.02956 0.2412 L -0.03112 0.25856 L -0.03269 0.27476 C -0.03295 0.29351 -0.03321 0.33588 -0.03269 0.36666 C -0.03217 0.39652 -0.03034 0.43888 -0.02956 0.45671 C -0.02917 0.46319 -0.02865 0.46875 -0.028 0.47384 C -0.02709 0.48101 -0.02579 0.4875 -0.02487 0.49583 C -0.0211 0.52801 -0.02631 0.49722 -0.02019 0.52847 C -0.01967 0.53773 -0.01967 0.54722 -0.01862 0.55555 C -0.01797 0.5625 -0.01628 0.56574 -0.01563 0.57314 C -0.0142 0.58402 -0.01355 0.59467 -0.0125 0.60532 C -0.01198 0.61018 -0.0112 0.61666 -0.01094 0.62176 C -0.01029 0.63287 -0.00938 0.65439 -0.00782 0.66689 C -0.00717 0.67222 -0.00573 0.67731 -0.00495 0.68194 C -0.00417 0.68842 -0.00417 0.69398 -0.00352 0.69907 C -0.0017 0.71134 0.00104 0.72106 0.00273 0.73287 C 0.00377 0.73842 0.00455 0.74814 0.00585 0.75416 C 0.00989 0.77523 0.01041 0.76828 0.01523 0.7831 C 0.01692 0.78588 0.01835 0.79375 0.01992 0.79814 L 0.02304 0.83217 C 0.02356 0.83726 0.02539 0.84282 0.0246 0.84791 L 0.02304 0.86041 L 0.02304 0.86064 " pathEditMode="relative" rAng="0" ptsTypes="AAAAAAAAAAAAAAAAAAAAAAAAAAAAAAAAAA">
                                          <p:cBhvr>
                                            <p:cTn id="121" dur="3000" fill="hold"/>
                                            <p:tgtEl>
                                              <p:spTgt spid="29"/>
                                            </p:tgtEl>
                                            <p:attrNameLst>
                                              <p:attrName>ppt_x</p:attrName>
                                              <p:attrName>ppt_y</p:attrName>
                                            </p:attrNameLst>
                                          </p:cBhvr>
                                          <p:rCtr x="-352" y="43009"/>
                                        </p:animMotion>
                                      </p:childTnLst>
                                    </p:cTn>
                                  </p:par>
                                  <p:par>
                                    <p:cTn id="122" presetID="10" presetClass="exit" presetSubtype="0" repeatCount="indefinite" fill="hold" grpId="1" nodeType="withEffect">
                                      <p:stCondLst>
                                        <p:cond delay="2800"/>
                                      </p:stCondLst>
                                      <p:childTnLst>
                                        <p:animEffect transition="out" filter="fade">
                                          <p:cBhvr>
                                            <p:cTn id="123" dur="1500"/>
                                            <p:tgtEl>
                                              <p:spTgt spid="29"/>
                                            </p:tgtEl>
                                          </p:cBhvr>
                                        </p:animEffect>
                                        <p:set>
                                          <p:cBhvr>
                                            <p:cTn id="124" dur="1" fill="hold">
                                              <p:stCondLst>
                                                <p:cond delay="1499"/>
                                              </p:stCondLst>
                                            </p:cTn>
                                            <p:tgtEl>
                                              <p:spTgt spid="29"/>
                                            </p:tgtEl>
                                            <p:attrNameLst>
                                              <p:attrName>style.visibility</p:attrName>
                                            </p:attrNameLst>
                                          </p:cBhvr>
                                          <p:to>
                                            <p:strVal val="hidden"/>
                                          </p:to>
                                        </p:set>
                                      </p:childTnLst>
                                    </p:cTn>
                                  </p:par>
                                  <p:par>
                                    <p:cTn id="125" presetID="0" presetClass="path" presetSubtype="0" repeatCount="indefinite" accel="100000" fill="hold" grpId="0" nodeType="withEffect">
                                      <p:stCondLst>
                                        <p:cond delay="1300"/>
                                      </p:stCondLst>
                                      <p:childTnLst>
                                        <p:animMotion origin="layout" path="M -0.00039 -4.81481E-6 L -0.00039 0.00047 C -0.00195 0.01575 -0.00351 0.0301 -0.00495 0.04746 C -0.00547 0.05232 -0.00586 0.05926 -0.00651 0.06528 C -0.01445 0.13797 -0.00495 0.0463 -0.0125 0.10625 C -0.01315 0.11227 -0.01341 0.1176 -0.01406 0.12362 C -0.01497 0.13241 -0.01614 0.14005 -0.01705 0.14792 C -0.01771 0.15278 -0.0181 0.16019 -0.01862 0.16621 C -0.01966 0.17315 -0.02109 0.18357 -0.02174 0.18936 C -0.02239 0.19538 -0.02239 0.2007 -0.0233 0.20672 C -0.02422 0.21274 -0.02578 0.21852 -0.02643 0.22547 C -0.02786 0.23588 -0.02851 0.24931 -0.02955 0.25973 L -0.03112 0.27848 L -0.03268 0.29584 C -0.03294 0.31621 -0.0332 0.36158 -0.03268 0.39468 C -0.03216 0.42686 -0.03034 0.47246 -0.02955 0.49167 C -0.02916 0.49862 -0.02864 0.50463 -0.02799 0.51019 C -0.02708 0.51806 -0.02578 0.525 -0.02487 0.5338 C -0.02109 0.56852 -0.0263 0.53542 -0.02018 0.56899 C -0.01966 0.57894 -0.01966 0.58936 -0.01862 0.59815 C -0.01797 0.60556 -0.01627 0.60903 -0.01562 0.6169 C -0.01419 0.62894 -0.01354 0.64028 -0.0125 0.65163 C -0.01198 0.65718 -0.0112 0.66389 -0.01094 0.66945 C -0.01028 0.68125 -0.00937 0.70463 -0.00781 0.71783 C -0.00716 0.72385 -0.00573 0.7294 -0.00495 0.73426 C -0.00416 0.74121 -0.00416 0.74723 -0.00351 0.75255 C -0.00169 0.76598 0.00104 0.77639 0.00274 0.78913 C 0.00378 0.79514 0.00456 0.80556 0.00586 0.81204 C 0.0099 0.83473 0.01042 0.82732 0.01524 0.84306 C 0.01693 0.84607 0.01836 0.85463 0.01992 0.8595 L 0.02305 0.89607 C 0.02357 0.90163 0.02539 0.90741 0.02461 0.91343 L 0.02305 0.92639 L 0.02305 0.92686 " pathEditMode="relative" rAng="0" ptsTypes="AAAAAAAAAAAAAAAAAAAAAAAAAAAAAAAAAA">
                                          <p:cBhvr>
                                            <p:cTn id="126" dur="3000" fill="hold"/>
                                            <p:tgtEl>
                                              <p:spTgt spid="30"/>
                                            </p:tgtEl>
                                            <p:attrNameLst>
                                              <p:attrName>ppt_x</p:attrName>
                                              <p:attrName>ppt_y</p:attrName>
                                            </p:attrNameLst>
                                          </p:cBhvr>
                                          <p:rCtr x="-352" y="46319"/>
                                        </p:animMotion>
                                      </p:childTnLst>
                                    </p:cTn>
                                  </p:par>
                                  <p:par>
                                    <p:cTn id="127" presetID="10" presetClass="exit" presetSubtype="0" repeatCount="indefinite" fill="hold" grpId="1" nodeType="withEffect">
                                      <p:stCondLst>
                                        <p:cond delay="2800"/>
                                      </p:stCondLst>
                                      <p:childTnLst>
                                        <p:animEffect transition="out" filter="fade">
                                          <p:cBhvr>
                                            <p:cTn id="128" dur="1500"/>
                                            <p:tgtEl>
                                              <p:spTgt spid="30"/>
                                            </p:tgtEl>
                                          </p:cBhvr>
                                        </p:animEffect>
                                        <p:set>
                                          <p:cBhvr>
                                            <p:cTn id="129" dur="1" fill="hold">
                                              <p:stCondLst>
                                                <p:cond delay="1499"/>
                                              </p:stCondLst>
                                            </p:cTn>
                                            <p:tgtEl>
                                              <p:spTgt spid="30"/>
                                            </p:tgtEl>
                                            <p:attrNameLst>
                                              <p:attrName>style.visibility</p:attrName>
                                            </p:attrNameLst>
                                          </p:cBhvr>
                                          <p:to>
                                            <p:strVal val="hidden"/>
                                          </p:to>
                                        </p:set>
                                      </p:childTnLst>
                                    </p:cTn>
                                  </p:par>
                                  <p:par>
                                    <p:cTn id="130" presetID="0" presetClass="path" presetSubtype="0" repeatCount="indefinite" accel="100000" fill="hold" grpId="0" nodeType="withEffect">
                                      <p:stCondLst>
                                        <p:cond delay="2300"/>
                                      </p:stCondLst>
                                      <p:childTnLst>
                                        <p:animMotion origin="layout" path="M 4.79167E-6 -2.22222E-6 L 4.79167E-6 0.00093 C 0.00091 0.01389 0.00195 0.02755 0.00338 0.04213 C 0.00455 0.05209 0.00638 0.06227 0.00794 0.07292 C 0.00859 0.07894 0.00898 0.08542 0.01015 0.08843 L 0.01367 0.09931 C 0.01979 0.11922 0.01614 0.11227 0.02174 0.12107 C 0.02786 0.14954 0.01888 0.10926 0.02864 0.1419 C 0.02994 0.1456 0.03072 0.15324 0.03216 0.15764 C 0.03502 0.16574 0.03841 0.17107 0.0414 0.17824 C 0.04296 0.18241 0.04427 0.19028 0.04596 0.19375 C 0.04817 0.19977 0.05286 0.2044 0.05286 0.20556 L 0.05976 0.22662 C 0.06093 0.23079 0.06197 0.23426 0.06328 0.23658 C 0.06718 0.24375 0.07148 0.24653 0.07487 0.2581 C 0.0763 0.26343 0.07773 0.26922 0.07942 0.27292 C 0.08046 0.27709 0.08177 0.27709 0.08294 0.27871 C 0.08502 0.28264 0.08945 0.29144 0.09218 0.29491 C 0.09401 0.29792 0.09596 0.29792 0.09791 0.29977 C 0.09947 0.30324 0.10104 0.30672 0.10247 0.30972 C 0.10377 0.31343 0.10468 0.31829 0.10598 0.32176 C 0.10781 0.32523 0.10989 0.32778 0.11171 0.33172 C 0.12031 0.34931 0.11276 0.33588 0.11979 0.34792 C 0.12135 0.3581 0.12395 0.36621 0.12447 0.37894 C 0.12578 0.41042 0.12721 0.39838 0.12682 0.42107 C 0.12643 0.44375 0.12617 0.46736 0.12565 0.48959 C 0.12539 0.49537 0.12513 0.50047 0.12447 0.50579 C 0.12382 0.50996 0.12291 0.51227 0.12213 0.51574 C 0.11992 0.54607 0.12252 0.51991 0.11862 0.54259 C 0.11705 0.55255 0.1164 0.56713 0.11406 0.57477 C 0.11289 0.57824 0.11184 0.58241 0.11054 0.58472 C 0.1095 0.58704 0.1082 0.58704 0.10716 0.58935 C 0.10468 0.59676 0.10247 0.6044 0.10026 0.61088 L 0.09674 0.62107 C 0.09596 0.62709 0.09544 0.6331 0.0944 0.63773 C 0.09218 0.64792 0.09036 0.64908 0.0875 0.65371 C 0.08671 0.65764 0.08619 0.66158 0.08515 0.66412 C 0.08385 0.66759 0.08216 0.66759 0.08059 0.66945 C 0.07942 0.6706 0.07825 0.67176 0.07708 0.67408 C 0.07591 0.67755 0.07487 0.68241 0.07369 0.68472 C 0.07252 0.68797 0.07135 0.68797 0.07018 0.69028 C 0.05859 0.71621 0.0763 0.68357 0.0621 0.71088 C 0.06106 0.71389 0.05976 0.71435 0.05872 0.71621 C 0.05195 0.73241 0.05872 0.72408 0.05052 0.73704 C 0.04908 0.74074 0.04752 0.74074 0.04596 0.74306 L 0.0414 0.76459 C 0.04062 0.76759 0.0401 0.77338 0.03906 0.77454 C 0.03789 0.7757 0.03671 0.77685 0.03554 0.7794 C 0.03085 0.79144 0.03333 0.78773 0.02981 0.80139 C 0.02877 0.80486 0.02747 0.80787 0.0263 0.81134 C 0.02487 0.82176 0.02369 0.83403 0.02174 0.84375 L 0.01705 0.86459 C 0.01497 0.89491 0.01744 0.86806 0.01367 0.89074 C 0.01197 0.9007 0.00898 0.92292 0.00898 0.92338 L 0.0069 0.95371 L 0.00559 0.96991 C 0.00598 1.0169 0.00559 1.06528 0.0069 1.11204 C 0.0069 1.11736 0.00898 1.12338 0.00898 1.12431 L 0.00898 1.12338 " pathEditMode="relative" rAng="0" ptsTypes="AAAAAAAAAAAAAAAAAAAAAAAAAAAAAAAAAAAAAAAAAAAAAAAAAAAAAAAAAAA">
                                          <p:cBhvr>
                                            <p:cTn id="131" dur="3000" fill="hold"/>
                                            <p:tgtEl>
                                              <p:spTgt spid="31"/>
                                            </p:tgtEl>
                                            <p:attrNameLst>
                                              <p:attrName>ppt_x</p:attrName>
                                              <p:attrName>ppt_y</p:attrName>
                                            </p:attrNameLst>
                                          </p:cBhvr>
                                          <p:rCtr x="6354" y="56204"/>
                                        </p:animMotion>
                                      </p:childTnLst>
                                    </p:cTn>
                                  </p:par>
                                  <p:par>
                                    <p:cTn id="132" presetID="10" presetClass="exit" presetSubtype="0" repeatCount="indefinite" fill="hold" grpId="1" nodeType="withEffect">
                                      <p:stCondLst>
                                        <p:cond delay="3700"/>
                                      </p:stCondLst>
                                      <p:childTnLst>
                                        <p:animEffect transition="out" filter="fade">
                                          <p:cBhvr>
                                            <p:cTn id="133" dur="1500"/>
                                            <p:tgtEl>
                                              <p:spTgt spid="31"/>
                                            </p:tgtEl>
                                          </p:cBhvr>
                                        </p:animEffect>
                                        <p:set>
                                          <p:cBhvr>
                                            <p:cTn id="134" dur="1" fill="hold">
                                              <p:stCondLst>
                                                <p:cond delay="1499"/>
                                              </p:stCondLst>
                                            </p:cTn>
                                            <p:tgtEl>
                                              <p:spTgt spid="31"/>
                                            </p:tgtEl>
                                            <p:attrNameLst>
                                              <p:attrName>style.visibility</p:attrName>
                                            </p:attrNameLst>
                                          </p:cBhvr>
                                          <p:to>
                                            <p:strVal val="hidden"/>
                                          </p:to>
                                        </p:set>
                                      </p:childTnLst>
                                    </p:cTn>
                                  </p:par>
                                  <p:par>
                                    <p:cTn id="135" presetID="0" presetClass="path" presetSubtype="0" repeatCount="indefinite" accel="100000" fill="hold" grpId="0" nodeType="withEffect">
                                      <p:stCondLst>
                                        <p:cond delay="2000"/>
                                      </p:stCondLst>
                                      <p:childTnLst>
                                        <p:animMotion origin="layout" path="M 4.375E-6 7.40741E-7 L 4.375E-6 0.00023 C 0.00091 0.00532 0.00195 0.01088 0.00338 0.0162 C 0.00455 0.02037 0.00638 0.0243 0.00794 0.02847 C 0.00859 0.03079 0.00898 0.03333 0.01015 0.03449 L 0.01367 0.03866 C 0.01979 0.04653 0.01614 0.04375 0.02174 0.04722 C 0.02786 0.05833 0.01888 0.04259 0.02864 0.05532 C 0.02994 0.05671 0.03072 0.05972 0.03216 0.06134 C 0.03502 0.06458 0.03841 0.06667 0.0414 0.06944 C 0.04296 0.07106 0.04427 0.07407 0.04596 0.07546 C 0.04817 0.07778 0.05286 0.07963 0.05286 0.08009 L 0.05976 0.08819 C 0.06093 0.08981 0.06197 0.0912 0.06328 0.09213 C 0.06718 0.09491 0.07148 0.09606 0.07487 0.10046 C 0.0763 0.10255 0.07773 0.10486 0.07942 0.10625 C 0.08046 0.10787 0.08177 0.10787 0.08294 0.10856 C 0.08502 0.10995 0.08945 0.11343 0.09218 0.11481 C 0.09401 0.11597 0.09596 0.11597 0.09791 0.11667 C 0.09947 0.11805 0.10104 0.11944 0.10247 0.1206 C 0.10377 0.12199 0.10468 0.12384 0.10599 0.12523 C 0.10781 0.12662 0.10989 0.12755 0.11171 0.12917 C 0.12031 0.13588 0.11276 0.13079 0.11979 0.13542 C 0.12135 0.13935 0.12395 0.14259 0.12447 0.14745 C 0.12578 0.15995 0.12721 0.15532 0.12682 0.16412 C 0.12643 0.17268 0.12617 0.18218 0.12565 0.19074 C 0.12539 0.19282 0.12513 0.19491 0.12447 0.19699 C 0.12382 0.19838 0.12291 0.19954 0.12213 0.20093 C 0.11992 0.2125 0.12252 0.20231 0.11862 0.21111 C 0.11705 0.21505 0.1164 0.22083 0.11406 0.22384 C 0.11289 0.225 0.11184 0.22662 0.11054 0.22778 C 0.1095 0.22847 0.1082 0.22847 0.10716 0.2294 C 0.10468 0.23218 0.10247 0.23518 0.10026 0.23773 L 0.09674 0.24167 C 0.09596 0.24398 0.09544 0.2463 0.0944 0.24815 C 0.09218 0.25208 0.09036 0.25255 0.0875 0.2544 C 0.08671 0.25579 0.08619 0.25741 0.08515 0.25833 C 0.08385 0.25972 0.08216 0.25972 0.08059 0.26042 C 0.07942 0.26088 0.07825 0.26134 0.07708 0.26227 C 0.07591 0.26366 0.07487 0.26551 0.07369 0.26643 C 0.07252 0.26759 0.07135 0.26759 0.07018 0.26852 C 0.05859 0.2787 0.0763 0.26597 0.06211 0.27662 C 0.06106 0.27778 0.05976 0.27801 0.05872 0.2787 C 0.05195 0.28495 0.05872 0.28171 0.05052 0.2868 C 0.04908 0.28819 0.04752 0.28819 0.04596 0.28912 L 0.0414 0.29745 C 0.04062 0.29861 0.0401 0.30093 0.03906 0.30139 C 0.03789 0.30185 0.03671 0.30231 0.03554 0.30324 C 0.03086 0.30787 0.03333 0.30648 0.02981 0.3118 C 0.02877 0.31319 0.02747 0.31435 0.0263 0.31574 C 0.02487 0.31968 0.02369 0.32454 0.02174 0.32824 L 0.01705 0.33634 C 0.01497 0.34815 0.01744 0.33773 0.01367 0.34653 C 0.01197 0.35046 0.00898 0.35903 0.00898 0.35926 L 0.0069 0.37106 L 0.00559 0.37731 C 0.00599 0.3956 0.00559 0.41435 0.0069 0.43264 C 0.0069 0.43472 0.00898 0.43704 0.00898 0.43727 L 0.00898 0.43704 " pathEditMode="relative" rAng="0" ptsTypes="AAAAAAAAAAAAAAAAAAAAAAAAAAAAAAAAAAAAAAAAAAAAAAAAAAAAAAAAAAA">
                                          <p:cBhvr>
                                            <p:cTn id="136" dur="3000" fill="hold"/>
                                            <p:tgtEl>
                                              <p:spTgt spid="32"/>
                                            </p:tgtEl>
                                            <p:attrNameLst>
                                              <p:attrName>ppt_x</p:attrName>
                                              <p:attrName>ppt_y</p:attrName>
                                            </p:attrNameLst>
                                          </p:cBhvr>
                                          <p:rCtr x="6341" y="21875"/>
                                        </p:animMotion>
                                      </p:childTnLst>
                                    </p:cTn>
                                  </p:par>
                                  <p:par>
                                    <p:cTn id="137" presetID="10" presetClass="exit" presetSubtype="0" repeatCount="indefinite" fill="hold" grpId="1" nodeType="withEffect">
                                      <p:stCondLst>
                                        <p:cond delay="3700"/>
                                      </p:stCondLst>
                                      <p:childTnLst>
                                        <p:animEffect transition="out" filter="fade">
                                          <p:cBhvr>
                                            <p:cTn id="138" dur="1500"/>
                                            <p:tgtEl>
                                              <p:spTgt spid="32"/>
                                            </p:tgtEl>
                                          </p:cBhvr>
                                        </p:animEffect>
                                        <p:set>
                                          <p:cBhvr>
                                            <p:cTn id="139" dur="1" fill="hold">
                                              <p:stCondLst>
                                                <p:cond delay="1499"/>
                                              </p:stCondLst>
                                            </p:cTn>
                                            <p:tgtEl>
                                              <p:spTgt spid="32"/>
                                            </p:tgtEl>
                                            <p:attrNameLst>
                                              <p:attrName>style.visibility</p:attrName>
                                            </p:attrNameLst>
                                          </p:cBhvr>
                                          <p:to>
                                            <p:strVal val="hidden"/>
                                          </p:to>
                                        </p:set>
                                      </p:childTnLst>
                                    </p:cTn>
                                  </p:par>
                                  <p:par>
                                    <p:cTn id="140" presetID="0" presetClass="path" presetSubtype="0" repeatCount="indefinite" accel="100000" fill="hold" grpId="0" nodeType="withEffect">
                                      <p:stCondLst>
                                        <p:cond delay="1400"/>
                                      </p:stCondLst>
                                      <p:childTnLst>
                                        <p:animMotion origin="layout" path="M 2.29167E-6 -3.7037E-7 L 2.29167E-6 0.00069 C -0.00078 0.0088 -0.00143 0.01736 -0.00235 0.02593 C -0.00274 0.02917 -0.00352 0.03194 -0.00391 0.03565 C -0.00456 0.04167 -0.00456 0.04907 -0.00547 0.05509 L -0.0086 0.07431 C -0.00912 0.07708 -0.0099 0.08032 -0.01016 0.08403 C -0.01042 0.08727 -0.01055 0.09051 -0.01094 0.09375 C -0.01159 0.09745 -0.01263 0.09977 -0.01328 0.10347 C -0.01393 0.10625 -0.01419 0.10995 -0.01485 0.11319 C -0.01628 0.11944 -0.01797 0.12593 -0.01953 0.13171 C -0.02031 0.13495 -0.02097 0.13935 -0.02188 0.1419 C -0.02266 0.14421 -0.02357 0.14583 -0.02422 0.14838 C -0.02591 0.1544 -0.02735 0.16134 -0.02891 0.16782 C -0.02969 0.17107 -0.03034 0.17546 -0.03125 0.17755 C -0.03229 0.17963 -0.03347 0.18079 -0.03438 0.18333 C -0.03646 0.19051 -0.03776 0.20023 -0.03985 0.20602 C -0.04375 0.21852 -0.04193 0.21296 -0.04531 0.22269 C -0.04805 0.24491 -0.04544 0.22639 -0.04922 0.24491 C -0.05013 0.24907 -0.05065 0.2544 -0.05156 0.25833 C -0.05248 0.26042 -0.05378 0.26204 -0.05469 0.26366 C -0.05586 0.26736 -0.05677 0.2706 -0.05781 0.27431 C -0.0586 0.27593 -0.05951 0.27755 -0.06016 0.28079 C -0.06237 0.28681 -0.06393 0.29653 -0.06641 0.30023 C -0.06719 0.30069 -0.0681 0.30069 -0.06875 0.30347 C -0.07683 0.32176 -0.07058 0.31204 -0.07578 0.31968 C -0.0819 0.34444 -0.07865 0.33357 -0.08516 0.35139 L -0.0875 0.35833 C -0.08776 0.36157 -0.08776 0.36528 -0.08828 0.36759 C -0.08946 0.37338 -0.09154 0.37569 -0.09297 0.37778 C -0.09375 0.38102 -0.09479 0.3831 -0.09531 0.38681 C -0.0961 0.39167 -0.09636 0.39815 -0.09688 0.4037 C -0.0974 0.40671 -0.09792 0.40949 -0.09844 0.41273 C -0.0987 0.41644 -0.09896 0.42199 -0.09922 0.42616 C -0.09948 0.42894 -0.1 0.43218 -0.1 0.43588 C -0.1 0.45093 -0.09974 0.46551 -0.09922 0.48102 C -0.09922 0.48264 -0.09818 0.50046 -0.09766 0.5037 C -0.09714 0.5081 -0.09597 0.51134 -0.09531 0.51667 C -0.09466 0.52083 -0.09453 0.52732 -0.09375 0.53171 C -0.09219 0.5419 -0.08828 0.56181 -0.08828 0.5625 C -0.08802 0.56505 -0.08789 0.56829 -0.0875 0.57153 C -0.08711 0.57477 -0.08646 0.57685 -0.08594 0.58079 C -0.08542 0.58403 -0.08503 0.58982 -0.08438 0.59421 C -0.08399 0.59745 -0.08334 0.6 -0.08281 0.60394 C -0.08125 0.61574 -0.08151 0.61898 -0.07891 0.62963 C -0.07826 0.63241 -0.07735 0.63333 -0.07656 0.63611 C -0.07526 0.64051 -0.07409 0.64699 -0.07266 0.65232 C -0.0599 0.69583 -0.07591 0.62593 -0.05469 0.71366 C -0.05313 0.72014 -0.05143 0.72431 -0.05 0.7331 C -0.04909 0.73796 -0.04857 0.74375 -0.04766 0.74907 C -0.04675 0.75556 -0.04558 0.76204 -0.04453 0.76852 C -0.0418 0.78426 -0.04219 0.78426 -0.03594 0.80093 C -0.03464 0.80417 -0.03334 0.80671 -0.03203 0.81065 C -0.03125 0.81204 -0.03047 0.81482 -0.02969 0.81597 C -0.02865 0.81921 -0.02761 0.8213 -0.02656 0.82292 C -0.02578 0.82454 -0.025 0.82454 -0.02422 0.82616 C -0.02266 0.82986 -0.0211 0.8338 -0.01953 0.83958 C -0.01875 0.84074 -0.0181 0.84398 -0.01719 0.84607 C -0.00794 0.85787 -0.01602 0.8456 -0.01016 0.85787 C -0.00808 0.86319 -0.0056 0.86482 -0.00391 0.87199 L 0.00312 0.9 C 0.00416 0.90532 0.00508 0.91019 0.00625 0.91389 C 0.00755 0.91713 0.01081 0.92454 0.01172 0.93009 C 0.01692 0.95093 0.00937 0.92847 0.01562 0.9456 C 0.0164 0.95532 0.01679 0.9662 0.01797 0.97361 C 0.02148 1.0044 0.01745 0.96667 0.02109 1.0125 C 0.02135 1.0162 0.02174 1.01944 0.02187 1.02315 C 0.022 1.02639 0.02187 1.03241 0.02187 1.03657 L 0.02187 1.03727 L 0.02187 1.03657 L 0.02187 1.03727 " pathEditMode="relative" rAng="0" ptsTypes="AAAAAAAAAAAAAAAAAAAAAAAAAAAAAAAAAAAAAAAAAAAAAAAAAAAAAAAAAAAAAAAAAAAAAAA">
                                          <p:cBhvr>
                                            <p:cTn id="141" dur="3000" fill="hold"/>
                                            <p:tgtEl>
                                              <p:spTgt spid="33"/>
                                            </p:tgtEl>
                                            <p:attrNameLst>
                                              <p:attrName>ppt_x</p:attrName>
                                              <p:attrName>ppt_y</p:attrName>
                                            </p:attrNameLst>
                                          </p:cBhvr>
                                          <p:rCtr x="-3906" y="51852"/>
                                        </p:animMotion>
                                      </p:childTnLst>
                                    </p:cTn>
                                  </p:par>
                                  <p:par>
                                    <p:cTn id="142" presetID="10" presetClass="exit" presetSubtype="0" repeatCount="indefinite" fill="hold" grpId="1" nodeType="withEffect">
                                      <p:stCondLst>
                                        <p:cond delay="3000"/>
                                      </p:stCondLst>
                                      <p:childTnLst>
                                        <p:animEffect transition="out" filter="fade">
                                          <p:cBhvr>
                                            <p:cTn id="143" dur="1500"/>
                                            <p:tgtEl>
                                              <p:spTgt spid="33"/>
                                            </p:tgtEl>
                                          </p:cBhvr>
                                        </p:animEffect>
                                        <p:set>
                                          <p:cBhvr>
                                            <p:cTn id="144" dur="1" fill="hold">
                                              <p:stCondLst>
                                                <p:cond delay="1499"/>
                                              </p:stCondLst>
                                            </p:cTn>
                                            <p:tgtEl>
                                              <p:spTgt spid="33"/>
                                            </p:tgtEl>
                                            <p:attrNameLst>
                                              <p:attrName>style.visibility</p:attrName>
                                            </p:attrNameLst>
                                          </p:cBhvr>
                                          <p:to>
                                            <p:strVal val="hidden"/>
                                          </p:to>
                                        </p:set>
                                      </p:childTnLst>
                                    </p:cTn>
                                  </p:par>
                                  <p:par>
                                    <p:cTn id="145" presetID="0" presetClass="path" presetSubtype="0" repeatCount="indefinite" accel="100000" fill="hold" grpId="0" nodeType="withEffect">
                                      <p:stCondLst>
                                        <p:cond delay="2700"/>
                                      </p:stCondLst>
                                      <p:childTnLst>
                                        <p:animMotion origin="layout" path="M -0.00039 -1.48148E-6 L -0.00039 0.00093 C -0.00195 0.02176 -0.00351 0.04097 -0.00494 0.06435 C -0.00546 0.07083 -0.00586 0.08033 -0.00651 0.08843 C -0.01445 0.18611 -0.00494 0.06296 -0.0125 0.14352 C -0.01315 0.15116 -0.01341 0.15857 -0.01406 0.16667 C -0.01497 0.17871 -0.01614 0.18889 -0.01705 0.19977 C -0.0177 0.20579 -0.01809 0.21574 -0.01862 0.22384 C -0.01966 0.23287 -0.02109 0.24722 -0.02174 0.25509 C -0.02239 0.2632 -0.02239 0.27014 -0.0233 0.27824 C -0.02421 0.28611 -0.02578 0.29421 -0.02643 0.30371 C -0.02786 0.31759 -0.02851 0.33565 -0.02955 0.34954 L -0.03112 0.375 L -0.03268 0.39838 C -0.03294 0.4257 -0.0332 0.48704 -0.03268 0.53171 C -0.03216 0.575 -0.03033 0.63611 -0.02955 0.66227 C -0.02916 0.67176 -0.02864 0.67963 -0.02799 0.68681 C -0.02708 0.69746 -0.02578 0.70695 -0.02487 0.71875 C -0.02109 0.76551 -0.0263 0.72083 -0.02018 0.76621 C -0.01966 0.77963 -0.01966 0.79375 -0.01862 0.80556 C -0.01796 0.81574 -0.01627 0.82037 -0.01562 0.83102 C -0.01419 0.84699 -0.01354 0.86204 -0.0125 0.87755 C -0.01197 0.88496 -0.01119 0.89421 -0.01093 0.90162 C -0.01028 0.91759 -0.00937 0.94884 -0.00781 0.9669 C -0.00716 0.975 -0.00572 0.98241 -0.00494 0.98889 C -0.00416 0.99838 -0.00416 1.00625 -0.00351 1.01343 C -0.00169 1.03148 0.00105 1.04537 0.00274 1.06296 C 0.00378 1.07083 0.00456 1.08472 0.00586 1.09375 C 0.0099 1.12431 0.01042 1.11412 0.01524 1.13542 C 0.01693 1.13958 0.01836 1.15093 0.01993 1.15764 L 0.02305 1.20671 C 0.02357 1.21412 0.02539 1.22222 0.02461 1.22963 L 0.02305 1.24769 L 0.02305 1.24838 " pathEditMode="relative" rAng="0" ptsTypes="AAAAAAAAAAAAAAAAAAAAAAAAAAAAAAAAAA">
                                          <p:cBhvr>
                                            <p:cTn id="146" dur="3000" fill="hold"/>
                                            <p:tgtEl>
                                              <p:spTgt spid="34"/>
                                            </p:tgtEl>
                                            <p:attrNameLst>
                                              <p:attrName>ppt_x</p:attrName>
                                              <p:attrName>ppt_y</p:attrName>
                                            </p:attrNameLst>
                                          </p:cBhvr>
                                          <p:rCtr x="-352" y="62407"/>
                                        </p:animMotion>
                                      </p:childTnLst>
                                    </p:cTn>
                                  </p:par>
                                  <p:par>
                                    <p:cTn id="147" presetID="10" presetClass="exit" presetSubtype="0" repeatCount="indefinite" fill="hold" grpId="1" nodeType="withEffect">
                                      <p:stCondLst>
                                        <p:cond delay="4000"/>
                                      </p:stCondLst>
                                      <p:childTnLst>
                                        <p:animEffect transition="out" filter="fade">
                                          <p:cBhvr>
                                            <p:cTn id="148" dur="1500"/>
                                            <p:tgtEl>
                                              <p:spTgt spid="34"/>
                                            </p:tgtEl>
                                          </p:cBhvr>
                                        </p:animEffect>
                                        <p:set>
                                          <p:cBhvr>
                                            <p:cTn id="149" dur="1" fill="hold">
                                              <p:stCondLst>
                                                <p:cond delay="1499"/>
                                              </p:stCondLst>
                                            </p:cTn>
                                            <p:tgtEl>
                                              <p:spTgt spid="34"/>
                                            </p:tgtEl>
                                            <p:attrNameLst>
                                              <p:attrName>style.visibility</p:attrName>
                                            </p:attrNameLst>
                                          </p:cBhvr>
                                          <p:to>
                                            <p:strVal val="hidden"/>
                                          </p:to>
                                        </p:set>
                                      </p:childTnLst>
                                    </p:cTn>
                                  </p:par>
                                  <p:par>
                                    <p:cTn id="150" presetID="0" presetClass="path" presetSubtype="0" repeatCount="indefinite" accel="100000" fill="hold" grpId="0" nodeType="withEffect">
                                      <p:stCondLst>
                                        <p:cond delay="1500"/>
                                      </p:stCondLst>
                                      <p:childTnLst>
                                        <p:animMotion origin="layout" path="M 2.91667E-6 -7.40741E-7 L 2.91667E-6 0.00046 C 0.00091 0.00556 0.00195 0.01111 0.00338 0.01667 C 0.00455 0.0206 0.00638 0.02454 0.00794 0.02894 C 0.00859 0.03125 0.00898 0.0338 0.01015 0.03495 L 0.01367 0.03912 C 0.01979 0.04699 0.01614 0.04421 0.02174 0.04769 C 0.02786 0.05903 0.01888 0.04306 0.02864 0.05602 C 0.02995 0.05741 0.03073 0.06042 0.03216 0.06204 C 0.03502 0.06528 0.03841 0.06736 0.0414 0.07014 C 0.04297 0.07176 0.04427 0.07477 0.04596 0.07616 C 0.04817 0.0787 0.05286 0.08056 0.05286 0.08102 L 0.05976 0.08912 C 0.06093 0.09074 0.06198 0.09213 0.06328 0.09306 C 0.06718 0.09583 0.07148 0.09699 0.07487 0.10139 C 0.0763 0.10347 0.07773 0.10602 0.07942 0.10741 C 0.08047 0.10903 0.08177 0.10903 0.08294 0.10972 C 0.08502 0.11111 0.08945 0.11458 0.09218 0.11597 C 0.09401 0.11713 0.09596 0.11713 0.09791 0.11782 C 0.09948 0.11921 0.10104 0.1206 0.10247 0.12176 C 0.10377 0.12315 0.10468 0.125 0.10599 0.12639 C 0.10781 0.12778 0.10989 0.1287 0.11172 0.13056 C 0.12031 0.13727 0.11276 0.13218 0.11979 0.13681 C 0.12135 0.14051 0.12396 0.14375 0.12448 0.14861 C 0.12578 0.16134 0.12721 0.15671 0.12682 0.16551 C 0.12643 0.17407 0.12617 0.1838 0.12565 0.19236 C 0.12539 0.19445 0.12513 0.19653 0.12448 0.19861 C 0.12383 0.2 0.12291 0.20116 0.12213 0.20255 C 0.11992 0.21435 0.12252 0.20394 0.11862 0.21296 C 0.11705 0.2169 0.1164 0.22245 0.11406 0.22546 C 0.11289 0.22685 0.11185 0.22847 0.11054 0.2294 C 0.1095 0.23032 0.1082 0.23032 0.10716 0.23125 C 0.10468 0.23426 0.10247 0.23727 0.10026 0.23982 L 0.09674 0.24375 C 0.09596 0.24607 0.09544 0.24838 0.0944 0.25023 C 0.09218 0.25417 0.09036 0.25463 0.0875 0.25648 C 0.08672 0.25787 0.0862 0.25972 0.08515 0.26065 C 0.08385 0.26204 0.08216 0.26204 0.0806 0.26273 C 0.07942 0.2632 0.07825 0.26366 0.07708 0.26458 C 0.07591 0.26597 0.07487 0.26782 0.0737 0.26875 C 0.07252 0.26991 0.07135 0.26991 0.07018 0.27083 C 0.05859 0.28102 0.0763 0.26829 0.06211 0.27894 C 0.06106 0.28009 0.05976 0.28032 0.05872 0.28102 C 0.05195 0.2875 0.05872 0.28403 0.05052 0.28935 C 0.04909 0.29074 0.04752 0.29074 0.04596 0.29167 L 0.0414 0.3 C 0.04062 0.30116 0.0401 0.30347 0.03906 0.30394 C 0.03789 0.3044 0.03672 0.30486 0.03554 0.30579 C 0.03086 0.31042 0.03333 0.30903 0.02981 0.31458 C 0.02877 0.31597 0.02747 0.31713 0.0263 0.31852 C 0.02487 0.32245 0.0237 0.32732 0.02174 0.33102 L 0.01705 0.33935 C 0.01497 0.35116 0.01745 0.34074 0.01367 0.34954 C 0.01198 0.35347 0.00898 0.36204 0.00898 0.36227 L 0.0069 0.37431 L 0.0056 0.38056 C 0.00599 0.39907 0.0056 0.41806 0.0069 0.43634 C 0.0069 0.43843 0.00898 0.44074 0.00898 0.4412 L 0.00898 0.44074 " pathEditMode="relative" rAng="0" ptsTypes="AAAAAAAAAAAAAAAAAAAAAAAAAAAAAAAAAAAAAAAAAAAAAAAAAAAAAAAAAAA">
                                          <p:cBhvr>
                                            <p:cTn id="151" dur="3000" fill="hold"/>
                                            <p:tgtEl>
                                              <p:spTgt spid="35"/>
                                            </p:tgtEl>
                                            <p:attrNameLst>
                                              <p:attrName>ppt_x</p:attrName>
                                              <p:attrName>ppt_y</p:attrName>
                                            </p:attrNameLst>
                                          </p:cBhvr>
                                          <p:rCtr x="6354" y="22060"/>
                                        </p:animMotion>
                                      </p:childTnLst>
                                    </p:cTn>
                                  </p:par>
                                  <p:par>
                                    <p:cTn id="152" presetID="10" presetClass="exit" presetSubtype="0" repeatCount="indefinite" fill="hold" grpId="1" nodeType="withEffect">
                                      <p:stCondLst>
                                        <p:cond delay="3000"/>
                                      </p:stCondLst>
                                      <p:childTnLst>
                                        <p:animEffect transition="out" filter="fade">
                                          <p:cBhvr>
                                            <p:cTn id="153" dur="1500"/>
                                            <p:tgtEl>
                                              <p:spTgt spid="35"/>
                                            </p:tgtEl>
                                          </p:cBhvr>
                                        </p:animEffect>
                                        <p:set>
                                          <p:cBhvr>
                                            <p:cTn id="154" dur="1" fill="hold">
                                              <p:stCondLst>
                                                <p:cond delay="1499"/>
                                              </p:stCondLst>
                                            </p:cTn>
                                            <p:tgtEl>
                                              <p:spTgt spid="35"/>
                                            </p:tgtEl>
                                            <p:attrNameLst>
                                              <p:attrName>style.visibility</p:attrName>
                                            </p:attrNameLst>
                                          </p:cBhvr>
                                          <p:to>
                                            <p:strVal val="hidden"/>
                                          </p:to>
                                        </p:set>
                                      </p:childTnLst>
                                    </p:cTn>
                                  </p:par>
                                  <p:par>
                                    <p:cTn id="155" presetID="0" presetClass="path" presetSubtype="0" repeatCount="indefinite" accel="100000" fill="hold" grpId="0" nodeType="withEffect">
                                      <p:stCondLst>
                                        <p:cond delay="4200"/>
                                      </p:stCondLst>
                                      <p:childTnLst>
                                        <p:animMotion origin="layout" path="M -3.33333E-6 -2.96296E-6 L -3.33333E-6 0.00023 C 0.00091 0.00533 0.00196 0.01088 0.00339 0.01621 C 0.00456 0.02037 0.00638 0.02431 0.00795 0.02848 C 0.0086 0.03079 0.00899 0.03334 0.01016 0.03449 L 0.01368 0.03866 C 0.0198 0.04653 0.01615 0.04375 0.02175 0.04723 C 0.02787 0.05834 0.01888 0.0426 0.02865 0.05533 C 0.02995 0.05672 0.03073 0.05973 0.03216 0.06135 C 0.03503 0.06459 0.03841 0.06667 0.04141 0.06945 C 0.04297 0.07107 0.04427 0.07408 0.04597 0.07547 C 0.04818 0.07778 0.05287 0.07963 0.05287 0.0801 L 0.05977 0.0882 C 0.06094 0.08982 0.06198 0.09121 0.06328 0.09213 C 0.06719 0.09491 0.07149 0.09607 0.07487 0.10047 C 0.07631 0.10255 0.07774 0.10486 0.07943 0.10625 C 0.08047 0.10787 0.08177 0.10787 0.08295 0.10857 C 0.08503 0.10996 0.08946 0.11343 0.09219 0.11482 C 0.09401 0.11598 0.09597 0.11598 0.09792 0.11667 C 0.09948 0.11806 0.10105 0.11945 0.10248 0.1206 C 0.10378 0.12199 0.10469 0.12385 0.10599 0.12523 C 0.10782 0.12662 0.1099 0.12755 0.11172 0.12917 C 0.12032 0.13588 0.11276 0.13079 0.1198 0.13542 C 0.12136 0.13935 0.12396 0.1426 0.12448 0.14746 C 0.12578 0.15996 0.12722 0.15533 0.12683 0.16412 C 0.12644 0.17269 0.12618 0.18218 0.12565 0.19074 C 0.12539 0.19283 0.12513 0.19491 0.12448 0.19699 C 0.12383 0.19838 0.12292 0.19954 0.12214 0.20093 C 0.11993 0.2125 0.12253 0.20232 0.11862 0.21111 C 0.11706 0.21505 0.11641 0.2206 0.11407 0.22361 C 0.11289 0.225 0.11185 0.22662 0.11055 0.22755 C 0.10951 0.22848 0.10821 0.22848 0.10716 0.2294 C 0.10469 0.23218 0.10248 0.23519 0.10026 0.23773 L 0.09675 0.24167 C 0.09597 0.24398 0.09545 0.2463 0.0944 0.24815 C 0.09219 0.25209 0.09037 0.25255 0.0875 0.2544 C 0.08672 0.25579 0.0862 0.25741 0.08516 0.25834 C 0.08386 0.25973 0.08216 0.25973 0.0806 0.26042 C 0.07943 0.26088 0.07826 0.26135 0.07709 0.26227 C 0.07591 0.26366 0.07487 0.26551 0.0737 0.26644 C 0.07253 0.2676 0.07136 0.2676 0.07019 0.26852 C 0.0586 0.27871 0.07631 0.26598 0.06211 0.27662 C 0.06107 0.27778 0.05977 0.27801 0.05873 0.27871 C 0.05196 0.28496 0.05873 0.28172 0.05052 0.28681 C 0.04909 0.2882 0.04753 0.2882 0.04597 0.28912 L 0.04141 0.29746 C 0.04063 0.29861 0.04011 0.30093 0.03907 0.30139 C 0.03789 0.30185 0.03672 0.30232 0.03555 0.30324 C 0.03086 0.30787 0.03334 0.30648 0.02982 0.31181 C 0.02878 0.3132 0.02748 0.31435 0.02631 0.31574 C 0.02487 0.31968 0.0237 0.32454 0.02175 0.32824 L 0.01706 0.33635 C 0.01498 0.34815 0.01745 0.33773 0.01368 0.34653 C 0.01198 0.35047 0.00899 0.35903 0.00899 0.35926 L 0.0069 0.37107 L 0.0056 0.37732 C 0.00599 0.3956 0.0056 0.41435 0.0069 0.43264 C 0.0069 0.43473 0.00899 0.43704 0.00899 0.43727 L 0.00899 0.43704 " pathEditMode="relative" rAng="0" ptsTypes="AAAAAAAAAAAAAAAAAAAAAAAAAAAAAAAAAAAAAAAAAAAAAAAAAAAAAAAAAAA">
                                          <p:cBhvr>
                                            <p:cTn id="156" dur="3000" fill="hold"/>
                                            <p:tgtEl>
                                              <p:spTgt spid="36"/>
                                            </p:tgtEl>
                                            <p:attrNameLst>
                                              <p:attrName>ppt_x</p:attrName>
                                              <p:attrName>ppt_y</p:attrName>
                                            </p:attrNameLst>
                                          </p:cBhvr>
                                          <p:rCtr x="6341" y="21852"/>
                                        </p:animMotion>
                                      </p:childTnLst>
                                    </p:cTn>
                                  </p:par>
                                  <p:par>
                                    <p:cTn id="157" presetID="10" presetClass="exit" presetSubtype="0" repeatCount="indefinite" fill="hold" grpId="1" nodeType="withEffect">
                                      <p:stCondLst>
                                        <p:cond delay="5500"/>
                                      </p:stCondLst>
                                      <p:childTnLst>
                                        <p:animEffect transition="out" filter="fade">
                                          <p:cBhvr>
                                            <p:cTn id="158" dur="1500"/>
                                            <p:tgtEl>
                                              <p:spTgt spid="36"/>
                                            </p:tgtEl>
                                          </p:cBhvr>
                                        </p:animEffect>
                                        <p:set>
                                          <p:cBhvr>
                                            <p:cTn id="159" dur="1" fill="hold">
                                              <p:stCondLst>
                                                <p:cond delay="1499"/>
                                              </p:stCondLst>
                                            </p:cTn>
                                            <p:tgtEl>
                                              <p:spTgt spid="36"/>
                                            </p:tgtEl>
                                            <p:attrNameLst>
                                              <p:attrName>style.visibility</p:attrName>
                                            </p:attrNameLst>
                                          </p:cBhvr>
                                          <p:to>
                                            <p:strVal val="hidden"/>
                                          </p:to>
                                        </p:set>
                                      </p:childTnLst>
                                    </p:cTn>
                                  </p:par>
                                  <p:par>
                                    <p:cTn id="160" presetID="0" presetClass="path" presetSubtype="0" repeatCount="indefinite" accel="100000" fill="hold" grpId="0" nodeType="withEffect">
                                      <p:stCondLst>
                                        <p:cond delay="2600"/>
                                      </p:stCondLst>
                                      <p:childTnLst>
                                        <p:animMotion origin="layout" path="M -4.375E-6 -3.7037E-6 L -4.375E-6 0.00024 C 0.00092 0.00533 0.00196 0.01088 0.00339 0.01621 C 0.00456 0.02037 0.00638 0.02431 0.00795 0.02848 C 0.0086 0.03079 0.00899 0.03334 0.01016 0.03449 L 0.01368 0.03866 C 0.0198 0.04653 0.01615 0.04375 0.02175 0.04723 C 0.02787 0.05834 0.01888 0.0426 0.02865 0.05533 C 0.02995 0.05672 0.03073 0.05973 0.03217 0.06135 C 0.03503 0.06459 0.03842 0.06667 0.04141 0.06945 C 0.04297 0.07107 0.04428 0.07408 0.04597 0.07547 C 0.04818 0.07778 0.05287 0.07963 0.05287 0.0801 L 0.05977 0.0882 C 0.06094 0.08982 0.06198 0.09121 0.06329 0.09213 C 0.06719 0.09491 0.07149 0.09607 0.07487 0.10047 C 0.07631 0.10255 0.07774 0.10486 0.07943 0.10625 C 0.08047 0.10787 0.08178 0.10787 0.08295 0.10857 C 0.08503 0.10996 0.08946 0.11343 0.09219 0.11482 C 0.09401 0.11598 0.09597 0.11598 0.09792 0.11667 C 0.09948 0.11806 0.10105 0.11945 0.10248 0.12061 C 0.10378 0.12199 0.10469 0.12385 0.10599 0.12524 C 0.10782 0.12662 0.1099 0.12755 0.11172 0.12917 C 0.12032 0.13588 0.11276 0.13079 0.1198 0.13542 C 0.12136 0.13936 0.12396 0.1426 0.12448 0.14746 C 0.12579 0.15996 0.12722 0.15533 0.12683 0.16412 C 0.12644 0.17269 0.12618 0.18218 0.12566 0.19074 C 0.1254 0.19283 0.12513 0.19491 0.12448 0.19699 C 0.12383 0.19838 0.12292 0.19954 0.12214 0.20093 C 0.11993 0.2125 0.12253 0.20232 0.11862 0.21111 C 0.11706 0.21505 0.11641 0.22084 0.11407 0.22361 C 0.1129 0.225 0.11185 0.22662 0.11055 0.22755 C 0.10951 0.22848 0.10821 0.22848 0.10717 0.2294 C 0.10469 0.23218 0.10248 0.23519 0.10026 0.23774 L 0.09675 0.24167 C 0.09597 0.24399 0.09545 0.2463 0.09441 0.24815 C 0.09219 0.25209 0.09037 0.25255 0.0875 0.2544 C 0.08672 0.25579 0.0862 0.25741 0.08516 0.25834 C 0.08386 0.25973 0.08217 0.25973 0.0806 0.26042 C 0.07943 0.26088 0.07826 0.26135 0.07709 0.26227 C 0.07592 0.26366 0.07487 0.26551 0.0737 0.26644 C 0.07253 0.2676 0.07136 0.2676 0.07019 0.26852 C 0.0586 0.27871 0.07631 0.26598 0.06211 0.27662 C 0.06107 0.27778 0.05977 0.27801 0.05873 0.27871 C 0.05196 0.28496 0.05873 0.28172 0.05053 0.28681 C 0.04909 0.2882 0.04753 0.2882 0.04597 0.28912 L 0.04141 0.29746 C 0.04063 0.29861 0.04011 0.30093 0.03907 0.30139 C 0.0379 0.30186 0.03672 0.30232 0.03555 0.30324 C 0.03086 0.30787 0.03334 0.30649 0.02982 0.31181 C 0.02878 0.3132 0.02748 0.31436 0.02631 0.31574 C 0.02487 0.31968 0.0237 0.32454 0.02175 0.32824 L 0.01706 0.33635 C 0.01498 0.34815 0.01745 0.33774 0.01368 0.34653 C 0.01198 0.35047 0.00899 0.35903 0.00899 0.35926 L 0.00691 0.37107 L 0.0056 0.37732 C 0.00599 0.39561 0.0056 0.41436 0.00691 0.43264 C 0.00691 0.43473 0.00899 0.43704 0.00899 0.43727 L 0.00899 0.43704 " pathEditMode="relative" rAng="0" ptsTypes="AAAAAAAAAAAAAAAAAAAAAAAAAAAAAAAAAAAAAAAAAAAAAAAAAAAAAAAAAAA">
                                          <p:cBhvr>
                                            <p:cTn id="161" dur="3000" fill="hold"/>
                                            <p:tgtEl>
                                              <p:spTgt spid="37"/>
                                            </p:tgtEl>
                                            <p:attrNameLst>
                                              <p:attrName>ppt_x</p:attrName>
                                              <p:attrName>ppt_y</p:attrName>
                                            </p:attrNameLst>
                                          </p:cBhvr>
                                          <p:rCtr x="6341" y="21875"/>
                                        </p:animMotion>
                                      </p:childTnLst>
                                    </p:cTn>
                                  </p:par>
                                  <p:par>
                                    <p:cTn id="162" presetID="10" presetClass="exit" presetSubtype="0" repeatCount="indefinite" fill="hold" grpId="1" nodeType="withEffect">
                                      <p:stCondLst>
                                        <p:cond delay="4000"/>
                                      </p:stCondLst>
                                      <p:childTnLst>
                                        <p:animEffect transition="out" filter="fade">
                                          <p:cBhvr>
                                            <p:cTn id="163" dur="1500"/>
                                            <p:tgtEl>
                                              <p:spTgt spid="37"/>
                                            </p:tgtEl>
                                          </p:cBhvr>
                                        </p:animEffect>
                                        <p:set>
                                          <p:cBhvr>
                                            <p:cTn id="164" dur="1" fill="hold">
                                              <p:stCondLst>
                                                <p:cond delay="1499"/>
                                              </p:stCondLst>
                                            </p:cTn>
                                            <p:tgtEl>
                                              <p:spTgt spid="37"/>
                                            </p:tgtEl>
                                            <p:attrNameLst>
                                              <p:attrName>style.visibility</p:attrName>
                                            </p:attrNameLst>
                                          </p:cBhvr>
                                          <p:to>
                                            <p:strVal val="hidden"/>
                                          </p:to>
                                        </p:set>
                                      </p:childTnLst>
                                    </p:cTn>
                                  </p:par>
                                  <p:par>
                                    <p:cTn id="165" presetID="0" presetClass="path" presetSubtype="0" repeatCount="indefinite" accel="100000" fill="hold" grpId="0" nodeType="withEffect">
                                      <p:stCondLst>
                                        <p:cond delay="1900"/>
                                      </p:stCondLst>
                                      <p:childTnLst>
                                        <p:animMotion origin="layout" path="M -3.95833E-6 1.11111E-6 L -3.95833E-6 0.00069 C -0.00078 0.0081 -0.00143 0.0162 -0.00234 0.0243 C -0.00273 0.02731 -0.00351 0.02986 -0.0039 0.03333 C -0.00455 0.03889 -0.00455 0.04606 -0.00546 0.05162 L -0.00859 0.06967 C -0.00911 0.07222 -0.00989 0.07523 -0.01015 0.07893 C -0.01041 0.08194 -0.01054 0.08495 -0.01093 0.08796 C -0.01158 0.09143 -0.01263 0.09352 -0.01328 0.09699 C -0.01393 0.09954 -0.01419 0.10301 -0.01484 0.10602 C -0.01627 0.11204 -0.01796 0.11829 -0.01953 0.12361 C -0.02031 0.12685 -0.02096 0.13079 -0.02187 0.13333 C -0.02265 0.13542 -0.02356 0.13657 -0.02421 0.13912 C -0.02591 0.14467 -0.02734 0.15116 -0.0289 0.15741 C -0.02968 0.16042 -0.03033 0.16435 -0.03125 0.16643 C -0.03229 0.16829 -0.03346 0.16944 -0.03437 0.17199 C -0.03645 0.17847 -0.03776 0.1875 -0.03984 0.19305 C -0.04375 0.20463 -0.04192 0.19977 -0.04531 0.2088 C -0.04804 0.2294 -0.04544 0.21227 -0.04921 0.2294 C -0.05013 0.23356 -0.05065 0.23842 -0.05156 0.24213 C -0.05247 0.24398 -0.05377 0.2456 -0.05468 0.24699 C -0.05586 0.25069 -0.05677 0.2537 -0.05781 0.25717 C -0.05859 0.2588 -0.0595 0.26018 -0.06015 0.26319 C -0.06237 0.26875 -0.06393 0.27778 -0.0664 0.28148 C -0.06718 0.28194 -0.06809 0.28194 -0.06875 0.28449 C -0.07682 0.30162 -0.07057 0.29259 -0.07578 0.29954 C -0.0819 0.32268 -0.07864 0.31273 -0.08515 0.3294 L -0.0875 0.33588 C -0.08776 0.33889 -0.08776 0.34236 -0.08828 0.34444 C -0.08945 0.35 -0.09153 0.35208 -0.09296 0.35417 C -0.09375 0.35717 -0.09479 0.35903 -0.09531 0.36273 C -0.09609 0.36713 -0.09635 0.37315 -0.09687 0.37824 C -0.09739 0.38125 -0.09791 0.3838 -0.09843 0.3868 C -0.09869 0.39028 -0.09895 0.39537 -0.09921 0.39954 C -0.09948 0.40208 -0.1 0.40509 -0.1 0.40856 C -0.1 0.42268 -0.09974 0.43634 -0.09921 0.45092 C -0.09921 0.45255 -0.09817 0.46898 -0.09765 0.47222 C -0.09713 0.47616 -0.09596 0.47917 -0.09531 0.48426 C -0.09466 0.48819 -0.09453 0.49421 -0.09375 0.49838 C -0.09218 0.50787 -0.08828 0.52662 -0.08828 0.52708 C -0.08802 0.52963 -0.08789 0.53264 -0.0875 0.53565 C -0.08711 0.53866 -0.08645 0.54074 -0.08593 0.54421 C -0.08541 0.54722 -0.08502 0.55278 -0.08437 0.55694 C -0.08398 0.55995 -0.08333 0.5625 -0.08281 0.56597 C -0.08125 0.57708 -0.08151 0.58009 -0.0789 0.59028 C -0.07825 0.59259 -0.07734 0.59375 -0.07656 0.5963 C -0.07526 0.60023 -0.07408 0.60625 -0.07265 0.61134 C -0.05989 0.65231 -0.07591 0.58657 -0.05468 0.66898 C -0.05312 0.675 -0.05143 0.67893 -0.05 0.68704 C -0.04908 0.69167 -0.04856 0.69722 -0.04765 0.70208 C -0.04674 0.70833 -0.04557 0.71435 -0.04453 0.72037 C -0.04179 0.73495 -0.04218 0.73495 -0.03593 0.75069 C -0.03463 0.7537 -0.03333 0.75625 -0.03203 0.75972 C -0.03125 0.76111 -0.03046 0.76366 -0.02968 0.76481 C -0.02864 0.76782 -0.0276 0.76967 -0.02656 0.7713 C -0.02578 0.77292 -0.025 0.77292 -0.02421 0.7743 C -0.02265 0.77778 -0.02109 0.78148 -0.01953 0.78704 C -0.01875 0.78796 -0.01809 0.79097 -0.01718 0.79305 C -0.00794 0.80417 -0.01601 0.79259 -0.01015 0.80417 C -0.00807 0.80926 -0.00559 0.81065 -0.0039 0.81713 L 0.00313 0.84352 C 0.00417 0.84861 0.00508 0.85301 0.00625 0.85648 C 0.00756 0.85949 0.01081 0.86667 0.01172 0.87176 C 0.01693 0.89143 0.00938 0.87014 0.01563 0.88634 C 0.01641 0.89537 0.0168 0.90555 0.01797 0.9125 C 0.02149 0.94143 0.01745 0.90602 0.0211 0.94884 C 0.02136 0.95231 0.02175 0.95555 0.02188 0.95903 C 0.02201 0.96204 0.02188 0.96759 0.02188 0.97153 L 0.02188 0.97222 L 0.02188 0.97153 L 0.02188 0.97222 " pathEditMode="relative" rAng="0" ptsTypes="AAAAAAAAAAAAAAAAAAAAAAAAAAAAAAAAAAAAAAAAAAAAAAAAAAAAAAAAAAAAAAAAAAAAAAA">
                                          <p:cBhvr>
                                            <p:cTn id="166" dur="3000" fill="hold"/>
                                            <p:tgtEl>
                                              <p:spTgt spid="38"/>
                                            </p:tgtEl>
                                            <p:attrNameLst>
                                              <p:attrName>ppt_x</p:attrName>
                                              <p:attrName>ppt_y</p:attrName>
                                            </p:attrNameLst>
                                          </p:cBhvr>
                                          <p:rCtr x="-3906" y="48611"/>
                                        </p:animMotion>
                                      </p:childTnLst>
                                    </p:cTn>
                                  </p:par>
                                  <p:par>
                                    <p:cTn id="167" presetID="10" presetClass="exit" presetSubtype="0" repeatCount="indefinite" fill="hold" grpId="1" nodeType="withEffect">
                                      <p:stCondLst>
                                        <p:cond delay="3500"/>
                                      </p:stCondLst>
                                      <p:childTnLst>
                                        <p:animEffect transition="out" filter="fade">
                                          <p:cBhvr>
                                            <p:cTn id="168" dur="1500"/>
                                            <p:tgtEl>
                                              <p:spTgt spid="38"/>
                                            </p:tgtEl>
                                          </p:cBhvr>
                                        </p:animEffect>
                                        <p:set>
                                          <p:cBhvr>
                                            <p:cTn id="169" dur="1" fill="hold">
                                              <p:stCondLst>
                                                <p:cond delay="1499"/>
                                              </p:stCondLst>
                                            </p:cTn>
                                            <p:tgtEl>
                                              <p:spTgt spid="38"/>
                                            </p:tgtEl>
                                            <p:attrNameLst>
                                              <p:attrName>style.visibility</p:attrName>
                                            </p:attrNameLst>
                                          </p:cBhvr>
                                          <p:to>
                                            <p:strVal val="hidden"/>
                                          </p:to>
                                        </p:set>
                                      </p:childTnLst>
                                    </p:cTn>
                                  </p:par>
                                  <p:par>
                                    <p:cTn id="170" presetID="0" presetClass="path" presetSubtype="0" repeatCount="indefinite" accel="100000" fill="hold" grpId="0" nodeType="withEffect">
                                      <p:stCondLst>
                                        <p:cond delay="500"/>
                                      </p:stCondLst>
                                      <p:childTnLst>
                                        <p:animMotion origin="layout" path="M 3.33333E-6 -1.38778E-17 L 3.33333E-6 0.00116 C -0.00078 0.01042 -0.00144 0.0206 -0.00235 0.03079 C -0.00274 0.03449 -0.00352 0.0375 -0.00391 0.04213 C -0.00456 0.04884 -0.00456 0.05787 -0.00547 0.06458 L -0.0086 0.0875 C -0.00912 0.09051 -0.0099 0.09421 -0.01016 0.09884 C -0.01042 0.10255 -0.01055 0.10625 -0.01094 0.11042 C -0.01159 0.11458 -0.01263 0.11713 -0.01328 0.1213 C -0.01394 0.12454 -0.0142 0.12894 -0.01485 0.13264 C -0.01628 0.14028 -0.01797 0.14769 -0.01953 0.15486 C -0.02032 0.15833 -0.02097 0.16343 -0.02188 0.16667 C -0.02266 0.16898 -0.02357 0.17083 -0.02422 0.17407 C -0.02591 0.18102 -0.02735 0.18935 -0.02891 0.19676 C -0.02969 0.20046 -0.03034 0.20579 -0.03125 0.20833 C -0.03229 0.21065 -0.03347 0.21204 -0.03438 0.21505 C -0.03646 0.22338 -0.03776 0.23472 -0.03985 0.24167 C -0.04375 0.25602 -0.04193 0.25 -0.04532 0.26134 C -0.04805 0.28727 -0.04545 0.26574 -0.04922 0.28727 C -0.05013 0.29213 -0.05065 0.29861 -0.05157 0.30301 C -0.05248 0.30556 -0.05378 0.30741 -0.05469 0.30926 C -0.05586 0.31389 -0.05677 0.31759 -0.05782 0.32176 C -0.0586 0.32361 -0.05951 0.32593 -0.06016 0.32963 C -0.06237 0.33634 -0.06394 0.34769 -0.06641 0.35231 C -0.06719 0.35301 -0.0681 0.35301 -0.06875 0.35602 C -0.07683 0.37731 -0.07058 0.3662 -0.07578 0.375 C -0.0819 0.40394 -0.07865 0.3912 -0.08516 0.41227 L -0.0875 0.4206 C -0.08776 0.42431 -0.08776 0.4287 -0.08828 0.43102 C -0.08946 0.43819 -0.09154 0.44074 -0.09297 0.44306 C -0.09375 0.44722 -0.09479 0.44954 -0.09532 0.45394 C -0.0961 0.45972 -0.09636 0.46713 -0.09688 0.47361 C -0.0974 0.47731 -0.09792 0.48056 -0.09844 0.48426 C -0.0987 0.48889 -0.09896 0.49491 -0.09922 0.5 C -0.09948 0.50324 -0.1 0.50694 -0.1 0.51134 C -0.1 0.52917 -0.09974 0.5463 -0.09922 0.56435 C -0.09922 0.5662 -0.09818 0.58727 -0.09766 0.59097 C -0.09714 0.5963 -0.09597 0.6 -0.09532 0.60602 C -0.09466 0.61134 -0.09453 0.61875 -0.09375 0.62407 C -0.09219 0.63611 -0.08828 0.65926 -0.08828 0.65972 C -0.08802 0.66319 -0.08789 0.6669 -0.0875 0.6706 C -0.08711 0.67431 -0.08646 0.67708 -0.08594 0.68148 C -0.08542 0.68519 -0.08503 0.69213 -0.08438 0.69722 C -0.08399 0.70093 -0.08334 0.70417 -0.08282 0.70856 C -0.08125 0.72245 -0.08151 0.72616 -0.07891 0.73889 C -0.07826 0.7419 -0.07735 0.74306 -0.07657 0.74653 C -0.07526 0.75139 -0.07409 0.75926 -0.07266 0.76528 C -0.0599 0.81667 -0.07591 0.73449 -0.05469 0.83727 C -0.05313 0.84491 -0.05144 0.85 -0.05 0.86019 C -0.04909 0.86597 -0.04857 0.87269 -0.04766 0.87917 C -0.04675 0.88657 -0.04558 0.89444 -0.04453 0.90185 C -0.0418 0.92037 -0.04219 0.92037 -0.03594 0.93981 C -0.03464 0.94352 -0.03334 0.94676 -0.03203 0.95116 C -0.03125 0.95301 -0.03047 0.95602 -0.02969 0.95741 C -0.02865 0.96134 -0.02761 0.96389 -0.02657 0.96574 C -0.02578 0.96759 -0.025 0.96759 -0.02422 0.96944 C -0.02266 0.97407 -0.0211 0.97824 -0.01953 0.98519 C -0.01875 0.98634 -0.0181 0.99028 -0.01719 0.99282 C -0.00795 1.00671 -0.01602 0.99213 -0.01016 1.00671 C -0.00808 1.01296 -0.0056 1.01505 -0.00391 1.02315 L 0.00312 1.05602 C 0.00416 1.06227 0.00507 1.06782 0.00625 1.07245 C 0.00755 1.07616 0.0108 1.08519 0.01172 1.0912 C 0.01692 1.11597 0.00937 1.08935 0.01562 1.10972 C 0.0164 1.12083 0.01679 1.13356 0.01797 1.14259 C 0.02148 1.1787 0.01744 1.13426 0.02109 1.18796 C 0.02135 1.19259 0.02174 1.1963 0.02187 1.20046 C 0.022 1.20463 0.02187 1.21134 0.02187 1.2162 L 0.02187 1.21736 L 0.02187 1.2162 L 0.02187 1.21736 " pathEditMode="relative" rAng="0" ptsTypes="AAAAAAAAAAAAAAAAAAAAAAAAAAAAAAAAAAAAAAAAAAAAAAAAAAAAAAAAAAAAAAAAAAAAAAA">
                                          <p:cBhvr>
                                            <p:cTn id="171" dur="3000" fill="hold"/>
                                            <p:tgtEl>
                                              <p:spTgt spid="39"/>
                                            </p:tgtEl>
                                            <p:attrNameLst>
                                              <p:attrName>ppt_x</p:attrName>
                                              <p:attrName>ppt_y</p:attrName>
                                            </p:attrNameLst>
                                          </p:cBhvr>
                                          <p:rCtr x="-3906" y="60856"/>
                                        </p:animMotion>
                                      </p:childTnLst>
                                    </p:cTn>
                                  </p:par>
                                  <p:par>
                                    <p:cTn id="172" presetID="10" presetClass="exit" presetSubtype="0" repeatCount="indefinite" fill="hold" grpId="1" nodeType="withEffect">
                                      <p:stCondLst>
                                        <p:cond delay="1900"/>
                                      </p:stCondLst>
                                      <p:childTnLst>
                                        <p:animEffect transition="out" filter="fade">
                                          <p:cBhvr>
                                            <p:cTn id="173" dur="1500"/>
                                            <p:tgtEl>
                                              <p:spTgt spid="39"/>
                                            </p:tgtEl>
                                          </p:cBhvr>
                                        </p:animEffect>
                                        <p:set>
                                          <p:cBhvr>
                                            <p:cTn id="174" dur="1" fill="hold">
                                              <p:stCondLst>
                                                <p:cond delay="1499"/>
                                              </p:stCondLst>
                                            </p:cTn>
                                            <p:tgtEl>
                                              <p:spTgt spid="39"/>
                                            </p:tgtEl>
                                            <p:attrNameLst>
                                              <p:attrName>style.visibility</p:attrName>
                                            </p:attrNameLst>
                                          </p:cBhvr>
                                          <p:to>
                                            <p:strVal val="hidden"/>
                                          </p:to>
                                        </p:set>
                                      </p:childTnLst>
                                    </p:cTn>
                                  </p:par>
                                  <p:par>
                                    <p:cTn id="175" presetID="0" presetClass="path" presetSubtype="0" repeatCount="indefinite" accel="100000" fill="hold" grpId="0" nodeType="withEffect">
                                      <p:stCondLst>
                                        <p:cond delay="2200"/>
                                      </p:stCondLst>
                                      <p:childTnLst>
                                        <p:animMotion origin="layout" path="M -0.0004 3.33333E-6 L -0.0004 0.00023 C -0.00196 0.0074 -0.00352 0.01412 -0.00495 0.02222 C -0.00547 0.02453 -0.00586 0.02777 -0.00651 0.03055 C -0.01446 0.06458 -0.00495 0.02176 -0.0125 0.04977 C -0.01316 0.05231 -0.01342 0.05486 -0.01407 0.05764 C -0.01498 0.06203 -0.01615 0.06551 -0.01706 0.06921 C -0.01771 0.07152 -0.0181 0.075 -0.01862 0.07777 C -0.01967 0.08078 -0.0211 0.08588 -0.02175 0.08865 C -0.0224 0.09143 -0.0224 0.09398 -0.02331 0.09676 C -0.02422 0.09953 -0.02579 0.10231 -0.02644 0.10555 C -0.02787 0.11041 -0.02852 0.11666 -0.02956 0.12152 L -0.03112 0.13032 L -0.03269 0.13842 C -0.03295 0.14791 -0.03321 0.16921 -0.03269 0.18472 C -0.03217 0.19977 -0.03034 0.22106 -0.02956 0.23009 C -0.02917 0.23333 -0.02865 0.23611 -0.028 0.23865 C -0.02709 0.24236 -0.02579 0.2456 -0.02487 0.24977 C -0.0211 0.26597 -0.02631 0.25046 -0.02019 0.2662 C -0.01967 0.27083 -0.01967 0.27569 -0.01862 0.27986 C -0.01797 0.28333 -0.01628 0.28495 -0.01563 0.28865 C -0.0142 0.29421 -0.01355 0.29953 -0.0125 0.30486 C -0.01198 0.3074 -0.0112 0.31064 -0.01094 0.31319 C -0.01029 0.31875 -0.00938 0.32963 -0.00782 0.33588 C -0.00717 0.33865 -0.00573 0.3412 -0.00495 0.34352 C -0.00417 0.34676 -0.00417 0.34953 -0.00352 0.35208 C -0.0017 0.35833 0.00104 0.36319 0.00273 0.36921 C 0.00377 0.37199 0.00455 0.37685 0.00585 0.37986 C 0.00989 0.39051 0.01041 0.38703 0.01523 0.39444 C 0.01692 0.39583 0.01835 0.39977 0.01992 0.40208 L 0.02304 0.41921 C 0.02356 0.42176 0.02539 0.42453 0.0246 0.42708 L 0.02304 0.43333 L 0.02304 0.43333 " pathEditMode="relative" rAng="0" ptsTypes="AAAAAAAAAAAAAAAAAAAAAAAAAAAAAAAAAA">
                                          <p:cBhvr>
                                            <p:cTn id="176" dur="3000" fill="hold"/>
                                            <p:tgtEl>
                                              <p:spTgt spid="40"/>
                                            </p:tgtEl>
                                            <p:attrNameLst>
                                              <p:attrName>ppt_x</p:attrName>
                                              <p:attrName>ppt_y</p:attrName>
                                            </p:attrNameLst>
                                          </p:cBhvr>
                                          <p:rCtr x="-378" y="21667"/>
                                        </p:animMotion>
                                      </p:childTnLst>
                                    </p:cTn>
                                  </p:par>
                                  <p:par>
                                    <p:cTn id="177" presetID="10" presetClass="exit" presetSubtype="0" repeatCount="indefinite" fill="hold" grpId="1" nodeType="withEffect">
                                      <p:stCondLst>
                                        <p:cond delay="3600"/>
                                      </p:stCondLst>
                                      <p:childTnLst>
                                        <p:animEffect transition="out" filter="fade">
                                          <p:cBhvr>
                                            <p:cTn id="178" dur="1500"/>
                                            <p:tgtEl>
                                              <p:spTgt spid="40"/>
                                            </p:tgtEl>
                                          </p:cBhvr>
                                        </p:animEffect>
                                        <p:set>
                                          <p:cBhvr>
                                            <p:cTn id="179" dur="1" fill="hold">
                                              <p:stCondLst>
                                                <p:cond delay="1499"/>
                                              </p:stCondLst>
                                            </p:cTn>
                                            <p:tgtEl>
                                              <p:spTgt spid="40"/>
                                            </p:tgtEl>
                                            <p:attrNameLst>
                                              <p:attrName>style.visibility</p:attrName>
                                            </p:attrNameLst>
                                          </p:cBhvr>
                                          <p:to>
                                            <p:strVal val="hidden"/>
                                          </p:to>
                                        </p:set>
                                      </p:childTnLst>
                                    </p:cTn>
                                  </p:par>
                                  <p:par>
                                    <p:cTn id="180" presetID="0" presetClass="path" presetSubtype="0" repeatCount="indefinite" accel="100000" fill="hold" grpId="0" nodeType="withEffect">
                                      <p:stCondLst>
                                        <p:cond delay="200"/>
                                      </p:stCondLst>
                                      <p:childTnLst>
                                        <p:animMotion origin="layout" path="M -0.00039 -4.44444E-6 L -0.00039 0.00024 C -0.00196 0.00741 -0.00352 0.01412 -0.00495 0.02223 C -0.00547 0.02454 -0.00586 0.02778 -0.00651 0.03056 C -0.01446 0.06459 -0.00495 0.02176 -0.0125 0.04977 C -0.01316 0.05255 -0.01342 0.0551 -0.01407 0.05787 C -0.01498 0.06204 -0.01615 0.06551 -0.01706 0.06922 C -0.01771 0.07153 -0.0181 0.075 -0.01862 0.07778 C -0.01967 0.08102 -0.0211 0.08588 -0.02175 0.08866 C -0.0224 0.09144 -0.0224 0.09399 -0.02331 0.09676 C -0.02422 0.09954 -0.02579 0.10232 -0.02644 0.10556 C -0.02787 0.11042 -0.02852 0.11667 -0.02956 0.12153 L -0.03112 0.13033 L -0.03269 0.13843 C -0.03295 0.14792 -0.03321 0.16922 -0.03269 0.18473 C -0.03217 0.19977 -0.03034 0.22107 -0.02956 0.2301 C -0.02917 0.23334 -0.02865 0.23612 -0.028 0.23866 C -0.02709 0.24237 -0.02579 0.24561 -0.02487 0.24977 C -0.0211 0.26598 -0.02631 0.25047 -0.02019 0.26621 C -0.01967 0.27084 -0.01967 0.2757 -0.01862 0.27987 C -0.01797 0.28334 -0.01628 0.28496 -0.01563 0.28866 C -0.0142 0.29422 -0.01355 0.29954 -0.0125 0.30487 C -0.01198 0.30741 -0.0112 0.31065 -0.01094 0.3132 C -0.01029 0.31875 -0.00938 0.32963 -0.00782 0.33588 C -0.00717 0.33866 -0.00573 0.34121 -0.00495 0.34352 C -0.00417 0.34676 -0.00417 0.34954 -0.00352 0.35209 C -0.0017 0.35834 0.00104 0.3632 0.00273 0.36922 C 0.00377 0.372 0.00455 0.37686 0.00586 0.37987 C 0.00989 0.39051 0.01041 0.38704 0.01523 0.39445 C 0.01692 0.39584 0.01836 0.39977 0.01992 0.40209 L 0.02304 0.41922 C 0.02356 0.42176 0.02539 0.42454 0.02461 0.42709 L 0.02304 0.43334 L 0.02304 0.43334 " pathEditMode="relative" rAng="0" ptsTypes="AAAAAAAAAAAAAAAAAAAAAAAAAAAAAAAAAA">
                                          <p:cBhvr>
                                            <p:cTn id="181" dur="3000" fill="hold"/>
                                            <p:tgtEl>
                                              <p:spTgt spid="41"/>
                                            </p:tgtEl>
                                            <p:attrNameLst>
                                              <p:attrName>ppt_x</p:attrName>
                                              <p:attrName>ppt_y</p:attrName>
                                            </p:attrNameLst>
                                          </p:cBhvr>
                                          <p:rCtr x="-378" y="21667"/>
                                        </p:animMotion>
                                      </p:childTnLst>
                                    </p:cTn>
                                  </p:par>
                                  <p:par>
                                    <p:cTn id="182" presetID="10" presetClass="exit" presetSubtype="0" repeatCount="indefinite" fill="hold" grpId="1" nodeType="withEffect">
                                      <p:stCondLst>
                                        <p:cond delay="1800"/>
                                      </p:stCondLst>
                                      <p:childTnLst>
                                        <p:animEffect transition="out" filter="fade">
                                          <p:cBhvr>
                                            <p:cTn id="183" dur="1500"/>
                                            <p:tgtEl>
                                              <p:spTgt spid="41"/>
                                            </p:tgtEl>
                                          </p:cBhvr>
                                        </p:animEffect>
                                        <p:set>
                                          <p:cBhvr>
                                            <p:cTn id="184" dur="1" fill="hold">
                                              <p:stCondLst>
                                                <p:cond delay="1499"/>
                                              </p:stCondLst>
                                            </p:cTn>
                                            <p:tgtEl>
                                              <p:spTgt spid="41"/>
                                            </p:tgtEl>
                                            <p:attrNameLst>
                                              <p:attrName>style.visibility</p:attrName>
                                            </p:attrNameLst>
                                          </p:cBhvr>
                                          <p:to>
                                            <p:strVal val="hidden"/>
                                          </p:to>
                                        </p:set>
                                      </p:childTnLst>
                                    </p:cTn>
                                  </p:par>
                                  <p:par>
                                    <p:cTn id="185" presetID="0" presetClass="path" presetSubtype="0" repeatCount="indefinite" accel="100000" fill="hold" grpId="0" nodeType="withEffect">
                                      <p:stCondLst>
                                        <p:cond delay="1900"/>
                                      </p:stCondLst>
                                      <p:childTnLst>
                                        <p:animMotion origin="layout" path="M 3.33333E-6 -2.96296E-6 L 3.33333E-6 0.00023 C -0.00078 0.00371 -0.00144 0.00741 -0.00235 0.01111 C -0.00274 0.0125 -0.00352 0.01366 -0.00391 0.01528 C -0.00456 0.01783 -0.00456 0.02107 -0.00547 0.02361 L -0.0086 0.03195 C -0.00912 0.0331 -0.0099 0.03449 -0.01016 0.03611 C -0.01042 0.0375 -0.01055 0.03889 -0.01094 0.04028 C -0.01159 0.0419 -0.01263 0.04283 -0.01328 0.04445 C -0.01394 0.0456 -0.0142 0.04723 -0.01485 0.04861 C -0.01628 0.05139 -0.01797 0.05417 -0.01953 0.05672 C -0.02032 0.0581 -0.02097 0.05996 -0.02188 0.06111 C -0.02266 0.06204 -0.02357 0.06273 -0.02422 0.06389 C -0.02591 0.06644 -0.02735 0.06945 -0.02891 0.07223 C -0.02969 0.07361 -0.03034 0.07547 -0.03125 0.07639 C -0.03229 0.07732 -0.03347 0.07778 -0.03438 0.07894 C -0.03646 0.08195 -0.03776 0.08611 -0.03985 0.08866 C -0.04375 0.09398 -0.04193 0.09167 -0.04532 0.09584 C -0.04805 0.10533 -0.04545 0.09746 -0.04922 0.10533 C -0.05013 0.10718 -0.05065 0.10949 -0.05157 0.11111 C -0.05248 0.11204 -0.05378 0.11273 -0.05469 0.11343 C -0.05586 0.11505 -0.05677 0.11644 -0.05782 0.11806 C -0.0586 0.11875 -0.05951 0.11945 -0.06016 0.12084 C -0.06237 0.12338 -0.06394 0.12755 -0.06641 0.12917 C -0.06719 0.1294 -0.0681 0.1294 -0.06875 0.13056 C -0.07683 0.13843 -0.07058 0.13426 -0.07578 0.1375 C -0.0819 0.14815 -0.07865 0.14352 -0.08503 0.15116 L -0.08737 0.15417 C -0.08776 0.15556 -0.08776 0.15718 -0.08828 0.1581 C -0.08933 0.16065 -0.09154 0.16158 -0.09297 0.1625 C -0.09375 0.16389 -0.09479 0.16482 -0.09532 0.16644 C -0.0961 0.16852 -0.09636 0.1713 -0.09688 0.17361 C -0.0974 0.175 -0.09792 0.17616 -0.09844 0.17755 C -0.0987 0.17917 -0.09896 0.18148 -0.09922 0.18334 C -0.09948 0.18449 -0.1 0.18588 -0.1 0.1875 C -0.1 0.19398 -0.09974 0.20023 -0.09922 0.20695 C -0.09922 0.20764 -0.09818 0.21528 -0.09766 0.21667 C -0.09714 0.21852 -0.09597 0.21991 -0.09532 0.22223 C -0.09466 0.22408 -0.09453 0.22685 -0.09375 0.22871 C -0.09219 0.2331 -0.08828 0.24167 -0.08828 0.2419 C -0.08789 0.24306 -0.08776 0.24445 -0.08737 0.24584 C -0.08698 0.24723 -0.08633 0.24815 -0.08594 0.24977 C -0.08529 0.25116 -0.08503 0.25371 -0.08425 0.25556 C -0.08399 0.25695 -0.08334 0.2581 -0.08269 0.25973 C -0.08125 0.26482 -0.08151 0.26621 -0.07891 0.27084 C -0.07826 0.27199 -0.07735 0.27246 -0.07657 0.27361 C -0.07526 0.27547 -0.07409 0.27824 -0.07266 0.28056 C -0.0599 0.29931 -0.07591 0.26922 -0.05469 0.30695 C -0.05313 0.30973 -0.05144 0.31158 -0.05 0.31528 C -0.04909 0.31736 -0.04857 0.31991 -0.04766 0.32223 C -0.04675 0.325 -0.04558 0.32778 -0.04453 0.33056 C -0.0418 0.33727 -0.04219 0.33727 -0.03594 0.34445 C -0.03464 0.34584 -0.03334 0.34699 -0.03203 0.34861 C -0.03125 0.34931 -0.03047 0.35047 -0.02969 0.35093 C -0.02865 0.35232 -0.02761 0.35324 -0.02657 0.35394 C -0.02578 0.35463 -0.025 0.35463 -0.02422 0.35533 C -0.02266 0.35695 -0.0211 0.35857 -0.01953 0.36111 C -0.01875 0.36158 -0.0181 0.36297 -0.01719 0.36389 C -0.00795 0.36898 -0.01602 0.36366 -0.01016 0.36898 C -0.00808 0.3713 -0.0056 0.37199 -0.00391 0.375 L 0.00312 0.38704 C 0.00416 0.38935 0.00507 0.39144 0.00625 0.39306 C 0.00755 0.39445 0.0108 0.39769 0.01172 0.4 C 0.01692 0.40903 0.00937 0.39931 0.01562 0.40672 C 0.0164 0.41088 0.01679 0.41551 0.01797 0.41875 C 0.02148 0.43195 0.01744 0.41574 0.02109 0.43542 C 0.02135 0.43704 0.02174 0.43843 0.02187 0.44005 C 0.022 0.44144 0.02187 0.44398 0.02187 0.44584 L 0.02187 0.44607 L 0.02187 0.44584 L 0.02187 0.44607 " pathEditMode="relative" rAng="0" ptsTypes="AAAAAAAAAAAAAAAAAAAAAAAAAAAAAAAAAAAAAAAAAAAAAAAAAAAAAAAAAAAAAAAAAAAAAAA">
                                          <p:cBhvr>
                                            <p:cTn id="186" dur="3000" fill="hold"/>
                                            <p:tgtEl>
                                              <p:spTgt spid="42"/>
                                            </p:tgtEl>
                                            <p:attrNameLst>
                                              <p:attrName>ppt_x</p:attrName>
                                              <p:attrName>ppt_y</p:attrName>
                                            </p:attrNameLst>
                                          </p:cBhvr>
                                          <p:rCtr x="-3906" y="22292"/>
                                        </p:animMotion>
                                      </p:childTnLst>
                                    </p:cTn>
                                  </p:par>
                                  <p:par>
                                    <p:cTn id="187" presetID="10" presetClass="exit" presetSubtype="0" repeatCount="indefinite" fill="hold" grpId="1" nodeType="withEffect">
                                      <p:stCondLst>
                                        <p:cond delay="3400"/>
                                      </p:stCondLst>
                                      <p:childTnLst>
                                        <p:animEffect transition="out" filter="fade">
                                          <p:cBhvr>
                                            <p:cTn id="188" dur="1500"/>
                                            <p:tgtEl>
                                              <p:spTgt spid="42"/>
                                            </p:tgtEl>
                                          </p:cBhvr>
                                        </p:animEffect>
                                        <p:set>
                                          <p:cBhvr>
                                            <p:cTn id="189" dur="1" fill="hold">
                                              <p:stCondLst>
                                                <p:cond delay="1499"/>
                                              </p:stCondLst>
                                            </p:cTn>
                                            <p:tgtEl>
                                              <p:spTgt spid="42"/>
                                            </p:tgtEl>
                                            <p:attrNameLst>
                                              <p:attrName>style.visibility</p:attrName>
                                            </p:attrNameLst>
                                          </p:cBhvr>
                                          <p:to>
                                            <p:strVal val="hidden"/>
                                          </p:to>
                                        </p:set>
                                      </p:childTnLst>
                                    </p:cTn>
                                  </p:par>
                                  <p:par>
                                    <p:cTn id="190" presetID="0" presetClass="path" presetSubtype="0" repeatCount="indefinite" accel="100000" fill="hold" grpId="0" nodeType="withEffect">
                                      <p:stCondLst>
                                        <p:cond delay="1100"/>
                                      </p:stCondLst>
                                      <p:childTnLst>
                                        <p:animMotion origin="layout" path="M 1.04167E-6 -1.85185E-6 L 1.04167E-6 0.00023 C 0.00091 0.00533 0.00195 0.01088 0.00338 0.01621 C 0.00456 0.02037 0.00638 0.02431 0.00794 0.02847 C 0.00859 0.03079 0.00898 0.03334 0.01016 0.03449 L 0.01367 0.03866 C 0.01979 0.04653 0.01614 0.04375 0.02174 0.04722 C 0.02786 0.05834 0.01888 0.04259 0.02864 0.05533 C 0.02995 0.05671 0.03073 0.05972 0.03216 0.06134 C 0.03503 0.06459 0.03841 0.06667 0.04141 0.06945 C 0.04297 0.07107 0.04427 0.07408 0.04596 0.07546 C 0.04818 0.07778 0.05286 0.07963 0.05286 0.08009 L 0.05976 0.0882 C 0.06094 0.08982 0.06198 0.09121 0.06328 0.09213 C 0.06719 0.09491 0.07148 0.09607 0.07487 0.10046 C 0.0763 0.10255 0.07773 0.10486 0.07943 0.10625 C 0.08047 0.10787 0.08177 0.10787 0.08294 0.10857 C 0.08503 0.10996 0.08945 0.11343 0.09219 0.11482 C 0.09401 0.11597 0.09596 0.11597 0.09792 0.11667 C 0.09948 0.11806 0.10104 0.11945 0.10247 0.1206 C 0.10378 0.12199 0.10469 0.12384 0.10599 0.12523 C 0.10781 0.12662 0.10989 0.12755 0.11172 0.12917 C 0.12031 0.13588 0.11276 0.13079 0.11979 0.13542 C 0.12135 0.13935 0.12396 0.14259 0.12448 0.14746 C 0.12578 0.15996 0.12721 0.15533 0.12682 0.16412 C 0.12643 0.17269 0.12617 0.18218 0.12565 0.19074 C 0.12539 0.19283 0.12513 0.19491 0.12448 0.19699 C 0.12383 0.19838 0.12292 0.19954 0.12213 0.20093 C 0.11992 0.2125 0.12253 0.20232 0.11862 0.21111 C 0.11706 0.21505 0.11641 0.22084 0.11406 0.22361 C 0.11289 0.225 0.11185 0.22662 0.11055 0.22755 C 0.1095 0.22847 0.1082 0.22847 0.10716 0.2294 C 0.10469 0.23218 0.10247 0.23519 0.10026 0.23773 L 0.09674 0.24167 C 0.09596 0.24398 0.09544 0.2463 0.0944 0.24815 C 0.09219 0.25209 0.09036 0.25255 0.0875 0.2544 C 0.08672 0.25579 0.0862 0.25741 0.08516 0.25834 C 0.08385 0.25972 0.08216 0.25972 0.0806 0.26042 C 0.07943 0.26088 0.07825 0.26134 0.07708 0.26227 C 0.07591 0.26366 0.07487 0.26551 0.0737 0.26644 C 0.07253 0.26759 0.07135 0.26759 0.07018 0.26852 C 0.05859 0.27871 0.0763 0.26597 0.06211 0.27662 C 0.06107 0.27778 0.05976 0.27801 0.05872 0.27871 C 0.05195 0.28496 0.05872 0.28171 0.05052 0.28681 C 0.04909 0.2882 0.04753 0.2882 0.04596 0.28912 L 0.04141 0.29746 C 0.04062 0.29861 0.0401 0.30093 0.03906 0.30139 C 0.03789 0.30185 0.03672 0.30232 0.03555 0.30324 C 0.03086 0.30787 0.03333 0.30648 0.02982 0.31181 C 0.02878 0.3132 0.02747 0.31435 0.0263 0.31574 C 0.02487 0.31968 0.0237 0.32454 0.02174 0.32824 L 0.01706 0.33634 C 0.01497 0.34815 0.01745 0.33773 0.01367 0.34653 C 0.01198 0.35046 0.00898 0.35903 0.00898 0.35926 L 0.0069 0.37107 L 0.0056 0.37732 C 0.00599 0.3956 0.0056 0.41435 0.0069 0.43264 C 0.0069 0.43472 0.00898 0.43704 0.00898 0.43727 L 0.00898 0.43704 " pathEditMode="relative" rAng="0" ptsTypes="AAAAAAAAAAAAAAAAAAAAAAAAAAAAAAAAAAAAAAAAAAAAAAAAAAAAAAAAAAA">
                                          <p:cBhvr>
                                            <p:cTn id="191" dur="3000" fill="hold"/>
                                            <p:tgtEl>
                                              <p:spTgt spid="43"/>
                                            </p:tgtEl>
                                            <p:attrNameLst>
                                              <p:attrName>ppt_x</p:attrName>
                                              <p:attrName>ppt_y</p:attrName>
                                            </p:attrNameLst>
                                          </p:cBhvr>
                                          <p:rCtr x="6341" y="21875"/>
                                        </p:animMotion>
                                      </p:childTnLst>
                                    </p:cTn>
                                  </p:par>
                                  <p:par>
                                    <p:cTn id="192" presetID="10" presetClass="exit" presetSubtype="0" repeatCount="indefinite" fill="hold" grpId="1" nodeType="withEffect">
                                      <p:stCondLst>
                                        <p:cond delay="2800"/>
                                      </p:stCondLst>
                                      <p:childTnLst>
                                        <p:animEffect transition="out" filter="fade">
                                          <p:cBhvr>
                                            <p:cTn id="193" dur="1500"/>
                                            <p:tgtEl>
                                              <p:spTgt spid="43"/>
                                            </p:tgtEl>
                                          </p:cBhvr>
                                        </p:animEffect>
                                        <p:set>
                                          <p:cBhvr>
                                            <p:cTn id="194" dur="1" fill="hold">
                                              <p:stCondLst>
                                                <p:cond delay="1499"/>
                                              </p:stCondLst>
                                            </p:cTn>
                                            <p:tgtEl>
                                              <p:spTgt spid="43"/>
                                            </p:tgtEl>
                                            <p:attrNameLst>
                                              <p:attrName>style.visibility</p:attrName>
                                            </p:attrNameLst>
                                          </p:cBhvr>
                                          <p:to>
                                            <p:strVal val="hidden"/>
                                          </p:to>
                                        </p:set>
                                      </p:childTnLst>
                                    </p:cTn>
                                  </p:par>
                                  <p:par>
                                    <p:cTn id="195" presetID="0" presetClass="path" presetSubtype="0" repeatCount="indefinite" accel="100000" fill="hold" grpId="0" nodeType="withEffect">
                                      <p:stCondLst>
                                        <p:cond delay="3300"/>
                                      </p:stCondLst>
                                      <p:childTnLst>
                                        <p:animMotion origin="layout" path="M -1.45833E-6 -3.33333E-6 L -1.45833E-6 0.00023 C -0.00078 0.00371 -0.00143 0.00741 -0.00234 0.01111 C -0.00273 0.0125 -0.00351 0.01366 -0.0039 0.01528 C -0.00456 0.01783 -0.00456 0.02107 -0.00547 0.02361 L -0.00859 0.03195 C -0.00911 0.03311 -0.00989 0.03449 -0.01015 0.03611 C -0.01042 0.0375 -0.01055 0.03889 -0.01094 0.04028 C -0.01159 0.0419 -0.01263 0.04283 -0.01328 0.04445 C -0.01393 0.04561 -0.01419 0.04723 -0.01484 0.04861 C -0.01627 0.05139 -0.01797 0.05417 -0.01953 0.05672 C -0.02031 0.05811 -0.02096 0.05996 -0.02187 0.06111 C -0.02265 0.06204 -0.02357 0.06273 -0.02422 0.06389 C -0.02591 0.06644 -0.02734 0.06945 -0.0289 0.07223 C -0.02969 0.07361 -0.03034 0.07547 -0.03125 0.07639 C -0.03229 0.07732 -0.03346 0.07778 -0.03437 0.07894 C -0.03646 0.08195 -0.03776 0.08611 -0.03984 0.08866 C -0.04375 0.09398 -0.04193 0.09167 -0.04531 0.09584 C -0.04805 0.10533 -0.04544 0.09746 -0.04922 0.10533 C -0.05013 0.10718 -0.05065 0.10949 -0.05156 0.11111 C -0.05247 0.11204 -0.05377 0.11273 -0.05469 0.11343 C -0.05586 0.11505 -0.05677 0.11644 -0.05781 0.11806 C -0.05859 0.11875 -0.0595 0.11945 -0.06015 0.12084 C -0.06237 0.12338 -0.06393 0.12755 -0.0664 0.12917 C -0.06719 0.1294 -0.0681 0.1294 -0.06875 0.13056 C -0.07682 0.13843 -0.07057 0.13426 -0.07578 0.1375 C -0.0819 0.14815 -0.07864 0.14352 -0.08502 0.15116 L -0.08737 0.15417 C -0.08776 0.15556 -0.08776 0.15718 -0.08828 0.15811 C -0.08932 0.16065 -0.09153 0.16158 -0.09297 0.1625 C -0.09375 0.16389 -0.09479 0.16482 -0.09531 0.16644 C -0.09609 0.16852 -0.09635 0.1713 -0.09687 0.17361 C -0.09739 0.175 -0.09792 0.17616 -0.09844 0.17755 C -0.0987 0.17917 -0.09896 0.18148 -0.09922 0.18334 C -0.09948 0.18449 -0.1 0.18588 -0.1 0.1875 C -0.1 0.19398 -0.09974 0.20023 -0.09922 0.20695 C -0.09922 0.20764 -0.09818 0.21528 -0.09765 0.21667 C -0.09713 0.21852 -0.09596 0.21991 -0.09531 0.22223 C -0.09466 0.22408 -0.09453 0.22686 -0.09375 0.22871 C -0.09219 0.23311 -0.08828 0.24167 -0.08828 0.2419 C -0.08789 0.24306 -0.08776 0.24445 -0.08737 0.24584 C -0.08698 0.24723 -0.08633 0.24815 -0.08594 0.24977 C -0.08528 0.25116 -0.08502 0.25371 -0.08424 0.25556 C -0.08398 0.25695 -0.08333 0.25811 -0.08268 0.25973 C -0.08125 0.26482 -0.08151 0.26621 -0.0789 0.27084 C -0.07825 0.27199 -0.07734 0.27246 -0.07656 0.27361 C -0.07526 0.27547 -0.07409 0.27824 -0.07265 0.28056 C -0.05989 0.29931 -0.07591 0.26922 -0.05469 0.30695 C -0.05312 0.30973 -0.05143 0.31158 -0.05 0.31528 C -0.04909 0.31736 -0.04857 0.31991 -0.04765 0.32223 C -0.04674 0.325 -0.04557 0.32778 -0.04453 0.33056 C -0.0418 0.33727 -0.04219 0.33727 -0.03594 0.34445 C -0.03463 0.34584 -0.03333 0.34699 -0.03203 0.34861 C -0.03125 0.34931 -0.03047 0.35047 -0.02969 0.35093 C -0.02864 0.35232 -0.0276 0.35324 -0.02656 0.35394 C -0.02578 0.35463 -0.025 0.35463 -0.02422 0.35533 C -0.02265 0.35695 -0.02109 0.35857 -0.01953 0.36111 C -0.01875 0.36158 -0.0181 0.36297 -0.01719 0.36389 C -0.00794 0.36898 -0.01601 0.36366 -0.01015 0.36898 C -0.00807 0.3713 -0.0056 0.37199 -0.0039 0.375 L 0.00313 0.38704 C 0.00417 0.38936 0.00508 0.39144 0.00625 0.39306 C 0.00755 0.39445 0.01081 0.39769 0.01172 0.4 C 0.01693 0.40903 0.00938 0.39931 0.01563 0.40672 C 0.01641 0.41088 0.0168 0.41551 0.01797 0.41875 C 0.02149 0.43195 0.01745 0.41574 0.0211 0.43542 C 0.02136 0.43704 0.02175 0.43843 0.02188 0.44005 C 0.02201 0.44144 0.02188 0.44398 0.02188 0.44584 L 0.02188 0.44607 L 0.02188 0.44584 L 0.02188 0.44607 " pathEditMode="relative" rAng="0" ptsTypes="AAAAAAAAAAAAAAAAAAAAAAAAAAAAAAAAAAAAAAAAAAAAAAAAAAAAAAAAAAAAAAAAAAAAAAA">
                                          <p:cBhvr>
                                            <p:cTn id="196" dur="3000" fill="hold"/>
                                            <p:tgtEl>
                                              <p:spTgt spid="44"/>
                                            </p:tgtEl>
                                            <p:attrNameLst>
                                              <p:attrName>ppt_x</p:attrName>
                                              <p:attrName>ppt_y</p:attrName>
                                            </p:attrNameLst>
                                          </p:cBhvr>
                                          <p:rCtr x="-3906" y="22292"/>
                                        </p:animMotion>
                                      </p:childTnLst>
                                    </p:cTn>
                                  </p:par>
                                  <p:par>
                                    <p:cTn id="197" presetID="10" presetClass="exit" presetSubtype="0" repeatCount="indefinite" fill="hold" grpId="1" nodeType="withEffect">
                                      <p:stCondLst>
                                        <p:cond delay="4600"/>
                                      </p:stCondLst>
                                      <p:childTnLst>
                                        <p:animEffect transition="out" filter="fade">
                                          <p:cBhvr>
                                            <p:cTn id="198" dur="1500"/>
                                            <p:tgtEl>
                                              <p:spTgt spid="44"/>
                                            </p:tgtEl>
                                          </p:cBhvr>
                                        </p:animEffect>
                                        <p:set>
                                          <p:cBhvr>
                                            <p:cTn id="199" dur="1" fill="hold">
                                              <p:stCondLst>
                                                <p:cond delay="1499"/>
                                              </p:stCondLst>
                                            </p:cTn>
                                            <p:tgtEl>
                                              <p:spTgt spid="44"/>
                                            </p:tgtEl>
                                            <p:attrNameLst>
                                              <p:attrName>style.visibility</p:attrName>
                                            </p:attrNameLst>
                                          </p:cBhvr>
                                          <p:to>
                                            <p:strVal val="hidden"/>
                                          </p:to>
                                        </p:set>
                                      </p:childTnLst>
                                    </p:cTn>
                                  </p:par>
                                  <p:par>
                                    <p:cTn id="200" presetID="0" presetClass="path" presetSubtype="0" repeatCount="indefinite" accel="100000" fill="hold" grpId="0" nodeType="withEffect">
                                      <p:stCondLst>
                                        <p:cond delay="1700"/>
                                      </p:stCondLst>
                                      <p:childTnLst>
                                        <p:animMotion origin="layout" path="M -2.08333E-7 1.11111E-6 L -2.08333E-7 0.00023 C 0.00286 0.00347 0.00599 0.00625 0.00846 0.01042 C 0.00964 0.01273 0.0099 0.0162 0.01081 0.01898 C 0.01146 0.02106 0.01224 0.02338 0.01315 0.02523 C 0.01536 0.02986 0.02031 0.03796 0.02031 0.03819 C 0.0207 0.04005 0.02096 0.04236 0.02148 0.04421 C 0.02214 0.04653 0.02331 0.04838 0.02396 0.05069 C 0.02461 0.05324 0.02435 0.05648 0.02513 0.05903 C 0.02604 0.06227 0.0276 0.06458 0.02865 0.06759 C 0.02956 0.07037 0.03034 0.07315 0.03112 0.07616 C 0.03151 0.07801 0.03151 0.08055 0.03229 0.08241 C 0.0332 0.08495 0.03464 0.08657 0.03581 0.08866 C 0.03659 0.09305 0.03776 0.09699 0.03828 0.10139 C 0.03893 0.10764 0.03919 0.11273 0.04063 0.11829 C 0.04128 0.1213 0.04232 0.12384 0.04297 0.12685 C 0.04388 0.13102 0.04544 0.13958 0.04544 0.13981 C 0.04492 0.15393 0.04466 0.17292 0.04297 0.18819 C 0.04271 0.19051 0.04219 0.19236 0.0418 0.19444 C 0.04141 0.19745 0.04102 0.20023 0.04063 0.20301 C 0.03984 0.20717 0.0388 0.21134 0.03828 0.21574 C 0.03776 0.21782 0.0375 0.2213 0.03698 0.22407 C 0.03633 0.22847 0.03529 0.23264 0.03464 0.2368 C 0.03281 0.24977 0.03398 0.24259 0.03112 0.2581 C 0.03073 0.26018 0.0306 0.2625 0.02982 0.26435 C 0.02904 0.26643 0.02813 0.26852 0.02747 0.27083 C 0.02695 0.27268 0.02682 0.275 0.0263 0.27708 C 0.02565 0.2794 0.02461 0.28125 0.02396 0.28333 C 0.02305 0.28611 0.02253 0.28935 0.02148 0.2919 C 0.02057 0.29444 0.01901 0.29583 0.01797 0.29815 C 0.00964 0.31597 0.0224 0.29236 0.01198 0.31088 C 0.01159 0.31296 0.01146 0.31551 0.01081 0.31736 C 0.00859 0.32292 0.00586 0.32824 0.00365 0.33426 L 0.0013 0.34051 C -0.00221 0.36481 0.0026 0.33495 -0.00234 0.35532 C -0.00299 0.3581 -0.00312 0.36111 -0.00352 0.36389 C -0.00547 0.37917 -0.00378 0.36944 -0.00586 0.38079 C -0.00729 0.40301 -0.00794 0.40347 -0.00586 0.4294 C -0.00586 0.43009 -0.00508 0.4294 -0.00469 0.4294 L -0.00469 0.42963 " pathEditMode="relative" rAng="0" ptsTypes="AAAAAAAAAAAAAAAAAAAAAAAAAAAAAAAAAAAAAAAA">
                                          <p:cBhvr>
                                            <p:cTn id="201" dur="3000" fill="hold"/>
                                            <p:tgtEl>
                                              <p:spTgt spid="45"/>
                                            </p:tgtEl>
                                            <p:attrNameLst>
                                              <p:attrName>ppt_x</p:attrName>
                                              <p:attrName>ppt_y</p:attrName>
                                            </p:attrNameLst>
                                          </p:cBhvr>
                                          <p:rCtr x="1901" y="21481"/>
                                        </p:animMotion>
                                      </p:childTnLst>
                                    </p:cTn>
                                  </p:par>
                                  <p:par>
                                    <p:cTn id="202" presetID="10" presetClass="exit" presetSubtype="0" repeatCount="indefinite" fill="hold" grpId="1" nodeType="withEffect">
                                      <p:stCondLst>
                                        <p:cond delay="3200"/>
                                      </p:stCondLst>
                                      <p:childTnLst>
                                        <p:animEffect transition="out" filter="fade">
                                          <p:cBhvr>
                                            <p:cTn id="203" dur="1500"/>
                                            <p:tgtEl>
                                              <p:spTgt spid="45"/>
                                            </p:tgtEl>
                                          </p:cBhvr>
                                        </p:animEffect>
                                        <p:set>
                                          <p:cBhvr>
                                            <p:cTn id="204" dur="1" fill="hold">
                                              <p:stCondLst>
                                                <p:cond delay="1499"/>
                                              </p:stCondLst>
                                            </p:cTn>
                                            <p:tgtEl>
                                              <p:spTgt spid="45"/>
                                            </p:tgtEl>
                                            <p:attrNameLst>
                                              <p:attrName>style.visibility</p:attrName>
                                            </p:attrNameLst>
                                          </p:cBhvr>
                                          <p:to>
                                            <p:strVal val="hidden"/>
                                          </p:to>
                                        </p:set>
                                      </p:childTnLst>
                                    </p:cTn>
                                  </p:par>
                                  <p:par>
                                    <p:cTn id="205" presetID="0" presetClass="path" presetSubtype="0" repeatCount="indefinite" accel="100000" fill="hold" grpId="0" nodeType="withEffect">
                                      <p:stCondLst>
                                        <p:cond delay="4200"/>
                                      </p:stCondLst>
                                      <p:childTnLst>
                                        <p:animMotion origin="layout" path="M -2.70833E-6 -2.22222E-6 L -2.70833E-6 0.00023 C 0.00287 0.00347 0.00599 0.00625 0.00847 0.01042 C 0.00964 0.01273 0.0099 0.01621 0.01081 0.01898 C 0.01146 0.02107 0.01224 0.02338 0.01315 0.02523 C 0.01537 0.02986 0.02032 0.03797 0.02032 0.0382 C 0.02071 0.04005 0.02097 0.04236 0.02149 0.04422 C 0.02214 0.04653 0.02331 0.04838 0.02396 0.0507 C 0.02461 0.05324 0.02435 0.05648 0.02513 0.05903 C 0.02604 0.06227 0.02761 0.06459 0.02865 0.06759 C 0.02956 0.07037 0.03034 0.07315 0.03112 0.07616 C 0.03151 0.07801 0.03151 0.08056 0.03229 0.08241 C 0.03321 0.08496 0.03464 0.08658 0.03581 0.08866 C 0.03659 0.09306 0.03776 0.09699 0.03828 0.10139 C 0.03894 0.10764 0.0392 0.11273 0.04063 0.11829 C 0.04128 0.1213 0.04232 0.12384 0.04297 0.12685 C 0.04388 0.13102 0.04545 0.13959 0.04545 0.13982 C 0.04492 0.15394 0.04466 0.17292 0.04297 0.1882 C 0.04271 0.19051 0.04219 0.19236 0.0418 0.19445 C 0.04141 0.19746 0.04102 0.20023 0.04063 0.20301 C 0.03985 0.20718 0.0388 0.21134 0.03828 0.21574 C 0.03776 0.21783 0.0375 0.2213 0.03698 0.22408 C 0.03633 0.22847 0.03529 0.23264 0.03464 0.23681 C 0.03282 0.24977 0.03399 0.24259 0.03112 0.2581 C 0.03073 0.26019 0.0306 0.2625 0.02982 0.26435 C 0.02904 0.26644 0.02813 0.26852 0.02748 0.27084 C 0.02696 0.27269 0.02683 0.275 0.0263 0.27709 C 0.02565 0.2794 0.02461 0.28125 0.02396 0.28334 C 0.02305 0.28611 0.02253 0.28935 0.02149 0.2919 C 0.02058 0.29445 0.01901 0.29584 0.01797 0.29815 C 0.00964 0.31597 0.0224 0.29236 0.01198 0.31088 C 0.01159 0.31297 0.01146 0.31551 0.01081 0.31736 C 0.0086 0.32292 0.00586 0.32824 0.00365 0.33426 L 0.0013 0.34051 C -0.00221 0.36482 0.00261 0.33496 -0.00234 0.35533 C -0.00299 0.3581 -0.00312 0.36111 -0.00351 0.36389 C -0.00547 0.37917 -0.00377 0.36945 -0.00586 0.38079 C -0.00729 0.40301 -0.00794 0.40347 -0.00586 0.4294 C -0.00586 0.43009 -0.00508 0.4294 -0.00468 0.4294 L -0.00468 0.42963 " pathEditMode="relative" rAng="0" ptsTypes="AAAAAAAAAAAAAAAAAAAAAAAAAAAAAAAAAAAAAAAA">
                                          <p:cBhvr>
                                            <p:cTn id="206" dur="3000" fill="hold"/>
                                            <p:tgtEl>
                                              <p:spTgt spid="46"/>
                                            </p:tgtEl>
                                            <p:attrNameLst>
                                              <p:attrName>ppt_x</p:attrName>
                                              <p:attrName>ppt_y</p:attrName>
                                            </p:attrNameLst>
                                          </p:cBhvr>
                                          <p:rCtr x="1901" y="21481"/>
                                        </p:animMotion>
                                      </p:childTnLst>
                                    </p:cTn>
                                  </p:par>
                                  <p:par>
                                    <p:cTn id="207" presetID="10" presetClass="exit" presetSubtype="0" repeatCount="indefinite" fill="hold" grpId="1" nodeType="withEffect">
                                      <p:stCondLst>
                                        <p:cond delay="5700"/>
                                      </p:stCondLst>
                                      <p:childTnLst>
                                        <p:animEffect transition="out" filter="fade">
                                          <p:cBhvr>
                                            <p:cTn id="208" dur="1500"/>
                                            <p:tgtEl>
                                              <p:spTgt spid="46"/>
                                            </p:tgtEl>
                                          </p:cBhvr>
                                        </p:animEffect>
                                        <p:set>
                                          <p:cBhvr>
                                            <p:cTn id="209" dur="1" fill="hold">
                                              <p:stCondLst>
                                                <p:cond delay="1499"/>
                                              </p:stCondLst>
                                            </p:cTn>
                                            <p:tgtEl>
                                              <p:spTgt spid="46"/>
                                            </p:tgtEl>
                                            <p:attrNameLst>
                                              <p:attrName>style.visibility</p:attrName>
                                            </p:attrNameLst>
                                          </p:cBhvr>
                                          <p:to>
                                            <p:strVal val="hidden"/>
                                          </p:to>
                                        </p:set>
                                      </p:childTnLst>
                                    </p:cTn>
                                  </p:par>
                                  <p:par>
                                    <p:cTn id="210" presetID="0" presetClass="path" presetSubtype="0" repeatCount="indefinite" accel="100000" fill="hold" grpId="0" nodeType="withEffect">
                                      <p:stCondLst>
                                        <p:cond delay="5500"/>
                                      </p:stCondLst>
                                      <p:childTnLst>
                                        <p:animMotion origin="layout" path="M 2.08333E-6 -3.7037E-6 L 2.08333E-6 0.00024 C 0.00286 0.00348 0.00599 0.00625 0.00846 0.01042 C 0.00963 0.01274 0.00989 0.01621 0.01081 0.01899 C 0.01146 0.02107 0.01224 0.02338 0.01315 0.02524 C 0.01536 0.02986 0.02031 0.03797 0.02031 0.0382 C 0.0207 0.04005 0.02096 0.04236 0.02148 0.04422 C 0.02213 0.04653 0.02331 0.04838 0.02396 0.0507 C 0.02461 0.05324 0.02435 0.05649 0.02513 0.05903 C 0.02604 0.06227 0.0276 0.06459 0.02864 0.0676 C 0.02956 0.07037 0.03034 0.07315 0.03112 0.07616 C 0.03151 0.07801 0.03151 0.08056 0.03229 0.08241 C 0.0332 0.08496 0.03463 0.08658 0.03581 0.08866 C 0.03659 0.09306 0.03776 0.09699 0.03828 0.10139 C 0.03893 0.10764 0.03919 0.11274 0.04062 0.11829 C 0.04127 0.1213 0.04232 0.12385 0.04297 0.12686 C 0.04388 0.13102 0.04544 0.13959 0.04544 0.13982 C 0.04492 0.15394 0.04466 0.17292 0.04297 0.1882 C 0.04271 0.19051 0.04219 0.19236 0.04179 0.19445 C 0.0414 0.19746 0.04101 0.20024 0.04062 0.20301 C 0.03984 0.20718 0.0388 0.21135 0.03828 0.21598 C 0.03776 0.21806 0.0375 0.2213 0.03698 0.22408 C 0.03633 0.22848 0.03528 0.23264 0.03463 0.23681 C 0.03281 0.24977 0.03398 0.2426 0.03112 0.25811 C 0.03073 0.26019 0.0306 0.2625 0.02982 0.26436 C 0.02903 0.26644 0.02812 0.26852 0.02747 0.27084 C 0.02695 0.27269 0.02682 0.275 0.0263 0.27709 C 0.02565 0.2794 0.02461 0.28125 0.02396 0.28334 C 0.02304 0.28611 0.02252 0.28936 0.02148 0.2919 C 0.02057 0.29445 0.01901 0.29584 0.01797 0.29815 C 0.00963 0.31598 0.02239 0.29236 0.01198 0.31088 C 0.01159 0.31297 0.01146 0.31551 0.01081 0.31736 C 0.00859 0.32292 0.00586 0.32824 0.00364 0.33426 L 0.0013 0.34051 C -0.00222 0.36482 0.0026 0.33496 -0.00235 0.35533 C -0.003 0.35811 -0.00313 0.36111 -0.00352 0.36389 C -0.00547 0.37917 -0.00378 0.36945 -0.00586 0.38079 C -0.00729 0.40301 -0.00794 0.40348 -0.00586 0.4294 C -0.00586 0.4301 -0.00508 0.4294 -0.00469 0.4294 L -0.00469 0.42963 " pathEditMode="relative" rAng="0" ptsTypes="AAAAAAAAAAAAAAAAAAAAAAAAAAAAAAAAAAAAAAAA">
                                          <p:cBhvr>
                                            <p:cTn id="211" dur="3000" fill="hold"/>
                                            <p:tgtEl>
                                              <p:spTgt spid="47"/>
                                            </p:tgtEl>
                                            <p:attrNameLst>
                                              <p:attrName>ppt_x</p:attrName>
                                              <p:attrName>ppt_y</p:attrName>
                                            </p:attrNameLst>
                                          </p:cBhvr>
                                          <p:rCtr x="1901" y="21481"/>
                                        </p:animMotion>
                                      </p:childTnLst>
                                    </p:cTn>
                                  </p:par>
                                  <p:par>
                                    <p:cTn id="212" presetID="10" presetClass="exit" presetSubtype="0" repeatCount="indefinite" fill="hold" grpId="1" nodeType="withEffect">
                                      <p:stCondLst>
                                        <p:cond delay="7000"/>
                                      </p:stCondLst>
                                      <p:childTnLst>
                                        <p:animEffect transition="out" filter="fade">
                                          <p:cBhvr>
                                            <p:cTn id="213" dur="1500"/>
                                            <p:tgtEl>
                                              <p:spTgt spid="47"/>
                                            </p:tgtEl>
                                          </p:cBhvr>
                                        </p:animEffect>
                                        <p:set>
                                          <p:cBhvr>
                                            <p:cTn id="214" dur="1" fill="hold">
                                              <p:stCondLst>
                                                <p:cond delay="1499"/>
                                              </p:stCondLst>
                                            </p:cTn>
                                            <p:tgtEl>
                                              <p:spTgt spid="47"/>
                                            </p:tgtEl>
                                            <p:attrNameLst>
                                              <p:attrName>style.visibility</p:attrName>
                                            </p:attrNameLst>
                                          </p:cBhvr>
                                          <p:to>
                                            <p:strVal val="hidden"/>
                                          </p:to>
                                        </p:set>
                                      </p:childTnLst>
                                    </p:cTn>
                                  </p:par>
                                  <p:par>
                                    <p:cTn id="215" presetID="0" presetClass="path" presetSubtype="0" repeatCount="indefinite" accel="100000" fill="hold" grpId="0" nodeType="withEffect">
                                      <p:stCondLst>
                                        <p:cond delay="1800"/>
                                      </p:stCondLst>
                                      <p:childTnLst>
                                        <p:animMotion origin="layout" path="M -4.375E-6 -1.85185E-6 L -4.375E-6 0.0007 C 0.00287 0.00741 0.00599 0.0132 0.00847 0.02199 C 0.00964 0.02685 0.0099 0.03403 0.01081 0.04005 C 0.01146 0.04421 0.01224 0.04908 0.01316 0.05301 C 0.01537 0.06273 0.02032 0.07986 0.02032 0.08033 C 0.02071 0.08426 0.02097 0.08912 0.02149 0.09283 C 0.02214 0.09769 0.02331 0.10162 0.02396 0.10648 C 0.02461 0.11181 0.02435 0.11875 0.02513 0.12408 C 0.02605 0.13056 0.02761 0.13542 0.02865 0.14167 C 0.02956 0.14746 0.03034 0.15347 0.03112 0.15972 C 0.03151 0.16366 0.03151 0.16898 0.0323 0.17292 C 0.03321 0.17824 0.03464 0.18148 0.03581 0.18588 C 0.03659 0.19514 0.03776 0.20347 0.03829 0.21273 C 0.03894 0.2257 0.0392 0.23634 0.04063 0.24815 C 0.04128 0.2544 0.04232 0.25972 0.04297 0.26597 C 0.04388 0.27477 0.04545 0.29283 0.04545 0.29329 C 0.04493 0.32292 0.04467 0.36273 0.04297 0.39491 C 0.04271 0.39977 0.04219 0.40347 0.0418 0.40787 C 0.04141 0.41435 0.04102 0.42014 0.04063 0.42593 C 0.03985 0.43472 0.03881 0.44329 0.03829 0.45255 C 0.03776 0.45695 0.0375 0.46435 0.03698 0.47014 C 0.03633 0.4794 0.03529 0.48796 0.03464 0.49676 C 0.03282 0.52408 0.03399 0.50903 0.03112 0.54144 C 0.03073 0.54584 0.0306 0.5507 0.02982 0.55463 C 0.02904 0.55903 0.02813 0.56343 0.02748 0.56829 C 0.02696 0.57222 0.02683 0.57709 0.02631 0.58125 C 0.02566 0.58611 0.02461 0.59005 0.02396 0.59445 C 0.02305 0.60023 0.02253 0.60718 0.02149 0.6125 C 0.02058 0.61783 0.01901 0.6206 0.01797 0.62546 C 0.00964 0.66296 0.0224 0.61343 0.01198 0.65232 C 0.01159 0.65671 0.01146 0.66204 0.01081 0.66597 C 0.0086 0.67755 0.00586 0.68866 0.00365 0.70139 L 0.00131 0.71435 C -0.00221 0.76551 0.00261 0.70278 -0.00234 0.7456 C -0.00299 0.75139 -0.00312 0.75764 -0.00351 0.76343 C -0.00546 0.7956 -0.00377 0.77523 -0.00585 0.79908 C -0.00729 0.8456 -0.00794 0.84653 -0.00585 0.90093 C -0.00585 0.90232 -0.00507 0.90093 -0.00468 0.90093 L -0.00468 0.90139 " pathEditMode="relative" rAng="0" ptsTypes="AAAAAAAAAAAAAAAAAAAAAAAAAAAAAAAAAAAAAAAA">
                                          <p:cBhvr>
                                            <p:cTn id="216" dur="3000" fill="hold"/>
                                            <p:tgtEl>
                                              <p:spTgt spid="48"/>
                                            </p:tgtEl>
                                            <p:attrNameLst>
                                              <p:attrName>ppt_x</p:attrName>
                                              <p:attrName>ppt_y</p:attrName>
                                            </p:attrNameLst>
                                          </p:cBhvr>
                                          <p:rCtr x="1875" y="45116"/>
                                        </p:animMotion>
                                      </p:childTnLst>
                                    </p:cTn>
                                  </p:par>
                                  <p:par>
                                    <p:cTn id="217" presetID="10" presetClass="exit" presetSubtype="0" repeatCount="indefinite" fill="hold" grpId="1" nodeType="withEffect">
                                      <p:stCondLst>
                                        <p:cond delay="3000"/>
                                      </p:stCondLst>
                                      <p:childTnLst>
                                        <p:animEffect transition="out" filter="fade">
                                          <p:cBhvr>
                                            <p:cTn id="218" dur="1500"/>
                                            <p:tgtEl>
                                              <p:spTgt spid="48"/>
                                            </p:tgtEl>
                                          </p:cBhvr>
                                        </p:animEffect>
                                        <p:set>
                                          <p:cBhvr>
                                            <p:cTn id="219" dur="1" fill="hold">
                                              <p:stCondLst>
                                                <p:cond delay="1499"/>
                                              </p:stCondLst>
                                            </p:cTn>
                                            <p:tgtEl>
                                              <p:spTgt spid="48"/>
                                            </p:tgtEl>
                                            <p:attrNameLst>
                                              <p:attrName>style.visibility</p:attrName>
                                            </p:attrNameLst>
                                          </p:cBhvr>
                                          <p:to>
                                            <p:strVal val="hidden"/>
                                          </p:to>
                                        </p:set>
                                      </p:childTnLst>
                                    </p:cTn>
                                  </p:par>
                                  <p:par>
                                    <p:cTn id="220" presetID="0" presetClass="path" presetSubtype="0" repeatCount="indefinite" accel="100000" fill="hold" grpId="0" nodeType="withEffect">
                                      <p:stCondLst>
                                        <p:cond delay="3500"/>
                                      </p:stCondLst>
                                      <p:childTnLst>
                                        <p:animMotion origin="layout" path="M -0.0004 -7.40741E-7 L -0.0004 0.00023 C -0.00196 0.00741 -0.00352 0.01412 -0.00495 0.02222 C -0.00547 0.02454 -0.00586 0.02778 -0.00652 0.03056 C -0.01446 0.06458 -0.00495 0.02176 -0.0125 0.04977 C -0.01316 0.05255 -0.01342 0.05509 -0.01407 0.05787 C -0.01498 0.06204 -0.01615 0.06551 -0.01706 0.06921 C -0.01771 0.07153 -0.0181 0.075 -0.01862 0.07778 C -0.01967 0.08079 -0.0211 0.08588 -0.02175 0.08866 C -0.0224 0.09144 -0.0224 0.09398 -0.02331 0.09676 C -0.02422 0.09954 -0.02579 0.10232 -0.02644 0.10556 C -0.02787 0.11042 -0.02852 0.11667 -0.02956 0.12153 L -0.03112 0.13032 L -0.03269 0.13843 C -0.03295 0.14792 -0.03321 0.16921 -0.03269 0.18472 C -0.03217 0.19977 -0.03034 0.22107 -0.02956 0.23009 C -0.02917 0.23333 -0.02865 0.23611 -0.028 0.23866 C -0.02709 0.24236 -0.02579 0.2456 -0.02487 0.24977 C -0.0211 0.26597 -0.02631 0.25046 -0.02019 0.2662 C -0.01967 0.27083 -0.01967 0.2757 -0.01862 0.27986 C -0.01797 0.28333 -0.01628 0.28495 -0.01563 0.28866 C -0.0142 0.29421 -0.01355 0.29954 -0.0125 0.30486 C -0.01198 0.30741 -0.0112 0.31065 -0.01094 0.3132 C -0.01029 0.31875 -0.00938 0.32963 -0.00782 0.33588 C -0.00717 0.33866 -0.00573 0.3412 -0.00495 0.34352 C -0.00417 0.34676 -0.00417 0.34954 -0.00352 0.35208 C -0.0017 0.35833 0.00104 0.3632 0.00273 0.36921 C 0.00377 0.37199 0.00455 0.37685 0.00585 0.37986 C 0.00989 0.39051 0.01041 0.38704 0.01523 0.39445 C 0.01692 0.39583 0.01835 0.39977 0.01992 0.40208 L 0.02304 0.41921 C 0.02356 0.42176 0.02539 0.42454 0.0246 0.42708 L 0.02304 0.43333 L 0.02304 0.43333 " pathEditMode="relative" rAng="0" ptsTypes="AAAAAAAAAAAAAAAAAAAAAAAAAAAAAAAAAA">
                                          <p:cBhvr>
                                            <p:cTn id="221" dur="3000" fill="hold"/>
                                            <p:tgtEl>
                                              <p:spTgt spid="49"/>
                                            </p:tgtEl>
                                            <p:attrNameLst>
                                              <p:attrName>ppt_x</p:attrName>
                                              <p:attrName>ppt_y</p:attrName>
                                            </p:attrNameLst>
                                          </p:cBhvr>
                                          <p:rCtr x="-378" y="21667"/>
                                        </p:animMotion>
                                      </p:childTnLst>
                                    </p:cTn>
                                  </p:par>
                                  <p:par>
                                    <p:cTn id="222" presetID="10" presetClass="exit" presetSubtype="0" repeatCount="indefinite" fill="hold" grpId="1" nodeType="withEffect">
                                      <p:stCondLst>
                                        <p:cond delay="5000"/>
                                      </p:stCondLst>
                                      <p:childTnLst>
                                        <p:animEffect transition="out" filter="fade">
                                          <p:cBhvr>
                                            <p:cTn id="223" dur="1500"/>
                                            <p:tgtEl>
                                              <p:spTgt spid="49"/>
                                            </p:tgtEl>
                                          </p:cBhvr>
                                        </p:animEffect>
                                        <p:set>
                                          <p:cBhvr>
                                            <p:cTn id="224" dur="1" fill="hold">
                                              <p:stCondLst>
                                                <p:cond delay="1499"/>
                                              </p:stCondLst>
                                            </p:cTn>
                                            <p:tgtEl>
                                              <p:spTgt spid="49"/>
                                            </p:tgtEl>
                                            <p:attrNameLst>
                                              <p:attrName>style.visibility</p:attrName>
                                            </p:attrNameLst>
                                          </p:cBhvr>
                                          <p:to>
                                            <p:strVal val="hidden"/>
                                          </p:to>
                                        </p:set>
                                      </p:childTnLst>
                                    </p:cTn>
                                  </p:par>
                                  <p:par>
                                    <p:cTn id="225" presetID="0" presetClass="path" presetSubtype="0" repeatCount="indefinite" accel="100000" fill="hold" grpId="0" nodeType="withEffect">
                                      <p:stCondLst>
                                        <p:cond delay="600"/>
                                      </p:stCondLst>
                                      <p:childTnLst>
                                        <p:animMotion origin="layout" path="M -0.00039 -1.11111E-6 L -0.00039 0.00023 C -0.00195 0.00741 -0.00351 0.01412 -0.00495 0.02222 C -0.00547 0.02454 -0.00586 0.02778 -0.00651 0.03056 C -0.01445 0.06458 -0.00495 0.02176 -0.0125 0.04977 C -0.01315 0.05255 -0.01341 0.05509 -0.01406 0.05787 C -0.01497 0.06204 -0.01614 0.06551 -0.01705 0.06921 C -0.01771 0.07153 -0.0181 0.075 -0.01862 0.07778 C -0.01966 0.08102 -0.02109 0.08588 -0.02174 0.08866 C -0.02239 0.09144 -0.02239 0.09398 -0.0233 0.09676 C -0.02422 0.09954 -0.02578 0.10232 -0.02643 0.10556 C -0.02786 0.11042 -0.02851 0.11667 -0.02955 0.12153 L -0.03112 0.13033 L -0.03268 0.13843 C -0.03294 0.14792 -0.0332 0.16921 -0.03268 0.18472 C -0.03216 0.19977 -0.03034 0.22107 -0.02955 0.23009 C -0.02916 0.23333 -0.02864 0.23611 -0.02799 0.23866 C -0.02708 0.24236 -0.02578 0.2456 -0.02487 0.24977 C -0.02109 0.26597 -0.0263 0.25046 -0.02018 0.2662 C -0.01966 0.27083 -0.01966 0.2757 -0.01862 0.27986 C -0.01797 0.28333 -0.01627 0.28495 -0.01562 0.28866 C -0.01419 0.29421 -0.01354 0.29954 -0.0125 0.30486 C -0.01198 0.30741 -0.0112 0.31065 -0.01094 0.3132 C -0.01028 0.31875 -0.00937 0.32963 -0.00781 0.33588 C -0.00716 0.33866 -0.00573 0.3412 -0.00495 0.34352 C -0.00416 0.34676 -0.00416 0.34954 -0.00351 0.35208 C -0.00169 0.35833 0.00104 0.3632 0.00274 0.36921 C 0.00378 0.37199 0.00456 0.37685 0.00586 0.37986 C 0.0099 0.39051 0.01042 0.38704 0.01524 0.39445 C 0.01693 0.39583 0.01836 0.39977 0.01992 0.40208 L 0.02305 0.41921 C 0.02357 0.42176 0.02539 0.42454 0.02461 0.42708 L 0.02305 0.43333 L 0.02305 0.43333 " pathEditMode="relative" rAng="0" ptsTypes="AAAAAAAAAAAAAAAAAAAAAAAAAAAAAAAAAA">
                                          <p:cBhvr>
                                            <p:cTn id="226" dur="3000" fill="hold"/>
                                            <p:tgtEl>
                                              <p:spTgt spid="50"/>
                                            </p:tgtEl>
                                            <p:attrNameLst>
                                              <p:attrName>ppt_x</p:attrName>
                                              <p:attrName>ppt_y</p:attrName>
                                            </p:attrNameLst>
                                          </p:cBhvr>
                                          <p:rCtr x="-378" y="21667"/>
                                        </p:animMotion>
                                      </p:childTnLst>
                                    </p:cTn>
                                  </p:par>
                                  <p:par>
                                    <p:cTn id="227" presetID="10" presetClass="exit" presetSubtype="0" repeatCount="indefinite" fill="hold" grpId="1" nodeType="withEffect">
                                      <p:stCondLst>
                                        <p:cond delay="2000"/>
                                      </p:stCondLst>
                                      <p:childTnLst>
                                        <p:animEffect transition="out" filter="fade">
                                          <p:cBhvr>
                                            <p:cTn id="228" dur="1500"/>
                                            <p:tgtEl>
                                              <p:spTgt spid="50"/>
                                            </p:tgtEl>
                                          </p:cBhvr>
                                        </p:animEffect>
                                        <p:set>
                                          <p:cBhvr>
                                            <p:cTn id="229" dur="1" fill="hold">
                                              <p:stCondLst>
                                                <p:cond delay="1499"/>
                                              </p:stCondLst>
                                            </p:cTn>
                                            <p:tgtEl>
                                              <p:spTgt spid="50"/>
                                            </p:tgtEl>
                                            <p:attrNameLst>
                                              <p:attrName>style.visibility</p:attrName>
                                            </p:attrNameLst>
                                          </p:cBhvr>
                                          <p:to>
                                            <p:strVal val="hidden"/>
                                          </p:to>
                                        </p:set>
                                      </p:childTnLst>
                                    </p:cTn>
                                  </p:par>
                                  <p:par>
                                    <p:cTn id="230" presetID="0" presetClass="path" presetSubtype="0" repeatCount="indefinite" accel="100000" fill="hold" grpId="0" nodeType="withEffect">
                                      <p:stCondLst>
                                        <p:cond delay="3900"/>
                                      </p:stCondLst>
                                      <p:childTnLst>
                                        <p:animMotion origin="layout" path="M 4.79167E-6 4.44444E-6 L 4.79167E-6 0.00023 C 0.00091 0.00532 0.00195 0.01088 0.00338 0.01643 C 0.00455 0.02037 0.00638 0.0243 0.00794 0.02847 C 0.00859 0.03078 0.00898 0.03333 0.01015 0.03449 L 0.01367 0.03865 C 0.01979 0.04652 0.01614 0.04375 0.02174 0.04722 C 0.02786 0.05833 0.01888 0.04259 0.02864 0.05532 C 0.02994 0.05671 0.03072 0.05972 0.03216 0.06134 C 0.03502 0.06458 0.03841 0.06666 0.0414 0.06944 C 0.04296 0.07106 0.04427 0.07407 0.04596 0.07546 C 0.04817 0.07777 0.05286 0.07963 0.05286 0.08009 L 0.05976 0.08819 C 0.06093 0.08981 0.06197 0.0912 0.06328 0.09213 C 0.06718 0.0949 0.07148 0.09606 0.07487 0.10046 C 0.0763 0.10254 0.07773 0.10486 0.07942 0.10625 C 0.08046 0.10787 0.08177 0.10787 0.08294 0.10856 C 0.08502 0.10995 0.08945 0.11342 0.09218 0.11481 C 0.09401 0.11597 0.09596 0.11597 0.09791 0.11666 C 0.09947 0.11805 0.10104 0.11944 0.10247 0.1206 C 0.10377 0.12199 0.10468 0.12384 0.10598 0.12523 C 0.10781 0.12662 0.10989 0.12754 0.11171 0.12916 C 0.12031 0.13588 0.11276 0.13078 0.11979 0.13541 C 0.12135 0.13935 0.12395 0.14259 0.12447 0.14745 C 0.12578 0.15995 0.12721 0.15532 0.12682 0.16412 C 0.12643 0.17268 0.12617 0.18217 0.12565 0.19074 C 0.12539 0.19282 0.12513 0.1949 0.12447 0.19699 C 0.12382 0.19838 0.12291 0.19953 0.12213 0.20092 C 0.11992 0.2125 0.12252 0.20231 0.11862 0.21111 C 0.11705 0.21504 0.1164 0.2206 0.11406 0.22361 C 0.11289 0.225 0.11184 0.22662 0.11054 0.22754 C 0.1095 0.22847 0.1082 0.22847 0.10716 0.22939 C 0.10468 0.23217 0.10247 0.23518 0.10026 0.23773 L 0.09674 0.24166 C 0.09596 0.24398 0.09544 0.24629 0.0944 0.24814 C 0.09218 0.25208 0.09036 0.25254 0.0875 0.25439 C 0.08671 0.25578 0.08619 0.2574 0.08515 0.25833 C 0.08385 0.25972 0.08216 0.25972 0.08059 0.26041 C 0.07942 0.26088 0.07825 0.26134 0.07708 0.26226 C 0.07591 0.26365 0.07487 0.2655 0.07369 0.26643 C 0.07252 0.26759 0.07135 0.26759 0.07018 0.26851 C 0.05859 0.2787 0.0763 0.26597 0.0621 0.27662 C 0.06106 0.27777 0.05976 0.278 0.05872 0.2787 C 0.05195 0.28495 0.05872 0.28171 0.05052 0.2868 C 0.04908 0.28819 0.04752 0.28819 0.04596 0.28912 L 0.0414 0.29745 C 0.04062 0.29861 0.0401 0.30092 0.03906 0.30138 C 0.03789 0.30185 0.03671 0.30231 0.03554 0.30324 C 0.03085 0.30787 0.03333 0.30648 0.02981 0.3118 C 0.02877 0.31319 0.02747 0.31435 0.0263 0.31574 C 0.02487 0.31967 0.02369 0.32453 0.02174 0.32824 L 0.01705 0.33634 C 0.01497 0.34814 0.01744 0.33773 0.01367 0.34652 C 0.01197 0.35046 0.00898 0.35902 0.00898 0.35925 L 0.0069 0.37106 L 0.00559 0.37731 C 0.00598 0.3956 0.00559 0.41435 0.0069 0.43263 C 0.0069 0.43472 0.00898 0.43703 0.00898 0.43726 L 0.00898 0.43703 " pathEditMode="relative" rAng="0" ptsTypes="AAAAAAAAAAAAAAAAAAAAAAAAAAAAAAAAAAAAAAAAAAAAAAAAAAAAAAAAAAA">
                                          <p:cBhvr>
                                            <p:cTn id="231" dur="3000" fill="hold"/>
                                            <p:tgtEl>
                                              <p:spTgt spid="51"/>
                                            </p:tgtEl>
                                            <p:attrNameLst>
                                              <p:attrName>ppt_x</p:attrName>
                                              <p:attrName>ppt_y</p:attrName>
                                            </p:attrNameLst>
                                          </p:cBhvr>
                                          <p:rCtr x="6341" y="21875"/>
                                        </p:animMotion>
                                      </p:childTnLst>
                                    </p:cTn>
                                  </p:par>
                                  <p:par>
                                    <p:cTn id="232" presetID="10" presetClass="exit" presetSubtype="0" repeatCount="indefinite" fill="hold" grpId="1" nodeType="withEffect">
                                      <p:stCondLst>
                                        <p:cond delay="5200"/>
                                      </p:stCondLst>
                                      <p:childTnLst>
                                        <p:animEffect transition="out" filter="fade">
                                          <p:cBhvr>
                                            <p:cTn id="233" dur="1500"/>
                                            <p:tgtEl>
                                              <p:spTgt spid="51"/>
                                            </p:tgtEl>
                                          </p:cBhvr>
                                        </p:animEffect>
                                        <p:set>
                                          <p:cBhvr>
                                            <p:cTn id="234" dur="1" fill="hold">
                                              <p:stCondLst>
                                                <p:cond delay="1499"/>
                                              </p:stCondLst>
                                            </p:cTn>
                                            <p:tgtEl>
                                              <p:spTgt spid="51"/>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P spid="11" grpId="0"/>
          <p:bldP spid="11" grpId="1"/>
          <p:bldP spid="12" grpId="0" animBg="1"/>
          <p:bldP spid="12" grpId="1" animBg="1"/>
          <p:bldP spid="13" grpId="0" animBg="1"/>
          <p:bldP spid="13" grpId="1" animBg="1"/>
          <p:bldP spid="14" grpId="0" animBg="1"/>
          <p:bldP spid="14" grpId="1" animBg="1"/>
          <p:bldP spid="15" grpId="0" animBg="1"/>
          <p:bldP spid="15" grpId="1" animBg="1"/>
          <p:bldP spid="16" grpId="0" animBg="1"/>
          <p:bldP spid="16" grpId="1" animBg="1"/>
          <p:bldP spid="17" grpId="0" animBg="1"/>
          <p:bldP spid="17" grpId="1" animBg="1"/>
          <p:bldP spid="18" grpId="0" animBg="1"/>
          <p:bldP spid="18" grpId="1" animBg="1"/>
          <p:bldP spid="19" grpId="0" animBg="1"/>
          <p:bldP spid="19" grpId="1" animBg="1"/>
          <p:bldP spid="20" grpId="0" animBg="1"/>
          <p:bldP spid="20" grpId="1" animBg="1"/>
          <p:bldP spid="21" grpId="0" animBg="1"/>
          <p:bldP spid="21" grpId="1" animBg="1"/>
          <p:bldP spid="22" grpId="0" animBg="1"/>
          <p:bldP spid="22" grpId="1" animBg="1"/>
          <p:bldP spid="23" grpId="0" animBg="1"/>
          <p:bldP spid="23" grpId="1" animBg="1"/>
          <p:bldP spid="24" grpId="0" animBg="1"/>
          <p:bldP spid="24" grpId="1" animBg="1"/>
          <p:bldP spid="25" grpId="0" animBg="1"/>
          <p:bldP spid="25" grpId="1" animBg="1"/>
          <p:bldP spid="26" grpId="0" animBg="1"/>
          <p:bldP spid="26" grpId="1" animBg="1"/>
          <p:bldP spid="27" grpId="0" animBg="1"/>
          <p:bldP spid="27" grpId="1" animBg="1"/>
          <p:bldP spid="28" grpId="0" animBg="1"/>
          <p:bldP spid="28" grpId="1" animBg="1"/>
          <p:bldP spid="29" grpId="0" animBg="1"/>
          <p:bldP spid="29" grpId="1" animBg="1"/>
          <p:bldP spid="30" grpId="0" animBg="1"/>
          <p:bldP spid="30" grpId="1" animBg="1"/>
          <p:bldP spid="31" grpId="0" animBg="1"/>
          <p:bldP spid="31" grpId="1" animBg="1"/>
          <p:bldP spid="32" grpId="0" animBg="1"/>
          <p:bldP spid="32" grpId="1" animBg="1"/>
          <p:bldP spid="33" grpId="0" animBg="1"/>
          <p:bldP spid="33" grpId="1" animBg="1"/>
          <p:bldP spid="34" grpId="0" animBg="1"/>
          <p:bldP spid="34" grpId="1" animBg="1"/>
          <p:bldP spid="35" grpId="0" animBg="1"/>
          <p:bldP spid="35" grpId="1" animBg="1"/>
          <p:bldP spid="36" grpId="0" animBg="1"/>
          <p:bldP spid="36" grpId="1" animBg="1"/>
          <p:bldP spid="37" grpId="0" animBg="1"/>
          <p:bldP spid="37" grpId="1" animBg="1"/>
          <p:bldP spid="38" grpId="0" animBg="1"/>
          <p:bldP spid="38" grpId="1" animBg="1"/>
          <p:bldP spid="39" grpId="0" animBg="1"/>
          <p:bldP spid="39" grpId="1" animBg="1"/>
          <p:bldP spid="40" grpId="0" animBg="1"/>
          <p:bldP spid="40" grpId="1" animBg="1"/>
          <p:bldP spid="41" grpId="0" animBg="1"/>
          <p:bldP spid="41" grpId="1" animBg="1"/>
          <p:bldP spid="42" grpId="0" animBg="1"/>
          <p:bldP spid="42" grpId="1" animBg="1"/>
          <p:bldP spid="43" grpId="0" animBg="1"/>
          <p:bldP spid="43" grpId="1" animBg="1"/>
          <p:bldP spid="44" grpId="0" animBg="1"/>
          <p:bldP spid="44" grpId="1" animBg="1"/>
          <p:bldP spid="45" grpId="0" animBg="1"/>
          <p:bldP spid="45" grpId="1" animBg="1"/>
          <p:bldP spid="46" grpId="0" animBg="1"/>
          <p:bldP spid="46" grpId="1" animBg="1"/>
          <p:bldP spid="47" grpId="0" animBg="1"/>
          <p:bldP spid="47" grpId="1" animBg="1"/>
          <p:bldP spid="48" grpId="0" animBg="1"/>
          <p:bldP spid="48" grpId="1" animBg="1"/>
          <p:bldP spid="49" grpId="0" animBg="1"/>
          <p:bldP spid="49" grpId="1" animBg="1"/>
          <p:bldP spid="50" grpId="0" animBg="1"/>
          <p:bldP spid="50" grpId="1" animBg="1"/>
          <p:bldP spid="51" grpId="0" animBg="1"/>
          <p:bldP spid="51" grpId="1"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anim calcmode="lin" valueType="num">
                                          <p:cBhvr>
                                            <p:cTn id="8" dur="1000" fill="hold"/>
                                            <p:tgtEl>
                                              <p:spTgt spid="8"/>
                                            </p:tgtEl>
                                            <p:attrNameLst>
                                              <p:attrName>ppt_x</p:attrName>
                                            </p:attrNameLst>
                                          </p:cBhvr>
                                          <p:tavLst>
                                            <p:tav tm="0">
                                              <p:val>
                                                <p:strVal val="#ppt_x"/>
                                              </p:val>
                                            </p:tav>
                                            <p:tav tm="100000">
                                              <p:val>
                                                <p:strVal val="#ppt_x"/>
                                              </p:val>
                                            </p:tav>
                                          </p:tavLst>
                                        </p:anim>
                                        <p:anim calcmode="lin" valueType="num">
                                          <p:cBhvr>
                                            <p:cTn id="9" dur="1000" fill="hold"/>
                                            <p:tgtEl>
                                              <p:spTgt spid="8"/>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 presetClass="entr" presetSubtype="2" decel="100000" fill="hold" nodeType="afterEffect">
                                      <p:stCondLst>
                                        <p:cond delay="0"/>
                                      </p:stCondLst>
                                      <p:childTnLst>
                                        <p:set>
                                          <p:cBhvr>
                                            <p:cTn id="12" dur="1" fill="hold">
                                              <p:stCondLst>
                                                <p:cond delay="0"/>
                                              </p:stCondLst>
                                            </p:cTn>
                                            <p:tgtEl>
                                              <p:spTgt spid="7"/>
                                            </p:tgtEl>
                                            <p:attrNameLst>
                                              <p:attrName>style.visibility</p:attrName>
                                            </p:attrNameLst>
                                          </p:cBhvr>
                                          <p:to>
                                            <p:strVal val="visible"/>
                                          </p:to>
                                        </p:set>
                                        <p:anim calcmode="lin" valueType="num">
                                          <p:cBhvr additive="base">
                                            <p:cTn id="13" dur="1500" fill="hold"/>
                                            <p:tgtEl>
                                              <p:spTgt spid="7"/>
                                            </p:tgtEl>
                                            <p:attrNameLst>
                                              <p:attrName>ppt_x</p:attrName>
                                            </p:attrNameLst>
                                          </p:cBhvr>
                                          <p:tavLst>
                                            <p:tav tm="0">
                                              <p:val>
                                                <p:strVal val="1+#ppt_w/2"/>
                                              </p:val>
                                            </p:tav>
                                            <p:tav tm="100000">
                                              <p:val>
                                                <p:strVal val="#ppt_x"/>
                                              </p:val>
                                            </p:tav>
                                          </p:tavLst>
                                        </p:anim>
                                        <p:anim calcmode="lin" valueType="num">
                                          <p:cBhvr additive="base">
                                            <p:cTn id="14" dur="1500" fill="hold"/>
                                            <p:tgtEl>
                                              <p:spTgt spid="7"/>
                                            </p:tgtEl>
                                            <p:attrNameLst>
                                              <p:attrName>ppt_y</p:attrName>
                                            </p:attrNameLst>
                                          </p:cBhvr>
                                          <p:tavLst>
                                            <p:tav tm="0">
                                              <p:val>
                                                <p:strVal val="#ppt_y"/>
                                              </p:val>
                                            </p:tav>
                                            <p:tav tm="100000">
                                              <p:val>
                                                <p:strVal val="#ppt_y"/>
                                              </p:val>
                                            </p:tav>
                                          </p:tavLst>
                                        </p:anim>
                                      </p:childTnLst>
                                    </p:cTn>
                                  </p:par>
                                  <p:par>
                                    <p:cTn id="15" presetID="2" presetClass="entr" presetSubtype="6" fill="hold" nodeType="withEffect">
                                      <p:stCondLst>
                                        <p:cond delay="1000"/>
                                      </p:stCondLst>
                                      <p:childTnLst>
                                        <p:set>
                                          <p:cBhvr>
                                            <p:cTn id="16" dur="1" fill="hold">
                                              <p:stCondLst>
                                                <p:cond delay="0"/>
                                              </p:stCondLst>
                                            </p:cTn>
                                            <p:tgtEl>
                                              <p:spTgt spid="3"/>
                                            </p:tgtEl>
                                            <p:attrNameLst>
                                              <p:attrName>style.visibility</p:attrName>
                                            </p:attrNameLst>
                                          </p:cBhvr>
                                          <p:to>
                                            <p:strVal val="visible"/>
                                          </p:to>
                                        </p:set>
                                        <p:anim calcmode="lin" valueType="num">
                                          <p:cBhvr additive="base">
                                            <p:cTn id="17" dur="2000" fill="hold"/>
                                            <p:tgtEl>
                                              <p:spTgt spid="3"/>
                                            </p:tgtEl>
                                            <p:attrNameLst>
                                              <p:attrName>ppt_x</p:attrName>
                                            </p:attrNameLst>
                                          </p:cBhvr>
                                          <p:tavLst>
                                            <p:tav tm="0">
                                              <p:val>
                                                <p:strVal val="1+#ppt_w/2"/>
                                              </p:val>
                                            </p:tav>
                                            <p:tav tm="100000">
                                              <p:val>
                                                <p:strVal val="#ppt_x"/>
                                              </p:val>
                                            </p:tav>
                                          </p:tavLst>
                                        </p:anim>
                                        <p:anim calcmode="lin" valueType="num">
                                          <p:cBhvr additive="base">
                                            <p:cTn id="18" dur="2000" fill="hold"/>
                                            <p:tgtEl>
                                              <p:spTgt spid="3"/>
                                            </p:tgtEl>
                                            <p:attrNameLst>
                                              <p:attrName>ppt_y</p:attrName>
                                            </p:attrNameLst>
                                          </p:cBhvr>
                                          <p:tavLst>
                                            <p:tav tm="0">
                                              <p:val>
                                                <p:strVal val="1+#ppt_h/2"/>
                                              </p:val>
                                            </p:tav>
                                            <p:tav tm="100000">
                                              <p:val>
                                                <p:strVal val="#ppt_y"/>
                                              </p:val>
                                            </p:tav>
                                          </p:tavLst>
                                        </p:anim>
                                      </p:childTnLst>
                                    </p:cTn>
                                  </p:par>
                                  <p:par>
                                    <p:cTn id="19" presetID="2" presetClass="entr" presetSubtype="2" decel="100000" fill="hold" grpId="0" nodeType="withEffect">
                                      <p:stCondLst>
                                        <p:cond delay="1200"/>
                                      </p:stCondLst>
                                      <p:childTnLst>
                                        <p:set>
                                          <p:cBhvr>
                                            <p:cTn id="20" dur="1" fill="hold">
                                              <p:stCondLst>
                                                <p:cond delay="0"/>
                                              </p:stCondLst>
                                            </p:cTn>
                                            <p:tgtEl>
                                              <p:spTgt spid="9"/>
                                            </p:tgtEl>
                                            <p:attrNameLst>
                                              <p:attrName>style.visibility</p:attrName>
                                            </p:attrNameLst>
                                          </p:cBhvr>
                                          <p:to>
                                            <p:strVal val="visible"/>
                                          </p:to>
                                        </p:set>
                                        <p:anim calcmode="lin" valueType="num">
                                          <p:cBhvr additive="base">
                                            <p:cTn id="21" dur="1500" fill="hold"/>
                                            <p:tgtEl>
                                              <p:spTgt spid="9"/>
                                            </p:tgtEl>
                                            <p:attrNameLst>
                                              <p:attrName>ppt_x</p:attrName>
                                            </p:attrNameLst>
                                          </p:cBhvr>
                                          <p:tavLst>
                                            <p:tav tm="0">
                                              <p:val>
                                                <p:strVal val="1+#ppt_w/2"/>
                                              </p:val>
                                            </p:tav>
                                            <p:tav tm="100000">
                                              <p:val>
                                                <p:strVal val="#ppt_x"/>
                                              </p:val>
                                            </p:tav>
                                          </p:tavLst>
                                        </p:anim>
                                        <p:anim calcmode="lin" valueType="num">
                                          <p:cBhvr additive="base">
                                            <p:cTn id="22" dur="1500" fill="hold"/>
                                            <p:tgtEl>
                                              <p:spTgt spid="9"/>
                                            </p:tgtEl>
                                            <p:attrNameLst>
                                              <p:attrName>ppt_y</p:attrName>
                                            </p:attrNameLst>
                                          </p:cBhvr>
                                          <p:tavLst>
                                            <p:tav tm="0">
                                              <p:val>
                                                <p:strVal val="#ppt_y"/>
                                              </p:val>
                                            </p:tav>
                                            <p:tav tm="100000">
                                              <p:val>
                                                <p:strVal val="#ppt_y"/>
                                              </p:val>
                                            </p:tav>
                                          </p:tavLst>
                                        </p:anim>
                                      </p:childTnLst>
                                    </p:cTn>
                                  </p:par>
                                  <p:par>
                                    <p:cTn id="23" presetID="2" presetClass="entr" presetSubtype="2" decel="100000" fill="hold" grpId="0" nodeType="withEffect">
                                      <p:stCondLst>
                                        <p:cond delay="1500"/>
                                      </p:stCondLst>
                                      <p:childTnLst>
                                        <p:set>
                                          <p:cBhvr>
                                            <p:cTn id="24" dur="1" fill="hold">
                                              <p:stCondLst>
                                                <p:cond delay="0"/>
                                              </p:stCondLst>
                                            </p:cTn>
                                            <p:tgtEl>
                                              <p:spTgt spid="10"/>
                                            </p:tgtEl>
                                            <p:attrNameLst>
                                              <p:attrName>style.visibility</p:attrName>
                                            </p:attrNameLst>
                                          </p:cBhvr>
                                          <p:to>
                                            <p:strVal val="visible"/>
                                          </p:to>
                                        </p:set>
                                        <p:anim calcmode="lin" valueType="num">
                                          <p:cBhvr additive="base">
                                            <p:cTn id="25" dur="1500" fill="hold"/>
                                            <p:tgtEl>
                                              <p:spTgt spid="10"/>
                                            </p:tgtEl>
                                            <p:attrNameLst>
                                              <p:attrName>ppt_x</p:attrName>
                                            </p:attrNameLst>
                                          </p:cBhvr>
                                          <p:tavLst>
                                            <p:tav tm="0">
                                              <p:val>
                                                <p:strVal val="1+#ppt_w/2"/>
                                              </p:val>
                                            </p:tav>
                                            <p:tav tm="100000">
                                              <p:val>
                                                <p:strVal val="#ppt_x"/>
                                              </p:val>
                                            </p:tav>
                                          </p:tavLst>
                                        </p:anim>
                                        <p:anim calcmode="lin" valueType="num">
                                          <p:cBhvr additive="base">
                                            <p:cTn id="26" dur="1500" fill="hold"/>
                                            <p:tgtEl>
                                              <p:spTgt spid="10"/>
                                            </p:tgtEl>
                                            <p:attrNameLst>
                                              <p:attrName>ppt_y</p:attrName>
                                            </p:attrNameLst>
                                          </p:cBhvr>
                                          <p:tavLst>
                                            <p:tav tm="0">
                                              <p:val>
                                                <p:strVal val="#ppt_y"/>
                                              </p:val>
                                            </p:tav>
                                            <p:tav tm="100000">
                                              <p:val>
                                                <p:strVal val="#ppt_y"/>
                                              </p:val>
                                            </p:tav>
                                          </p:tavLst>
                                        </p:anim>
                                      </p:childTnLst>
                                    </p:cTn>
                                  </p:par>
                                </p:childTnLst>
                              </p:cTn>
                            </p:par>
                            <p:par>
                              <p:cTn id="27" fill="hold">
                                <p:stCondLst>
                                  <p:cond delay="4000"/>
                                </p:stCondLst>
                                <p:childTnLst>
                                  <p:par>
                                    <p:cTn id="28" presetID="2" presetClass="entr" presetSubtype="4" fill="hold" grpId="0" nodeType="afterEffect">
                                      <p:stCondLst>
                                        <p:cond delay="0"/>
                                      </p:stCondLst>
                                      <p:iterate type="lt">
                                        <p:tmPct val="10000"/>
                                      </p:iterate>
                                      <p:childTnLst>
                                        <p:set>
                                          <p:cBhvr>
                                            <p:cTn id="29" dur="1" fill="hold">
                                              <p:stCondLst>
                                                <p:cond delay="0"/>
                                              </p:stCondLst>
                                            </p:cTn>
                                            <p:tgtEl>
                                              <p:spTgt spid="11"/>
                                            </p:tgtEl>
                                            <p:attrNameLst>
                                              <p:attrName>style.visibility</p:attrName>
                                            </p:attrNameLst>
                                          </p:cBhvr>
                                          <p:to>
                                            <p:strVal val="visible"/>
                                          </p:to>
                                        </p:set>
                                        <p:anim calcmode="lin" valueType="num">
                                          <p:cBhvr>
                                            <p:cTn id="30" dur="500" fill="hold"/>
                                            <p:tgtEl>
                                              <p:spTgt spid="11"/>
                                            </p:tgtEl>
                                            <p:attrNameLst>
                                              <p:attrName>ppt_x</p:attrName>
                                            </p:attrNameLst>
                                          </p:cBhvr>
                                          <p:tavLst>
                                            <p:tav tm="0">
                                              <p:val>
                                                <p:strVal val="#ppt_x"/>
                                              </p:val>
                                            </p:tav>
                                            <p:tav tm="100000">
                                              <p:val>
                                                <p:strVal val="#ppt_x"/>
                                              </p:val>
                                            </p:tav>
                                          </p:tavLst>
                                        </p:anim>
                                        <p:anim calcmode="lin" valueType="num">
                                          <p:cBhvr>
                                            <p:cTn id="31" dur="500" fill="hold"/>
                                            <p:tgtEl>
                                              <p:spTgt spid="11"/>
                                            </p:tgtEl>
                                            <p:attrNameLst>
                                              <p:attrName>ppt_y</p:attrName>
                                            </p:attrNameLst>
                                          </p:cBhvr>
                                          <p:tavLst>
                                            <p:tav tm="0">
                                              <p:val>
                                                <p:strVal val="1+#ppt_h/2"/>
                                              </p:val>
                                            </p:tav>
                                            <p:tav tm="100000">
                                              <p:val>
                                                <p:strVal val="#ppt_y"/>
                                              </p:val>
                                            </p:tav>
                                          </p:tavLst>
                                        </p:anim>
                                      </p:childTnLst>
                                    </p:cTn>
                                  </p:par>
                                  <p:par>
                                    <p:cTn id="32" presetID="26" presetClass="emph" presetSubtype="0" fill="hold" grpId="1" nodeType="withEffect">
                                      <p:stCondLst>
                                        <p:cond delay="1000"/>
                                      </p:stCondLst>
                                      <p:iterate type="lt">
                                        <p:tmPct val="10000"/>
                                      </p:iterate>
                                      <p:childTnLst>
                                        <p:animEffect transition="out" filter="fade">
                                          <p:cBhvr>
                                            <p:cTn id="33" dur="500" tmFilter="0, 0; .2, .5; .8, .5; 1, 0"/>
                                            <p:tgtEl>
                                              <p:spTgt spid="11"/>
                                            </p:tgtEl>
                                          </p:cBhvr>
                                        </p:animEffect>
                                        <p:animScale>
                                          <p:cBhvr>
                                            <p:cTn id="34" dur="250" autoRev="1" fill="hold"/>
                                            <p:tgtEl>
                                              <p:spTgt spid="11"/>
                                            </p:tgtEl>
                                          </p:cBhvr>
                                          <p:by x="105000" y="105000"/>
                                        </p:animScale>
                                      </p:childTnLst>
                                    </p:cTn>
                                  </p:par>
                                  <p:par>
                                    <p:cTn id="35" presetID="0" presetClass="path" presetSubtype="0" repeatCount="indefinite" accel="100000" fill="hold" grpId="0" nodeType="withEffect">
                                      <p:stCondLst>
                                        <p:cond delay="0"/>
                                      </p:stCondLst>
                                      <p:childTnLst>
                                        <p:animMotion origin="layout" path="M -1.25E-6 -1.85185E-6 L -1.25E-6 0.00023 C 0.00091 0.00533 0.00195 0.01088 0.00339 0.01621 C 0.00456 0.02037 0.00638 0.02431 0.00794 0.02847 C 0.0086 0.03079 0.00899 0.03334 0.01016 0.03449 L 0.01367 0.03866 C 0.01979 0.04653 0.01615 0.04375 0.02175 0.04722 C 0.02787 0.05834 0.01888 0.04259 0.02865 0.05533 C 0.02995 0.05671 0.03073 0.05972 0.03216 0.06134 C 0.03503 0.06459 0.03841 0.06667 0.04141 0.06945 C 0.04297 0.07107 0.04427 0.07408 0.04596 0.07546 C 0.04818 0.07778 0.05287 0.07963 0.05287 0.08009 L 0.05977 0.0882 C 0.06094 0.08982 0.06198 0.09121 0.06328 0.09213 C 0.06719 0.09491 0.07149 0.09607 0.07487 0.10046 C 0.0763 0.10255 0.07774 0.10486 0.07943 0.10625 C 0.08047 0.10787 0.08177 0.10787 0.08294 0.10857 C 0.08503 0.10996 0.08945 0.11343 0.09219 0.11482 C 0.09401 0.11597 0.09596 0.11597 0.09792 0.11667 C 0.09948 0.11806 0.10104 0.11945 0.10248 0.1206 C 0.10378 0.12199 0.10469 0.12384 0.10599 0.12523 C 0.10781 0.12662 0.1099 0.12755 0.11172 0.12917 C 0.12031 0.13588 0.11276 0.13079 0.11979 0.13542 C 0.12136 0.13935 0.12396 0.14259 0.12448 0.14746 C 0.12578 0.15972 0.12721 0.15509 0.12682 0.16389 C 0.12643 0.17269 0.12617 0.18195 0.12565 0.19051 C 0.12539 0.19283 0.12513 0.19468 0.12448 0.19676 C 0.12383 0.19838 0.12292 0.19931 0.12214 0.2007 C 0.11992 0.2125 0.12253 0.20232 0.11862 0.21111 C 0.11706 0.21505 0.11641 0.2206 0.11406 0.22361 C 0.11289 0.225 0.11185 0.22662 0.11055 0.22755 C 0.10951 0.22847 0.1082 0.22847 0.10716 0.2294 C 0.10469 0.23218 0.10248 0.23519 0.10026 0.23773 L 0.09675 0.24167 C 0.09596 0.24398 0.09544 0.2463 0.0944 0.24815 C 0.09219 0.25209 0.09037 0.25255 0.0875 0.2544 C 0.08672 0.25579 0.0862 0.25741 0.08516 0.25834 C 0.08386 0.25972 0.08216 0.25972 0.0806 0.26042 C 0.07943 0.26088 0.07826 0.26134 0.07708 0.26227 C 0.07591 0.26366 0.07487 0.26551 0.0737 0.26644 C 0.07253 0.26759 0.07136 0.26759 0.07018 0.26852 C 0.0586 0.27871 0.0763 0.26597 0.06211 0.27662 C 0.06107 0.27778 0.05977 0.27801 0.05873 0.27871 C 0.05195 0.28496 0.05873 0.28171 0.05052 0.28681 C 0.04909 0.2882 0.04753 0.2882 0.04596 0.28912 L 0.04141 0.29746 C 0.04063 0.29861 0.04011 0.30093 0.03906 0.30139 C 0.03789 0.30185 0.03672 0.30232 0.03555 0.30324 C 0.03086 0.30787 0.03333 0.30648 0.02982 0.31181 C 0.02878 0.3132 0.02748 0.31435 0.0263 0.31574 C 0.02487 0.31968 0.0237 0.32454 0.02175 0.32824 L 0.01706 0.33634 C 0.01498 0.34815 0.01745 0.33773 0.01367 0.34653 C 0.01198 0.35046 0.00899 0.35903 0.00899 0.35926 L 0.0069 0.37107 L 0.0056 0.37732 C 0.00599 0.3956 0.0056 0.41435 0.0069 0.43264 C 0.0069 0.43472 0.00899 0.43704 0.00899 0.43727 L 0.00899 0.43704 " pathEditMode="relative" rAng="0" ptsTypes="AAAAAAAAAAAAAAAAAAAAAAAAAAAAAAAAAAAAAAAAAAAAAAAAAAAAAAAAAAA">
                                          <p:cBhvr>
                                            <p:cTn id="36" dur="3000" fill="hold"/>
                                            <p:tgtEl>
                                              <p:spTgt spid="12"/>
                                            </p:tgtEl>
                                            <p:attrNameLst>
                                              <p:attrName>ppt_x</p:attrName>
                                              <p:attrName>ppt_y</p:attrName>
                                            </p:attrNameLst>
                                          </p:cBhvr>
                                          <p:rCtr x="6341" y="21852"/>
                                        </p:animMotion>
                                      </p:childTnLst>
                                    </p:cTn>
                                  </p:par>
                                  <p:par>
                                    <p:cTn id="37" presetID="10" presetClass="exit" presetSubtype="0" repeatCount="indefinite" fill="hold" grpId="1" nodeType="withEffect">
                                      <p:stCondLst>
                                        <p:cond delay="1500"/>
                                      </p:stCondLst>
                                      <p:childTnLst>
                                        <p:animEffect transition="out" filter="fade">
                                          <p:cBhvr>
                                            <p:cTn id="38" dur="1500"/>
                                            <p:tgtEl>
                                              <p:spTgt spid="12"/>
                                            </p:tgtEl>
                                          </p:cBhvr>
                                        </p:animEffect>
                                        <p:set>
                                          <p:cBhvr>
                                            <p:cTn id="39" dur="1" fill="hold">
                                              <p:stCondLst>
                                                <p:cond delay="1499"/>
                                              </p:stCondLst>
                                            </p:cTn>
                                            <p:tgtEl>
                                              <p:spTgt spid="12"/>
                                            </p:tgtEl>
                                            <p:attrNameLst>
                                              <p:attrName>style.visibility</p:attrName>
                                            </p:attrNameLst>
                                          </p:cBhvr>
                                          <p:to>
                                            <p:strVal val="hidden"/>
                                          </p:to>
                                        </p:set>
                                      </p:childTnLst>
                                    </p:cTn>
                                  </p:par>
                                  <p:par>
                                    <p:cTn id="40" presetID="0" presetClass="path" presetSubtype="0" repeatCount="indefinite" accel="100000" fill="hold" grpId="0" nodeType="withEffect">
                                      <p:stCondLst>
                                        <p:cond delay="600"/>
                                      </p:stCondLst>
                                      <p:childTnLst>
                                        <p:animMotion origin="layout" path="M 1.04167E-6 -3.7037E-7 L 1.04167E-6 0.00023 C -0.00078 0.0037 -0.00143 0.00741 -0.00234 0.01111 C -0.00274 0.0125 -0.00352 0.01366 -0.00391 0.01528 C -0.00456 0.01782 -0.00456 0.02107 -0.00547 0.02361 L -0.00859 0.03194 C -0.00912 0.0331 -0.0099 0.03449 -0.01016 0.03611 C -0.01042 0.0375 -0.01055 0.03889 -0.01094 0.04028 C -0.01159 0.0419 -0.01263 0.04282 -0.01328 0.04444 C -0.01393 0.0456 -0.01419 0.04722 -0.01484 0.04861 C -0.01628 0.05139 -0.01797 0.05417 -0.01953 0.05671 C -0.02031 0.0581 -0.02096 0.05995 -0.02188 0.06111 C -0.02266 0.06204 -0.02357 0.06273 -0.02422 0.06389 C -0.02591 0.06644 -0.02734 0.06944 -0.02891 0.07222 C -0.02969 0.07361 -0.03034 0.07546 -0.03125 0.07639 C -0.03229 0.07732 -0.03346 0.07778 -0.03438 0.07894 C -0.03646 0.08194 -0.03776 0.08611 -0.03984 0.08866 C -0.04375 0.09398 -0.04193 0.09167 -0.04531 0.09583 C -0.04805 0.10532 -0.04544 0.09745 -0.04922 0.10532 C -0.05013 0.10718 -0.05065 0.10949 -0.05156 0.11111 C -0.05247 0.11204 -0.05378 0.11273 -0.05469 0.11343 C -0.05586 0.11505 -0.05677 0.11644 -0.05781 0.11806 C -0.05859 0.11875 -0.05951 0.11944 -0.06016 0.12083 C -0.06237 0.12338 -0.06393 0.12755 -0.06641 0.12917 C -0.06719 0.1294 -0.0681 0.1294 -0.06875 0.13056 C -0.07682 0.13843 -0.07057 0.13426 -0.07578 0.1375 C -0.0819 0.14815 -0.07865 0.14352 -0.08516 0.15116 L -0.0875 0.15417 C -0.08776 0.15556 -0.08776 0.15718 -0.08828 0.1581 C -0.08945 0.16065 -0.09154 0.16157 -0.09297 0.1625 C -0.09375 0.16389 -0.09479 0.16482 -0.09531 0.16644 C -0.09609 0.16852 -0.09636 0.1713 -0.09688 0.17361 C -0.0974 0.175 -0.09792 0.17616 -0.09844 0.17755 C -0.0987 0.17917 -0.09896 0.18148 -0.09922 0.18333 C -0.09948 0.18449 -0.1 0.18588 -0.1 0.1875 C -0.1 0.19398 -0.09974 0.20023 -0.09922 0.20694 C -0.09922 0.20764 -0.09818 0.21528 -0.09766 0.21667 C -0.09714 0.21852 -0.09596 0.21991 -0.09531 0.22222 C -0.09466 0.22407 -0.09453 0.22685 -0.09375 0.2287 C -0.09219 0.2331 -0.08828 0.24167 -0.08828 0.2419 C -0.08802 0.24306 -0.08789 0.24444 -0.0875 0.24583 C -0.08711 0.24722 -0.08646 0.24815 -0.08594 0.24977 C -0.08542 0.25116 -0.08503 0.2537 -0.08438 0.25556 C -0.08399 0.25694 -0.08333 0.2581 -0.08281 0.25972 C -0.08125 0.26482 -0.08151 0.2662 -0.07891 0.27083 C -0.07826 0.27199 -0.07734 0.27245 -0.07656 0.27361 C -0.07526 0.27546 -0.07409 0.27824 -0.07266 0.28056 C -0.0599 0.29931 -0.07591 0.26921 -0.05469 0.30694 C -0.05313 0.30972 -0.05143 0.31157 -0.05 0.31528 C -0.04909 0.31736 -0.04857 0.31991 -0.04766 0.32222 C -0.04675 0.325 -0.04557 0.32778 -0.04453 0.33056 C -0.0418 0.33727 -0.04219 0.33727 -0.03594 0.34444 C -0.03464 0.34583 -0.03333 0.34699 -0.03203 0.34861 C -0.03125 0.34931 -0.03047 0.35046 -0.02969 0.35093 C -0.02865 0.35232 -0.02761 0.35324 -0.02656 0.35394 C -0.02578 0.35463 -0.025 0.35463 -0.02422 0.35532 C -0.02266 0.35694 -0.02109 0.35857 -0.01953 0.36111 C -0.01875 0.36157 -0.0181 0.36296 -0.01719 0.36389 C -0.00794 0.36898 -0.01602 0.36366 -0.01016 0.36898 C -0.00807 0.3713 -0.0056 0.37199 -0.00391 0.375 L 0.00312 0.38704 C 0.00417 0.38935 0.00508 0.39144 0.00625 0.39306 C 0.00755 0.39444 0.01081 0.39769 0.01172 0.4 C 0.01693 0.40903 0.00937 0.39931 0.01562 0.40671 C 0.01641 0.41088 0.0168 0.41551 0.01797 0.41875 C 0.02148 0.43194 0.01745 0.41574 0.02109 0.43542 C 0.02135 0.43704 0.02174 0.43843 0.02187 0.44005 C 0.022 0.44144 0.02187 0.44398 0.02187 0.44583 L 0.02187 0.44607 L 0.02187 0.44583 L 0.02187 0.44607 " pathEditMode="relative" rAng="0" ptsTypes="AAAAAAAAAAAAAAAAAAAAAAAAAAAAAAAAAAAAAAAAAAAAAAAAAAAAAAAAAAAAAAAAAAAAAAA">
                                          <p:cBhvr>
                                            <p:cTn id="41" dur="3000" fill="hold"/>
                                            <p:tgtEl>
                                              <p:spTgt spid="13"/>
                                            </p:tgtEl>
                                            <p:attrNameLst>
                                              <p:attrName>ppt_x</p:attrName>
                                              <p:attrName>ppt_y</p:attrName>
                                            </p:attrNameLst>
                                          </p:cBhvr>
                                          <p:rCtr x="-3906" y="22292"/>
                                        </p:animMotion>
                                      </p:childTnLst>
                                    </p:cTn>
                                  </p:par>
                                  <p:par>
                                    <p:cTn id="42" presetID="10" presetClass="exit" presetSubtype="0" repeatCount="indefinite" fill="hold" grpId="1" nodeType="withEffect">
                                      <p:stCondLst>
                                        <p:cond delay="2100"/>
                                      </p:stCondLst>
                                      <p:childTnLst>
                                        <p:animEffect transition="out" filter="fade">
                                          <p:cBhvr>
                                            <p:cTn id="43" dur="1500"/>
                                            <p:tgtEl>
                                              <p:spTgt spid="13"/>
                                            </p:tgtEl>
                                          </p:cBhvr>
                                        </p:animEffect>
                                        <p:set>
                                          <p:cBhvr>
                                            <p:cTn id="44" dur="1" fill="hold">
                                              <p:stCondLst>
                                                <p:cond delay="1499"/>
                                              </p:stCondLst>
                                            </p:cTn>
                                            <p:tgtEl>
                                              <p:spTgt spid="13"/>
                                            </p:tgtEl>
                                            <p:attrNameLst>
                                              <p:attrName>style.visibility</p:attrName>
                                            </p:attrNameLst>
                                          </p:cBhvr>
                                          <p:to>
                                            <p:strVal val="hidden"/>
                                          </p:to>
                                        </p:set>
                                      </p:childTnLst>
                                    </p:cTn>
                                  </p:par>
                                  <p:par>
                                    <p:cTn id="45" presetID="0" presetClass="path" presetSubtype="0" repeatCount="indefinite" accel="100000" fill="hold" grpId="0" nodeType="withEffect">
                                      <p:stCondLst>
                                        <p:cond delay="1300"/>
                                      </p:stCondLst>
                                      <p:childTnLst>
                                        <p:animMotion origin="layout" path="M -0.00039 -4.07407E-6 L -0.00039 0.00047 C -0.00195 0.01274 -0.00352 0.02408 -0.00495 0.03774 C -0.00547 0.04167 -0.00586 0.04699 -0.00651 0.05186 C -0.01445 0.10949 -0.00495 0.03681 -0.0125 0.08449 C -0.01315 0.08912 -0.01341 0.09352 -0.01406 0.09815 C -0.01497 0.10533 -0.01615 0.11112 -0.01706 0.11783 C -0.01771 0.1213 -0.0181 0.12732 -0.01862 0.13195 C -0.01966 0.1375 -0.02109 0.14584 -0.02174 0.15047 C -0.0224 0.1551 -0.0224 0.15949 -0.02331 0.16436 C -0.02422 0.16899 -0.02578 0.17362 -0.02643 0.17917 C -0.02786 0.1875 -0.02852 0.19815 -0.02956 0.20625 L -0.03112 0.2213 L -0.03268 0.23496 C -0.03294 0.25116 -0.0332 0.28727 -0.03268 0.31366 C -0.03216 0.33912 -0.03034 0.37547 -0.02956 0.39074 C -0.02917 0.3963 -0.02865 0.40093 -0.02799 0.40533 C -0.02708 0.41158 -0.02578 0.41713 -0.02487 0.42408 C -0.02109 0.45162 -0.0263 0.42547 -0.02018 0.45209 C -0.01966 0.45996 -0.01966 0.46829 -0.01862 0.47524 C -0.01797 0.48125 -0.01628 0.48403 -0.01563 0.49028 C -0.01419 0.49977 -0.01354 0.5088 -0.0125 0.51783 C -0.01198 0.52199 -0.0112 0.52755 -0.01094 0.53195 C -0.01029 0.54144 -0.00938 0.55973 -0.00781 0.57037 C -0.00716 0.57524 -0.00573 0.5794 -0.00495 0.58334 C -0.00417 0.58889 -0.00417 0.59375 -0.00352 0.59792 C -0.00169 0.60857 0.00104 0.6169 0.00273 0.62709 C 0.00378 0.63172 0.00456 0.64005 0.00586 0.64514 C 0.0099 0.6632 0.01042 0.65741 0.01523 0.66991 C 0.01693 0.67223 0.01836 0.67894 0.01992 0.68287 L 0.02305 0.71204 C 0.02357 0.71644 0.02539 0.72107 0.02461 0.72547 L 0.02305 0.73612 L 0.02305 0.73635 " pathEditMode="relative" rAng="0" ptsTypes="AAAAAAAAAAAAAAAAAAAAAAAAAAAAAAAAAA">
                                          <p:cBhvr>
                                            <p:cTn id="46" dur="3000" fill="hold"/>
                                            <p:tgtEl>
                                              <p:spTgt spid="14"/>
                                            </p:tgtEl>
                                            <p:attrNameLst>
                                              <p:attrName>ppt_x</p:attrName>
                                              <p:attrName>ppt_y</p:attrName>
                                            </p:attrNameLst>
                                          </p:cBhvr>
                                          <p:rCtr x="-352" y="36806"/>
                                        </p:animMotion>
                                      </p:childTnLst>
                                    </p:cTn>
                                  </p:par>
                                  <p:par>
                                    <p:cTn id="47" presetID="10" presetClass="exit" presetSubtype="0" repeatCount="indefinite" fill="hold" grpId="1" nodeType="withEffect">
                                      <p:stCondLst>
                                        <p:cond delay="2800"/>
                                      </p:stCondLst>
                                      <p:childTnLst>
                                        <p:animEffect transition="out" filter="fade">
                                          <p:cBhvr>
                                            <p:cTn id="48" dur="1500"/>
                                            <p:tgtEl>
                                              <p:spTgt spid="14"/>
                                            </p:tgtEl>
                                          </p:cBhvr>
                                        </p:animEffect>
                                        <p:set>
                                          <p:cBhvr>
                                            <p:cTn id="49" dur="1" fill="hold">
                                              <p:stCondLst>
                                                <p:cond delay="1499"/>
                                              </p:stCondLst>
                                            </p:cTn>
                                            <p:tgtEl>
                                              <p:spTgt spid="14"/>
                                            </p:tgtEl>
                                            <p:attrNameLst>
                                              <p:attrName>style.visibility</p:attrName>
                                            </p:attrNameLst>
                                          </p:cBhvr>
                                          <p:to>
                                            <p:strVal val="hidden"/>
                                          </p:to>
                                        </p:set>
                                      </p:childTnLst>
                                    </p:cTn>
                                  </p:par>
                                  <p:par>
                                    <p:cTn id="50" presetID="0" presetClass="path" presetSubtype="0" repeatCount="indefinite" accel="100000" fill="hold" grpId="0" nodeType="withEffect">
                                      <p:stCondLst>
                                        <p:cond delay="2300"/>
                                      </p:stCondLst>
                                      <p:childTnLst>
                                        <p:animMotion origin="layout" path="M -2.91667E-6 -3.33333E-6 L -2.91667E-6 0.00116 C 0.00091 0.01505 0.00196 0.02871 0.00339 0.04398 C 0.00456 0.05463 0.00638 0.06528 0.00795 0.07662 C 0.0086 0.08287 0.00899 0.08982 0.01016 0.09306 L 0.01367 0.10417 C 0.01979 0.12593 0.01615 0.11806 0.02175 0.12732 C 0.02787 0.15787 0.01888 0.11505 0.02865 0.14977 C 0.02995 0.15324 0.03073 0.16158 0.03216 0.16598 C 0.03503 0.17477 0.03841 0.18079 0.04141 0.1882 C 0.04297 0.1926 0.04427 0.2007 0.04597 0.20463 C 0.04818 0.21065 0.05287 0.21598 0.05287 0.21736 L 0.05977 0.23912 C 0.06094 0.24352 0.06198 0.24746 0.06328 0.25 C 0.06719 0.25764 0.07149 0.26042 0.07487 0.27223 C 0.07631 0.27824 0.07774 0.28426 0.07943 0.28843 C 0.08047 0.2926 0.08177 0.2926 0.08295 0.29468 C 0.08503 0.29815 0.08946 0.30741 0.09219 0.31158 C 0.09401 0.31459 0.09597 0.31459 0.09792 0.31644 C 0.09948 0.32014 0.10104 0.32385 0.10248 0.32732 C 0.10378 0.33079 0.10469 0.33611 0.10599 0.33982 C 0.10782 0.34375 0.1099 0.34607 0.11172 0.35047 C 0.12032 0.36875 0.11276 0.35486 0.11979 0.36736 C 0.12136 0.37848 0.12396 0.38727 0.12448 0.4 C 0.12578 0.43357 0.12722 0.42084 0.12683 0.44491 C 0.12644 0.46875 0.12617 0.49422 0.12565 0.51713 C 0.12539 0.52361 0.12513 0.52848 0.12448 0.53426 C 0.12383 0.53866 0.12292 0.54144 0.12214 0.54491 C 0.11992 0.57709 0.12253 0.54954 0.11862 0.57338 C 0.11706 0.58449 0.11641 0.59908 0.11407 0.60718 C 0.11289 0.61111 0.11185 0.61551 0.11055 0.61806 C 0.10951 0.62037 0.10821 0.62037 0.10716 0.62315 C 0.10469 0.63079 0.10248 0.63843 0.10026 0.64607 L 0.09675 0.65602 C 0.09597 0.66227 0.09545 0.66922 0.0944 0.67408 C 0.09219 0.68473 0.09037 0.68611 0.0875 0.69074 C 0.08672 0.69491 0.0862 0.69908 0.08516 0.70186 C 0.08386 0.70533 0.08216 0.70533 0.0806 0.70741 C 0.07943 0.70834 0.07826 0.70973 0.07709 0.71227 C 0.07591 0.71621 0.07487 0.72153 0.0737 0.72408 C 0.07253 0.72686 0.07136 0.72686 0.07019 0.72963 C 0.0586 0.75718 0.07631 0.72223 0.06211 0.75162 C 0.06107 0.75463 0.05977 0.7551 0.05873 0.75718 C 0.05196 0.77408 0.05873 0.76528 0.05052 0.77917 C 0.04909 0.78311 0.04753 0.78311 0.04597 0.78565 L 0.04141 0.80834 C 0.04063 0.81158 0.04011 0.8176 0.03907 0.81852 C 0.03789 0.82037 0.03672 0.82107 0.03555 0.82361 C 0.03086 0.83635 0.03334 0.83287 0.02982 0.84723 C 0.02878 0.8507 0.02748 0.85417 0.02631 0.85787 C 0.02487 0.86852 0.0237 0.88195 0.02175 0.89167 L 0.01706 0.91366 C 0.01498 0.94584 0.01745 0.9176 0.01367 0.94144 C 0.01198 0.95209 0.00899 0.97523 0.00899 0.97616 L 0.0069 1.00834 L 0.0056 1.02523 C 0.00599 1.075 0.0056 1.12616 0.0069 1.17547 C 0.0069 1.18125 0.00899 1.18773 0.00899 1.18889 L 0.00899 1.18773 " pathEditMode="relative" rAng="0" ptsTypes="AAAAAAAAAAAAAAAAAAAAAAAAAAAAAAAAAAAAAAAAAAAAAAAAAAAAAAAAAAA">
                                          <p:cBhvr>
                                            <p:cTn id="51" dur="3000" fill="hold"/>
                                            <p:tgtEl>
                                              <p:spTgt spid="15"/>
                                            </p:tgtEl>
                                            <p:attrNameLst>
                                              <p:attrName>ppt_x</p:attrName>
                                              <p:attrName>ppt_y</p:attrName>
                                            </p:attrNameLst>
                                          </p:cBhvr>
                                          <p:rCtr x="6354" y="59444"/>
                                        </p:animMotion>
                                      </p:childTnLst>
                                    </p:cTn>
                                  </p:par>
                                  <p:par>
                                    <p:cTn id="52" presetID="10" presetClass="exit" presetSubtype="0" repeatCount="indefinite" fill="hold" grpId="1" nodeType="withEffect">
                                      <p:stCondLst>
                                        <p:cond delay="3700"/>
                                      </p:stCondLst>
                                      <p:childTnLst>
                                        <p:animEffect transition="out" filter="fade">
                                          <p:cBhvr>
                                            <p:cTn id="53" dur="1500"/>
                                            <p:tgtEl>
                                              <p:spTgt spid="15"/>
                                            </p:tgtEl>
                                          </p:cBhvr>
                                        </p:animEffect>
                                        <p:set>
                                          <p:cBhvr>
                                            <p:cTn id="54" dur="1" fill="hold">
                                              <p:stCondLst>
                                                <p:cond delay="1499"/>
                                              </p:stCondLst>
                                            </p:cTn>
                                            <p:tgtEl>
                                              <p:spTgt spid="15"/>
                                            </p:tgtEl>
                                            <p:attrNameLst>
                                              <p:attrName>style.visibility</p:attrName>
                                            </p:attrNameLst>
                                          </p:cBhvr>
                                          <p:to>
                                            <p:strVal val="hidden"/>
                                          </p:to>
                                        </p:set>
                                      </p:childTnLst>
                                    </p:cTn>
                                  </p:par>
                                  <p:par>
                                    <p:cTn id="55" presetID="0" presetClass="path" presetSubtype="0" repeatCount="indefinite" accel="100000" fill="hold" grpId="0" nodeType="withEffect">
                                      <p:stCondLst>
                                        <p:cond delay="2900"/>
                                      </p:stCondLst>
                                      <p:childTnLst>
                                        <p:animMotion origin="layout" path="M 1.04167E-6 4.44444E-6 L 1.04167E-6 0.00023 C 0.00091 0.00532 0.00195 0.01088 0.00338 0.0162 C 0.00456 0.02037 0.00638 0.0243 0.00794 0.02847 C 0.00859 0.03078 0.00898 0.03333 0.01016 0.03449 L 0.01367 0.03865 C 0.01979 0.04652 0.01614 0.04375 0.02174 0.04722 C 0.02786 0.05833 0.01888 0.04259 0.02864 0.05532 C 0.02995 0.05671 0.03073 0.05972 0.03216 0.06134 C 0.03503 0.06458 0.03841 0.06666 0.04141 0.06944 C 0.04297 0.07106 0.04427 0.07407 0.04596 0.07546 C 0.04818 0.07777 0.05286 0.07963 0.05286 0.08009 L 0.05976 0.08819 C 0.06094 0.08981 0.06198 0.0912 0.06328 0.09213 C 0.06719 0.0949 0.07148 0.09606 0.07487 0.10046 C 0.0763 0.10254 0.07773 0.10486 0.07943 0.10625 C 0.08047 0.10787 0.08177 0.10787 0.08294 0.10856 C 0.08503 0.10995 0.08945 0.11342 0.09219 0.11481 C 0.09401 0.11597 0.09596 0.11597 0.09792 0.11666 C 0.09948 0.11805 0.10104 0.11944 0.10247 0.1206 C 0.10378 0.12199 0.10469 0.12384 0.10599 0.12523 C 0.10781 0.12662 0.10989 0.12754 0.11172 0.12916 C 0.12031 0.13588 0.11276 0.13078 0.11979 0.13541 C 0.12135 0.13935 0.12396 0.14259 0.12448 0.14745 C 0.12578 0.15972 0.12721 0.15509 0.12682 0.16388 C 0.12643 0.17268 0.12617 0.18194 0.12565 0.1905 C 0.12539 0.19282 0.12513 0.19467 0.12448 0.19675 C 0.12383 0.19838 0.12292 0.1993 0.12213 0.20069 C 0.11992 0.2125 0.12253 0.20231 0.11862 0.21111 C 0.11706 0.21504 0.11641 0.2206 0.11406 0.22361 C 0.11289 0.225 0.11185 0.22662 0.11055 0.22754 C 0.1095 0.22847 0.1082 0.22847 0.10716 0.22939 C 0.10469 0.23217 0.10247 0.23518 0.10026 0.23773 L 0.09674 0.24166 C 0.09596 0.24398 0.09544 0.24629 0.0944 0.24814 C 0.09219 0.25208 0.09036 0.25254 0.0875 0.25439 C 0.08672 0.25578 0.0862 0.2574 0.08516 0.25833 C 0.08385 0.25972 0.08216 0.25972 0.0806 0.26041 C 0.07943 0.26088 0.07825 0.26134 0.07708 0.26226 C 0.07591 0.26365 0.07487 0.2655 0.0737 0.26643 C 0.07253 0.26759 0.07135 0.26759 0.07018 0.26851 C 0.05859 0.2787 0.0763 0.26597 0.06211 0.27662 C 0.06107 0.27777 0.05976 0.278 0.05872 0.2787 C 0.05195 0.28495 0.05872 0.28171 0.05052 0.2868 C 0.04909 0.28819 0.04753 0.28819 0.04596 0.28912 L 0.04141 0.29745 C 0.04062 0.29861 0.0401 0.30092 0.03906 0.30138 C 0.03789 0.30185 0.03672 0.30231 0.03555 0.30324 C 0.03086 0.30787 0.03333 0.30648 0.02982 0.3118 C 0.02878 0.31319 0.02747 0.31435 0.0263 0.31574 C 0.02487 0.31967 0.0237 0.32453 0.02174 0.32824 L 0.01706 0.33634 C 0.01497 0.34814 0.01745 0.33773 0.01367 0.34652 C 0.01198 0.35046 0.00898 0.35902 0.00898 0.35925 L 0.0069 0.37106 L 0.0056 0.37731 C 0.00599 0.3956 0.0056 0.41435 0.0069 0.43263 C 0.0069 0.43472 0.00898 0.43703 0.00898 0.43726 L 0.00898 0.43703 " pathEditMode="relative" rAng="0" ptsTypes="AAAAAAAAAAAAAAAAAAAAAAAAAAAAAAAAAAAAAAAAAAAAAAAAAAAAAAAAAAA">
                                          <p:cBhvr>
                                            <p:cTn id="56" dur="3000" fill="hold"/>
                                            <p:tgtEl>
                                              <p:spTgt spid="16"/>
                                            </p:tgtEl>
                                            <p:attrNameLst>
                                              <p:attrName>ppt_x</p:attrName>
                                              <p:attrName>ppt_y</p:attrName>
                                            </p:attrNameLst>
                                          </p:cBhvr>
                                          <p:rCtr x="6341" y="21852"/>
                                        </p:animMotion>
                                      </p:childTnLst>
                                    </p:cTn>
                                  </p:par>
                                  <p:par>
                                    <p:cTn id="57" presetID="10" presetClass="exit" presetSubtype="0" repeatCount="indefinite" fill="hold" grpId="1" nodeType="withEffect">
                                      <p:stCondLst>
                                        <p:cond delay="4300"/>
                                      </p:stCondLst>
                                      <p:childTnLst>
                                        <p:animEffect transition="out" filter="fade">
                                          <p:cBhvr>
                                            <p:cTn id="58" dur="1500"/>
                                            <p:tgtEl>
                                              <p:spTgt spid="16"/>
                                            </p:tgtEl>
                                          </p:cBhvr>
                                        </p:animEffect>
                                        <p:set>
                                          <p:cBhvr>
                                            <p:cTn id="59" dur="1" fill="hold">
                                              <p:stCondLst>
                                                <p:cond delay="1499"/>
                                              </p:stCondLst>
                                            </p:cTn>
                                            <p:tgtEl>
                                              <p:spTgt spid="16"/>
                                            </p:tgtEl>
                                            <p:attrNameLst>
                                              <p:attrName>style.visibility</p:attrName>
                                            </p:attrNameLst>
                                          </p:cBhvr>
                                          <p:to>
                                            <p:strVal val="hidden"/>
                                          </p:to>
                                        </p:set>
                                      </p:childTnLst>
                                    </p:cTn>
                                  </p:par>
                                  <p:par>
                                    <p:cTn id="60" presetID="0" presetClass="path" presetSubtype="0" repeatCount="indefinite" accel="100000" fill="hold" grpId="0" nodeType="withEffect">
                                      <p:stCondLst>
                                        <p:cond delay="1300"/>
                                      </p:stCondLst>
                                      <p:childTnLst>
                                        <p:animMotion origin="layout" path="M -4.375E-6 1.11111E-6 L -4.375E-6 0.00069 C 0.00092 0.01157 0.00196 0.02338 0.00339 0.03495 C 0.00456 0.04398 0.00638 0.05255 0.00795 0.06157 C 0.0086 0.06667 0.00899 0.07222 0.01016 0.07477 L 0.01368 0.0838 C 0.0198 0.10069 0.01615 0.09467 0.02175 0.10231 C 0.02787 0.12639 0.01888 0.09213 0.02865 0.11991 C 0.02995 0.12292 0.03073 0.1294 0.03217 0.13287 C 0.03503 0.13981 0.03842 0.14444 0.04141 0.15046 C 0.04297 0.15393 0.04428 0.16042 0.04597 0.16342 C 0.04818 0.16852 0.05287 0.17245 0.05287 0.17361 L 0.05977 0.19097 C 0.06094 0.19467 0.06198 0.19768 0.06329 0.19954 C 0.06719 0.20555 0.07149 0.2081 0.07487 0.21759 C 0.07631 0.22222 0.07774 0.22731 0.07943 0.23032 C 0.08047 0.2338 0.08178 0.2338 0.08295 0.23518 C 0.08503 0.23819 0.08946 0.24583 0.09219 0.24884 C 0.09401 0.25139 0.09597 0.25139 0.09792 0.25278 C 0.09948 0.25579 0.10105 0.2588 0.10248 0.26134 C 0.10378 0.26435 0.10469 0.26829 0.10599 0.2713 C 0.10782 0.2743 0.1099 0.27639 0.11172 0.27986 C 0.12032 0.29444 0.11276 0.28333 0.1198 0.29352 C 0.12136 0.30208 0.12396 0.30903 0.12448 0.31944 C 0.12579 0.34606 0.12722 0.33611 0.12683 0.35509 C 0.12644 0.3743 0.12618 0.39421 0.12566 0.41296 C 0.1254 0.41782 0.12513 0.42199 0.12448 0.42639 C 0.12383 0.42986 0.12292 0.43194 0.12214 0.43495 C 0.11993 0.46065 0.12253 0.43842 0.11862 0.45764 C 0.11706 0.46597 0.11641 0.47801 0.11407 0.48472 C 0.1129 0.48773 0.11185 0.4912 0.11055 0.49305 C 0.10951 0.49514 0.10821 0.49514 0.10717 0.49722 C 0.10469 0.50324 0.10248 0.50972 0.10026 0.51528 L 0.09675 0.52384 C 0.09597 0.5287 0.09545 0.5338 0.09441 0.53773 C 0.09219 0.5463 0.09037 0.54745 0.0875 0.55139 C 0.08672 0.5544 0.0862 0.55787 0.08516 0.55995 C 0.08386 0.56296 0.08217 0.56296 0.0806 0.56435 C 0.07943 0.56551 0.07826 0.56643 0.07709 0.56852 C 0.07592 0.57153 0.07487 0.57546 0.0737 0.57755 C 0.07253 0.57986 0.07136 0.57986 0.07019 0.58194 C 0.0586 0.60417 0.07631 0.57639 0.06211 0.59954 C 0.06107 0.60208 0.05977 0.60255 0.05873 0.60417 C 0.05196 0.61759 0.05873 0.61065 0.05053 0.62153 C 0.04909 0.62454 0.04753 0.62454 0.04597 0.62662 L 0.04141 0.64467 C 0.04063 0.64722 0.04011 0.65231 0.03907 0.65324 C 0.0379 0.65417 0.03672 0.65532 0.03555 0.65717 C 0.03086 0.66736 0.03334 0.66435 0.02982 0.67592 C 0.02878 0.67893 0.02748 0.68125 0.02631 0.68426 C 0.02487 0.69282 0.0237 0.70347 0.02175 0.71134 L 0.01706 0.72893 C 0.01498 0.75463 0.01745 0.73194 0.01368 0.75116 C 0.01198 0.75972 0.00899 0.77824 0.00899 0.7787 L 0.00691 0.8044 L 0.0056 0.81782 C 0.00599 0.85741 0.0056 0.89815 0.00691 0.93773 C 0.00691 0.94236 0.00899 0.94722 0.00899 0.94792 L 0.00899 0.94722 " pathEditMode="relative" rAng="0" ptsTypes="AAAAAAAAAAAAAAAAAAAAAAAAAAAAAAAAAAAAAAAAAAAAAAAAAAAAAAAAAAA">
                                          <p:cBhvr>
                                            <p:cTn id="61" dur="3000" fill="hold"/>
                                            <p:tgtEl>
                                              <p:spTgt spid="17"/>
                                            </p:tgtEl>
                                            <p:attrNameLst>
                                              <p:attrName>ppt_x</p:attrName>
                                              <p:attrName>ppt_y</p:attrName>
                                            </p:attrNameLst>
                                          </p:cBhvr>
                                          <p:rCtr x="6354" y="47384"/>
                                        </p:animMotion>
                                      </p:childTnLst>
                                    </p:cTn>
                                  </p:par>
                                  <p:par>
                                    <p:cTn id="62" presetID="10" presetClass="exit" presetSubtype="0" repeatCount="indefinite" fill="hold" grpId="1" nodeType="withEffect">
                                      <p:stCondLst>
                                        <p:cond delay="3000"/>
                                      </p:stCondLst>
                                      <p:childTnLst>
                                        <p:animEffect transition="out" filter="fade">
                                          <p:cBhvr>
                                            <p:cTn id="63" dur="1500"/>
                                            <p:tgtEl>
                                              <p:spTgt spid="17"/>
                                            </p:tgtEl>
                                          </p:cBhvr>
                                        </p:animEffect>
                                        <p:set>
                                          <p:cBhvr>
                                            <p:cTn id="64" dur="1" fill="hold">
                                              <p:stCondLst>
                                                <p:cond delay="1499"/>
                                              </p:stCondLst>
                                            </p:cTn>
                                            <p:tgtEl>
                                              <p:spTgt spid="17"/>
                                            </p:tgtEl>
                                            <p:attrNameLst>
                                              <p:attrName>style.visibility</p:attrName>
                                            </p:attrNameLst>
                                          </p:cBhvr>
                                          <p:to>
                                            <p:strVal val="hidden"/>
                                          </p:to>
                                        </p:set>
                                      </p:childTnLst>
                                    </p:cTn>
                                  </p:par>
                                  <p:par>
                                    <p:cTn id="65" presetID="0" presetClass="path" presetSubtype="0" repeatCount="indefinite" accel="100000" fill="hold" grpId="0" nodeType="withEffect">
                                      <p:stCondLst>
                                        <p:cond delay="1100"/>
                                      </p:stCondLst>
                                      <p:childTnLst>
                                        <p:animMotion origin="layout" path="M 4.58333E-6 1.11111E-6 L 4.58333E-6 0.00023 C -0.00079 0.0037 -0.00144 0.00741 -0.00235 0.01111 C -0.00274 0.0125 -0.00352 0.01366 -0.00391 0.01528 C -0.00456 0.01782 -0.00456 0.02106 -0.00547 0.02361 L -0.0086 0.03194 C -0.00912 0.0331 -0.0099 0.03449 -0.01016 0.03611 C -0.01042 0.0375 -0.01055 0.03889 -0.01094 0.04028 C -0.01159 0.0419 -0.01263 0.04282 -0.01329 0.04444 C -0.01394 0.0456 -0.0142 0.04722 -0.01485 0.04861 C -0.01628 0.05139 -0.01797 0.05417 -0.01954 0.05671 C -0.02032 0.0581 -0.02097 0.05995 -0.02188 0.06111 C -0.02266 0.06204 -0.02357 0.06273 -0.02422 0.06389 C -0.02592 0.06643 -0.02735 0.06944 -0.02891 0.07222 C -0.02969 0.07361 -0.03034 0.07546 -0.03125 0.07639 C -0.0323 0.07731 -0.03347 0.07778 -0.03438 0.07893 C -0.03646 0.08194 -0.03776 0.08611 -0.03985 0.08866 C -0.04375 0.09398 -0.04193 0.09167 -0.04532 0.09583 C -0.04805 0.10532 -0.04545 0.09745 -0.04922 0.10532 C -0.05013 0.10717 -0.05066 0.10949 -0.05157 0.11111 C -0.05248 0.11204 -0.05378 0.11273 -0.05469 0.11342 C -0.05586 0.11505 -0.05678 0.11643 -0.05782 0.11805 C -0.0586 0.11875 -0.05951 0.11944 -0.06016 0.12083 C -0.06237 0.12338 -0.06394 0.12755 -0.06641 0.12917 C -0.06719 0.1294 -0.0681 0.1294 -0.06875 0.13055 C -0.07683 0.13842 -0.07058 0.13426 -0.07579 0.1375 C -0.08191 0.14815 -0.07865 0.14352 -0.08516 0.15116 L -0.0875 0.15417 C -0.08776 0.15555 -0.08776 0.15717 -0.08829 0.1581 C -0.08946 0.16065 -0.09154 0.16157 -0.09297 0.1625 C -0.09375 0.16389 -0.0948 0.16481 -0.09532 0.16643 C -0.0961 0.16852 -0.09636 0.1713 -0.09688 0.17361 C -0.0974 0.175 -0.09792 0.17616 -0.09844 0.17755 C -0.0987 0.17917 -0.09896 0.18148 -0.09922 0.18333 C -0.09948 0.18449 -0.1 0.18588 -0.1 0.1875 C -0.1 0.19398 -0.09974 0.20023 -0.09922 0.20694 C -0.09922 0.20764 -0.09818 0.21528 -0.09766 0.21667 C -0.09714 0.21852 -0.09597 0.21991 -0.09532 0.22222 C -0.09467 0.22407 -0.09454 0.22685 -0.09375 0.2287 C -0.09219 0.2331 -0.08829 0.24167 -0.08829 0.2419 C -0.08803 0.24305 -0.0879 0.24444 -0.0875 0.24583 C -0.08711 0.24722 -0.08646 0.24815 -0.08594 0.24977 C -0.08542 0.25116 -0.08503 0.2537 -0.08438 0.25555 C -0.08399 0.25694 -0.08334 0.2581 -0.08282 0.25972 C -0.08125 0.26481 -0.08151 0.2662 -0.07891 0.27083 C -0.07826 0.27199 -0.07735 0.27245 -0.07657 0.27361 C -0.07526 0.27546 -0.07409 0.27824 -0.07266 0.28055 C -0.0599 0.2993 -0.07592 0.26921 -0.05469 0.30694 C -0.05313 0.30972 -0.05144 0.31157 -0.05 0.31528 C -0.04909 0.31736 -0.04857 0.31991 -0.04766 0.32222 C -0.04675 0.325 -0.04558 0.32778 -0.04454 0.33055 C -0.0418 0.33727 -0.04219 0.33727 -0.03594 0.34444 C -0.03464 0.34583 -0.03334 0.34699 -0.03204 0.34861 C -0.03125 0.3493 -0.03047 0.35046 -0.02969 0.35092 C -0.02865 0.35231 -0.02761 0.35324 -0.02657 0.35393 C -0.02579 0.35463 -0.025 0.35463 -0.02422 0.35532 C -0.02266 0.35694 -0.0211 0.35856 -0.01954 0.36111 C -0.01875 0.36157 -0.0181 0.36296 -0.01719 0.36389 C -0.00795 0.36898 -0.01602 0.36366 -0.01016 0.36898 C -0.00808 0.3713 -0.0056 0.37199 -0.00391 0.375 L 0.00312 0.38704 C 0.00416 0.38935 0.00507 0.39143 0.00625 0.39305 C 0.00755 0.39444 0.0108 0.39768 0.01171 0.4 C 0.01692 0.40903 0.00937 0.3993 0.01562 0.40671 C 0.0164 0.41088 0.01679 0.41551 0.01796 0.41875 C 0.02148 0.43194 0.01744 0.41574 0.02109 0.43542 C 0.02135 0.43704 0.02174 0.43842 0.02187 0.44005 C 0.022 0.44143 0.02187 0.44398 0.02187 0.44583 L 0.02187 0.44606 L 0.02187 0.44583 L 0.02187 0.44606 " pathEditMode="relative" rAng="0" ptsTypes="AAAAAAAAAAAAAAAAAAAAAAAAAAAAAAAAAAAAAAAAAAAAAAAAAAAAAAAAAAAAAAAAAAAAAAA">
                                          <p:cBhvr>
                                            <p:cTn id="66" dur="3000" fill="hold"/>
                                            <p:tgtEl>
                                              <p:spTgt spid="18"/>
                                            </p:tgtEl>
                                            <p:attrNameLst>
                                              <p:attrName>ppt_x</p:attrName>
                                              <p:attrName>ppt_y</p:attrName>
                                            </p:attrNameLst>
                                          </p:cBhvr>
                                          <p:rCtr x="-3906" y="22292"/>
                                        </p:animMotion>
                                      </p:childTnLst>
                                    </p:cTn>
                                  </p:par>
                                  <p:par>
                                    <p:cTn id="67" presetID="10" presetClass="exit" presetSubtype="0" repeatCount="indefinite" fill="hold" grpId="1" nodeType="withEffect">
                                      <p:stCondLst>
                                        <p:cond delay="2600"/>
                                      </p:stCondLst>
                                      <p:childTnLst>
                                        <p:animEffect transition="out" filter="fade">
                                          <p:cBhvr>
                                            <p:cTn id="68" dur="1500"/>
                                            <p:tgtEl>
                                              <p:spTgt spid="18"/>
                                            </p:tgtEl>
                                          </p:cBhvr>
                                        </p:animEffect>
                                        <p:set>
                                          <p:cBhvr>
                                            <p:cTn id="69" dur="1" fill="hold">
                                              <p:stCondLst>
                                                <p:cond delay="1499"/>
                                              </p:stCondLst>
                                            </p:cTn>
                                            <p:tgtEl>
                                              <p:spTgt spid="18"/>
                                            </p:tgtEl>
                                            <p:attrNameLst>
                                              <p:attrName>style.visibility</p:attrName>
                                            </p:attrNameLst>
                                          </p:cBhvr>
                                          <p:to>
                                            <p:strVal val="hidden"/>
                                          </p:to>
                                        </p:set>
                                      </p:childTnLst>
                                    </p:cTn>
                                  </p:par>
                                  <p:par>
                                    <p:cTn id="70" presetID="0" presetClass="path" presetSubtype="0" repeatCount="indefinite" accel="100000" fill="hold" grpId="0" nodeType="withEffect">
                                      <p:stCondLst>
                                        <p:cond delay="2100"/>
                                      </p:stCondLst>
                                      <p:childTnLst>
                                        <p:animMotion origin="layout" path="M 1.875E-6 -1.38778E-17 L 1.875E-6 0.00023 C -0.00078 0.0037 -0.00143 0.00741 -0.00235 0.01111 C -0.00274 0.0125 -0.00352 0.01366 -0.00391 0.01528 C -0.00456 0.01782 -0.00456 0.02106 -0.00547 0.02361 L -0.0086 0.03194 C -0.00912 0.0331 -0.0099 0.03449 -0.01016 0.03611 C -0.01042 0.0375 -0.01055 0.03889 -0.01094 0.04028 C -0.01159 0.0419 -0.01263 0.04282 -0.01328 0.04444 C -0.01393 0.0456 -0.01419 0.04722 -0.01485 0.04861 C -0.01628 0.05139 -0.01797 0.05417 -0.01953 0.05671 C -0.02031 0.0581 -0.02097 0.05995 -0.02188 0.06111 C -0.02266 0.06204 -0.02357 0.06273 -0.02422 0.06389 C -0.02591 0.06644 -0.02735 0.06944 -0.02891 0.07222 C -0.02969 0.07361 -0.03034 0.07546 -0.03125 0.07639 C -0.03229 0.07731 -0.03347 0.07778 -0.03438 0.07894 C -0.03646 0.08194 -0.03776 0.08611 -0.03985 0.08866 C -0.04375 0.09398 -0.04193 0.09167 -0.04531 0.09583 C -0.04805 0.10532 -0.04544 0.09745 -0.04922 0.10532 C -0.05013 0.10718 -0.05065 0.10949 -0.05156 0.11111 C -0.05248 0.11204 -0.05378 0.11273 -0.05469 0.11343 C -0.05586 0.11505 -0.05677 0.11644 -0.05781 0.11806 C -0.0586 0.11875 -0.05951 0.11944 -0.06016 0.12083 C -0.06237 0.12338 -0.06393 0.12755 -0.06641 0.12917 C -0.06719 0.1294 -0.0681 0.1294 -0.06875 0.13056 C -0.07682 0.13843 -0.07057 0.13426 -0.07578 0.1375 C -0.0819 0.14815 -0.07865 0.14352 -0.08516 0.15116 L -0.0875 0.15417 C -0.08776 0.15556 -0.08776 0.15718 -0.08828 0.1581 C -0.08945 0.16065 -0.09154 0.16157 -0.09297 0.1625 C -0.09375 0.16389 -0.09479 0.16481 -0.09531 0.16644 C -0.0961 0.16852 -0.09636 0.1713 -0.09688 0.17361 C -0.0974 0.175 -0.09792 0.17616 -0.09844 0.17755 C -0.0987 0.17917 -0.09896 0.18148 -0.09922 0.18333 C -0.09948 0.18449 -0.1 0.18588 -0.1 0.1875 C -0.1 0.19398 -0.09974 0.20023 -0.09922 0.20694 C -0.09922 0.20764 -0.09818 0.21528 -0.09766 0.21667 C -0.09714 0.21852 -0.09597 0.21991 -0.09531 0.22222 C -0.09466 0.22407 -0.09453 0.22685 -0.09375 0.2287 C -0.09219 0.2331 -0.08828 0.24167 -0.08828 0.2419 C -0.08802 0.24306 -0.08789 0.24444 -0.0875 0.24583 C -0.08711 0.24722 -0.08646 0.24815 -0.08594 0.24977 C -0.08542 0.25116 -0.08503 0.2537 -0.08438 0.25556 C -0.08399 0.25694 -0.08334 0.2581 -0.08281 0.25972 C -0.08125 0.26481 -0.08151 0.2662 -0.07891 0.27083 C -0.07826 0.27199 -0.07735 0.27245 -0.07656 0.27361 C -0.07526 0.27546 -0.07409 0.27824 -0.07266 0.28056 C -0.0599 0.29931 -0.07591 0.26921 -0.05469 0.30694 C -0.05313 0.30972 -0.05143 0.31157 -0.05 0.31528 C -0.04909 0.31736 -0.04857 0.31991 -0.04766 0.32222 C -0.04675 0.325 -0.04557 0.32778 -0.04453 0.33056 C -0.0418 0.33727 -0.04219 0.33727 -0.03594 0.34444 C -0.03464 0.34583 -0.03334 0.34699 -0.03203 0.34861 C -0.03125 0.34931 -0.03047 0.35046 -0.02969 0.35093 C -0.02865 0.35231 -0.02761 0.35324 -0.02656 0.35394 C -0.02578 0.35463 -0.025 0.35463 -0.02422 0.35532 C -0.02266 0.35694 -0.0211 0.35856 -0.01953 0.36111 C -0.01875 0.36157 -0.0181 0.36296 -0.01719 0.36389 C -0.00794 0.36898 -0.01602 0.36366 -0.01016 0.36898 C -0.00807 0.3713 -0.0056 0.37199 -0.00391 0.375 L 0.00312 0.38704 C 0.00416 0.38935 0.00508 0.39144 0.00625 0.39306 C 0.00755 0.39444 0.01081 0.39769 0.01172 0.4 C 0.01693 0.40903 0.00937 0.39931 0.01562 0.40671 C 0.0164 0.41088 0.0168 0.41551 0.01797 0.41875 C 0.02148 0.43194 0.01745 0.41574 0.02109 0.43542 C 0.02135 0.43704 0.02174 0.43843 0.02187 0.44005 C 0.022 0.44144 0.02187 0.44398 0.02187 0.44583 L 0.02187 0.44606 L 0.02187 0.44583 L 0.02187 0.44606 " pathEditMode="relative" rAng="0" ptsTypes="AAAAAAAAAAAAAAAAAAAAAAAAAAAAAAAAAAAAAAAAAAAAAAAAAAAAAAAAAAAAAAAAAAAAAAA">
                                          <p:cBhvr>
                                            <p:cTn id="71" dur="3000" fill="hold"/>
                                            <p:tgtEl>
                                              <p:spTgt spid="19"/>
                                            </p:tgtEl>
                                            <p:attrNameLst>
                                              <p:attrName>ppt_x</p:attrName>
                                              <p:attrName>ppt_y</p:attrName>
                                            </p:attrNameLst>
                                          </p:cBhvr>
                                          <p:rCtr x="-3906" y="22292"/>
                                        </p:animMotion>
                                      </p:childTnLst>
                                    </p:cTn>
                                  </p:par>
                                  <p:par>
                                    <p:cTn id="72" presetID="10" presetClass="exit" presetSubtype="0" repeatCount="indefinite" fill="hold" grpId="1" nodeType="withEffect">
                                      <p:stCondLst>
                                        <p:cond delay="3300"/>
                                      </p:stCondLst>
                                      <p:childTnLst>
                                        <p:animEffect transition="out" filter="fade">
                                          <p:cBhvr>
                                            <p:cTn id="73" dur="1500"/>
                                            <p:tgtEl>
                                              <p:spTgt spid="19"/>
                                            </p:tgtEl>
                                          </p:cBhvr>
                                        </p:animEffect>
                                        <p:set>
                                          <p:cBhvr>
                                            <p:cTn id="74" dur="1" fill="hold">
                                              <p:stCondLst>
                                                <p:cond delay="1499"/>
                                              </p:stCondLst>
                                            </p:cTn>
                                            <p:tgtEl>
                                              <p:spTgt spid="19"/>
                                            </p:tgtEl>
                                            <p:attrNameLst>
                                              <p:attrName>style.visibility</p:attrName>
                                            </p:attrNameLst>
                                          </p:cBhvr>
                                          <p:to>
                                            <p:strVal val="hidden"/>
                                          </p:to>
                                        </p:set>
                                      </p:childTnLst>
                                    </p:cTn>
                                  </p:par>
                                  <p:par>
                                    <p:cTn id="75" presetID="0" presetClass="path" presetSubtype="0" repeatCount="indefinite" accel="100000" fill="hold" grpId="0" nodeType="withEffect">
                                      <p:stCondLst>
                                        <p:cond delay="1300"/>
                                      </p:stCondLst>
                                      <p:childTnLst>
                                        <p:animMotion origin="layout" path="M -0.0004 -1.85185E-6 L -0.0004 0.00023 C -0.00196 0.01389 -0.00352 0.02685 -0.00495 0.04213 C -0.00547 0.04676 -0.00586 0.05278 -0.00651 0.0581 C -0.01446 0.12292 -0.00495 0.04144 -0.0125 0.09468 C -0.01316 0.09954 -0.01342 0.1044 -0.01407 0.10972 C -0.01498 0.11806 -0.01615 0.12477 -0.01706 0.13171 C -0.01771 0.13611 -0.0181 0.14283 -0.01862 0.14815 C -0.01967 0.15394 -0.0211 0.16366 -0.02175 0.16875 C -0.0224 0.17408 -0.0224 0.17894 -0.02331 0.18426 C -0.02422 0.18959 -0.02579 0.19491 -0.02644 0.20116 C -0.02787 0.21042 -0.02852 0.22222 -0.02956 0.23148 L -0.03112 0.24838 L -0.03269 0.26366 C -0.03295 0.28171 -0.03321 0.32246 -0.03269 0.35185 C -0.03217 0.38056 -0.03034 0.4213 -0.02956 0.43843 C -0.02917 0.44468 -0.02865 0.45 -0.028 0.45486 C -0.02709 0.46181 -0.02579 0.46806 -0.02487 0.47593 C -0.0211 0.50671 -0.02631 0.47732 -0.02019 0.50718 C -0.01967 0.51621 -0.01967 0.52546 -0.01862 0.53334 C -0.01797 0.53982 -0.01628 0.54306 -0.01563 0.55 C -0.0142 0.56065 -0.01355 0.57084 -0.0125 0.58102 C -0.01198 0.58588 -0.0112 0.5919 -0.01094 0.59676 C -0.01029 0.60741 -0.00938 0.62824 -0.00782 0.64005 C -0.00717 0.64537 -0.00573 0.65023 -0.00495 0.65463 C -0.00417 0.66088 -0.00417 0.66621 -0.00352 0.67107 C -0.0017 0.68287 0.00104 0.69213 0.00273 0.70371 C 0.00377 0.7088 0.00455 0.71806 0.00585 0.72384 C 0.00989 0.74421 0.01041 0.7375 0.01523 0.75162 C 0.01692 0.7544 0.01835 0.76181 0.01992 0.76621 L 0.02304 0.79884 C 0.02356 0.80371 0.02539 0.80903 0.0246 0.81389 L 0.02304 0.82593 L 0.02304 0.82616 " pathEditMode="relative" rAng="0" ptsTypes="AAAAAAAAAAAAAAAAAAAAAAAAAAAAAAAAAA">
                                          <p:cBhvr>
                                            <p:cTn id="76" dur="3000" fill="hold"/>
                                            <p:tgtEl>
                                              <p:spTgt spid="20"/>
                                            </p:tgtEl>
                                            <p:attrNameLst>
                                              <p:attrName>ppt_x</p:attrName>
                                              <p:attrName>ppt_y</p:attrName>
                                            </p:attrNameLst>
                                          </p:cBhvr>
                                          <p:rCtr x="-352" y="41296"/>
                                        </p:animMotion>
                                      </p:childTnLst>
                                    </p:cTn>
                                  </p:par>
                                  <p:par>
                                    <p:cTn id="77" presetID="10" presetClass="exit" presetSubtype="0" repeatCount="indefinite" fill="hold" grpId="1" nodeType="withEffect">
                                      <p:stCondLst>
                                        <p:cond delay="2800"/>
                                      </p:stCondLst>
                                      <p:childTnLst>
                                        <p:animEffect transition="out" filter="fade">
                                          <p:cBhvr>
                                            <p:cTn id="78" dur="1500"/>
                                            <p:tgtEl>
                                              <p:spTgt spid="20"/>
                                            </p:tgtEl>
                                          </p:cBhvr>
                                        </p:animEffect>
                                        <p:set>
                                          <p:cBhvr>
                                            <p:cTn id="79" dur="1" fill="hold">
                                              <p:stCondLst>
                                                <p:cond delay="1499"/>
                                              </p:stCondLst>
                                            </p:cTn>
                                            <p:tgtEl>
                                              <p:spTgt spid="20"/>
                                            </p:tgtEl>
                                            <p:attrNameLst>
                                              <p:attrName>style.visibility</p:attrName>
                                            </p:attrNameLst>
                                          </p:cBhvr>
                                          <p:to>
                                            <p:strVal val="hidden"/>
                                          </p:to>
                                        </p:set>
                                      </p:childTnLst>
                                    </p:cTn>
                                  </p:par>
                                  <p:par>
                                    <p:cTn id="80" presetID="0" presetClass="path" presetSubtype="0" repeatCount="indefinite" accel="100000" fill="hold" grpId="0" nodeType="withEffect">
                                      <p:stCondLst>
                                        <p:cond delay="1300"/>
                                      </p:stCondLst>
                                      <p:childTnLst>
                                        <p:animMotion origin="layout" path="M -0.00039 3.7037E-7 L -0.00039 0.00046 C -0.00196 0.01389 -0.00352 0.02639 -0.00495 0.04167 C -0.00547 0.04606 -0.00586 0.05231 -0.00651 0.05741 C -0.01446 0.12153 -0.00495 0.04097 -0.0125 0.09375 C -0.01316 0.09884 -0.01342 0.1037 -0.01407 0.10903 C -0.01498 0.1169 -0.01615 0.12338 -0.01706 0.13032 C -0.01771 0.13472 -0.0181 0.1412 -0.01862 0.14653 C -0.01967 0.15255 -0.0211 0.16181 -0.02175 0.1669 C -0.0224 0.17222 -0.0224 0.17708 -0.02331 0.18218 C -0.02422 0.1875 -0.02579 0.19282 -0.02644 0.19884 C -0.02787 0.20787 -0.02852 0.21968 -0.02956 0.22893 L -0.03112 0.2456 L -0.03269 0.26088 C -0.03295 0.2787 -0.03321 0.31875 -0.03269 0.34792 C -0.03217 0.37639 -0.03034 0.41643 -0.02956 0.43356 C -0.02917 0.43958 -0.02865 0.44491 -0.028 0.44977 C -0.02709 0.45671 -0.02579 0.46273 -0.02487 0.4706 C -0.0211 0.50116 -0.02631 0.47199 -0.02019 0.50162 C -0.01967 0.51042 -0.01967 0.51944 -0.01862 0.52731 C -0.01797 0.5338 -0.01628 0.53681 -0.01563 0.54398 C -0.0142 0.5544 -0.01355 0.56435 -0.0125 0.57454 C -0.01198 0.57917 -0.0112 0.58542 -0.01094 0.59005 C -0.01029 0.60069 -0.00938 0.62106 -0.00782 0.63287 C -0.00717 0.63819 -0.00573 0.64282 -0.00495 0.64722 C -0.00417 0.65347 -0.00417 0.65856 -0.00352 0.66343 C -0.0017 0.67523 0.00104 0.68426 0.00273 0.6956 C 0.00377 0.70093 0.00455 0.71018 0.00586 0.71574 C 0.00989 0.73588 0.01041 0.7294 0.01523 0.74329 C 0.01692 0.74583 0.01836 0.75324 0.01992 0.75764 L 0.02304 0.79005 C 0.02356 0.79468 0.02539 0.8 0.02461 0.80486 L 0.02304 0.81667 L 0.02304 0.8169 " pathEditMode="relative" rAng="0" ptsTypes="AAAAAAAAAAAAAAAAAAAAAAAAAAAAAAAAAA">
                                          <p:cBhvr>
                                            <p:cTn id="81" dur="3000" fill="hold"/>
                                            <p:tgtEl>
                                              <p:spTgt spid="21"/>
                                            </p:tgtEl>
                                            <p:attrNameLst>
                                              <p:attrName>ppt_x</p:attrName>
                                              <p:attrName>ppt_y</p:attrName>
                                            </p:attrNameLst>
                                          </p:cBhvr>
                                          <p:rCtr x="-352" y="40833"/>
                                        </p:animMotion>
                                      </p:childTnLst>
                                    </p:cTn>
                                  </p:par>
                                  <p:par>
                                    <p:cTn id="82" presetID="10" presetClass="exit" presetSubtype="0" repeatCount="indefinite" fill="hold" grpId="1" nodeType="withEffect">
                                      <p:stCondLst>
                                        <p:cond delay="2800"/>
                                      </p:stCondLst>
                                      <p:childTnLst>
                                        <p:animEffect transition="out" filter="fade">
                                          <p:cBhvr>
                                            <p:cTn id="83" dur="1500"/>
                                            <p:tgtEl>
                                              <p:spTgt spid="21"/>
                                            </p:tgtEl>
                                          </p:cBhvr>
                                        </p:animEffect>
                                        <p:set>
                                          <p:cBhvr>
                                            <p:cTn id="84" dur="1" fill="hold">
                                              <p:stCondLst>
                                                <p:cond delay="1499"/>
                                              </p:stCondLst>
                                            </p:cTn>
                                            <p:tgtEl>
                                              <p:spTgt spid="21"/>
                                            </p:tgtEl>
                                            <p:attrNameLst>
                                              <p:attrName>style.visibility</p:attrName>
                                            </p:attrNameLst>
                                          </p:cBhvr>
                                          <p:to>
                                            <p:strVal val="hidden"/>
                                          </p:to>
                                        </p:set>
                                      </p:childTnLst>
                                    </p:cTn>
                                  </p:par>
                                  <p:par>
                                    <p:cTn id="85" presetID="0" presetClass="path" presetSubtype="0" repeatCount="indefinite" accel="100000" fill="hold" grpId="0" nodeType="withEffect">
                                      <p:stCondLst>
                                        <p:cond delay="600"/>
                                      </p:stCondLst>
                                      <p:childTnLst>
                                        <p:animMotion origin="layout" path="M 3.33333E-6 1.85185E-6 L 3.33333E-6 0.00046 C -0.00078 0.00694 -0.00144 0.01342 -0.00235 0.02014 C -0.00274 0.02268 -0.00352 0.02477 -0.00391 0.02778 C -0.00456 0.03241 -0.00456 0.03819 -0.00547 0.04282 L -0.0086 0.0581 C -0.00912 0.06018 -0.0099 0.06273 -0.01016 0.06574 C -0.01042 0.06829 -0.01055 0.07083 -0.01094 0.07338 C -0.01159 0.07616 -0.01263 0.07801 -0.01328 0.08079 C -0.01394 0.08287 -0.0142 0.08588 -0.01485 0.08842 C -0.01628 0.09352 -0.01797 0.09861 -0.01953 0.10324 C -0.02032 0.10579 -0.02097 0.10903 -0.02188 0.11134 C -0.02266 0.11296 -0.02357 0.11412 -0.02422 0.1162 C -0.02591 0.12083 -0.02735 0.12639 -0.02891 0.13148 C -0.02969 0.13403 -0.03034 0.13727 -0.03125 0.13912 C -0.03229 0.14074 -0.03347 0.14166 -0.03438 0.14375 C -0.03646 0.14907 -0.03776 0.15671 -0.03985 0.16134 C -0.04375 0.17106 -0.04193 0.1669 -0.04532 0.17454 C -0.04805 0.1919 -0.04545 0.17754 -0.04922 0.1919 C -0.05013 0.19514 -0.05065 0.1993 -0.05157 0.20231 C -0.05248 0.20393 -0.05378 0.20532 -0.05469 0.20648 C -0.05586 0.20949 -0.05677 0.21204 -0.05782 0.21504 C -0.0586 0.2162 -0.05951 0.21759 -0.06016 0.22014 C -0.06237 0.22477 -0.06394 0.23217 -0.06641 0.23518 C -0.06719 0.23565 -0.0681 0.23565 -0.06875 0.23773 C -0.07683 0.25208 -0.07058 0.24444 -0.07578 0.25046 C -0.0819 0.26991 -0.07865 0.26134 -0.08503 0.27523 L -0.08737 0.28079 C -0.08776 0.28333 -0.08776 0.28634 -0.08828 0.28796 C -0.08933 0.29259 -0.09154 0.29421 -0.09297 0.29606 C -0.09375 0.29838 -0.09479 0.30023 -0.09532 0.30324 C -0.0961 0.30694 -0.09636 0.31204 -0.09688 0.3162 C -0.0974 0.31875 -0.09792 0.32083 -0.09844 0.32338 C -0.0987 0.32639 -0.09896 0.33055 -0.09922 0.33403 C -0.09948 0.33611 -0.1 0.33866 -0.1 0.34143 C -0.1 0.35324 -0.09974 0.36481 -0.09922 0.37685 C -0.09922 0.37824 -0.09818 0.39213 -0.09766 0.39467 C -0.09714 0.39791 -0.09597 0.40046 -0.09532 0.40486 C -0.09466 0.4081 -0.09453 0.41319 -0.09375 0.41666 C -0.09219 0.42454 -0.08828 0.44028 -0.08828 0.44051 C -0.08789 0.44282 -0.08776 0.44537 -0.08737 0.44768 C -0.08698 0.45023 -0.08633 0.45208 -0.08594 0.45486 C -0.08529 0.45741 -0.08503 0.46204 -0.08425 0.46551 C -0.08399 0.46805 -0.08334 0.47014 -0.08269 0.47315 C -0.08125 0.48241 -0.08151 0.48495 -0.07891 0.49329 C -0.07826 0.49537 -0.07735 0.49629 -0.07657 0.49838 C -0.07526 0.50185 -0.07409 0.50694 -0.07266 0.51111 C -0.0599 0.54514 -0.07591 0.49028 -0.05469 0.55903 C -0.05313 0.56412 -0.05144 0.56759 -0.05 0.5743 C -0.04909 0.57801 -0.04857 0.58287 -0.04766 0.58704 C -0.04675 0.59213 -0.04558 0.59699 -0.04453 0.60208 C -0.0418 0.61435 -0.04219 0.61435 -0.03594 0.62754 C -0.03464 0.63009 -0.03334 0.63217 -0.03203 0.63495 C -0.03125 0.63634 -0.03047 0.63842 -0.02969 0.63935 C -0.02865 0.6419 -0.02761 0.64352 -0.02657 0.64467 C -0.02578 0.64606 -0.025 0.64606 -0.02422 0.64722 C -0.02266 0.65023 -0.0211 0.65324 -0.01953 0.65787 C -0.01875 0.65856 -0.0181 0.66111 -0.01719 0.66296 C -0.00795 0.67222 -0.01602 0.6625 -0.01016 0.67222 C -0.00808 0.67639 -0.0056 0.67754 -0.00391 0.6831 L 0.00312 0.70509 C 0.00416 0.70926 0.00507 0.71319 0.00625 0.71597 C 0.00755 0.71852 0.0108 0.72454 0.01172 0.7287 C 0.01692 0.74514 0.00937 0.72731 0.01562 0.74097 C 0.0164 0.74861 0.01679 0.75694 0.01797 0.76296 C 0.02148 0.7868 0.01744 0.75741 0.02109 0.79329 C 0.02135 0.79606 0.02174 0.79861 0.02187 0.80162 C 0.022 0.80416 0.02187 0.80879 0.02187 0.81227 L 0.02187 0.81273 L 0.02187 0.81227 L 0.02187 0.81273 " pathEditMode="relative" rAng="0" ptsTypes="AAAAAAAAAAAAAAAAAAAAAAAAAAAAAAAAAAAAAAAAAAAAAAAAAAAAAAAAAAAAAAAAAAAAAAA">
                                          <p:cBhvr>
                                            <p:cTn id="86" dur="3000" fill="hold"/>
                                            <p:tgtEl>
                                              <p:spTgt spid="22"/>
                                            </p:tgtEl>
                                            <p:attrNameLst>
                                              <p:attrName>ppt_x</p:attrName>
                                              <p:attrName>ppt_y</p:attrName>
                                            </p:attrNameLst>
                                          </p:cBhvr>
                                          <p:rCtr x="-3906" y="40625"/>
                                        </p:animMotion>
                                      </p:childTnLst>
                                    </p:cTn>
                                  </p:par>
                                  <p:par>
                                    <p:cTn id="87" presetID="10" presetClass="exit" presetSubtype="0" repeatCount="indefinite" fill="hold" grpId="1" nodeType="withEffect">
                                      <p:stCondLst>
                                        <p:cond delay="2100"/>
                                      </p:stCondLst>
                                      <p:childTnLst>
                                        <p:animEffect transition="out" filter="fade">
                                          <p:cBhvr>
                                            <p:cTn id="88" dur="1500"/>
                                            <p:tgtEl>
                                              <p:spTgt spid="22"/>
                                            </p:tgtEl>
                                          </p:cBhvr>
                                        </p:animEffect>
                                        <p:set>
                                          <p:cBhvr>
                                            <p:cTn id="89" dur="1" fill="hold">
                                              <p:stCondLst>
                                                <p:cond delay="1499"/>
                                              </p:stCondLst>
                                            </p:cTn>
                                            <p:tgtEl>
                                              <p:spTgt spid="22"/>
                                            </p:tgtEl>
                                            <p:attrNameLst>
                                              <p:attrName>style.visibility</p:attrName>
                                            </p:attrNameLst>
                                          </p:cBhvr>
                                          <p:to>
                                            <p:strVal val="hidden"/>
                                          </p:to>
                                        </p:set>
                                      </p:childTnLst>
                                    </p:cTn>
                                  </p:par>
                                  <p:par>
                                    <p:cTn id="90" presetID="0" presetClass="path" presetSubtype="0" repeatCount="indefinite" accel="100000" fill="hold" grpId="0" nodeType="withEffect">
                                      <p:stCondLst>
                                        <p:cond delay="2800"/>
                                      </p:stCondLst>
                                      <p:childTnLst>
                                        <p:animMotion origin="layout" path="M -4.58333E-6 -4.44444E-6 L -4.58333E-6 0.00024 C 0.00092 0.00533 0.00196 0.01088 0.00339 0.01621 C 0.00456 0.02037 0.00638 0.02431 0.00795 0.02848 C 0.0086 0.03079 0.00899 0.03334 0.01016 0.0345 L 0.01368 0.03866 C 0.0198 0.04653 0.01615 0.04375 0.02175 0.04723 C 0.02787 0.05834 0.01888 0.0426 0.02865 0.05533 C 0.02995 0.05672 0.03073 0.05973 0.03217 0.06135 C 0.03503 0.06459 0.03842 0.06667 0.04141 0.06945 C 0.04297 0.07107 0.04428 0.07408 0.04597 0.07547 C 0.04818 0.07778 0.05287 0.07963 0.05287 0.0801 L 0.05977 0.0882 C 0.06094 0.08982 0.06198 0.09121 0.06329 0.09213 C 0.06719 0.09491 0.07149 0.09607 0.07487 0.10047 C 0.07631 0.10255 0.07774 0.10487 0.07943 0.10625 C 0.08047 0.10787 0.08178 0.10787 0.08295 0.10857 C 0.08503 0.10996 0.08946 0.11343 0.09219 0.11482 C 0.09402 0.11598 0.09597 0.11598 0.09792 0.11667 C 0.09948 0.11806 0.10105 0.11945 0.10248 0.12061 C 0.10378 0.122 0.10469 0.12385 0.10599 0.12524 C 0.10782 0.12662 0.1099 0.12755 0.11172 0.12917 C 0.12032 0.13588 0.11277 0.13079 0.1198 0.13542 C 0.12136 0.13936 0.12396 0.1426 0.12448 0.14746 C 0.12579 0.15973 0.12722 0.1551 0.12683 0.16389 C 0.12644 0.17269 0.12618 0.18195 0.12566 0.19051 C 0.1254 0.19283 0.12513 0.19468 0.12448 0.19676 C 0.12383 0.19838 0.12292 0.19931 0.12214 0.2007 C 0.11993 0.2125 0.12253 0.20232 0.11862 0.21112 C 0.11706 0.21505 0.11641 0.22061 0.11407 0.22362 C 0.1129 0.225 0.11185 0.22662 0.11055 0.22755 C 0.10951 0.22848 0.10821 0.22848 0.10717 0.2294 C 0.10469 0.23218 0.10248 0.23519 0.10027 0.23774 L 0.09675 0.24167 C 0.09597 0.24399 0.09545 0.2463 0.09441 0.24815 C 0.09219 0.25209 0.09037 0.25255 0.0875 0.2544 C 0.08672 0.25579 0.0862 0.25741 0.08516 0.25834 C 0.08386 0.25973 0.08217 0.25973 0.0806 0.26042 C 0.07943 0.26088 0.07826 0.26135 0.07709 0.26227 C 0.07592 0.26366 0.07487 0.26551 0.0737 0.26644 C 0.07253 0.2676 0.07136 0.2676 0.07019 0.26852 C 0.0586 0.27871 0.07631 0.26598 0.06211 0.27662 C 0.06107 0.27778 0.05977 0.27801 0.05873 0.27871 C 0.05196 0.28496 0.05873 0.28172 0.05053 0.28681 C 0.04909 0.2882 0.04753 0.2882 0.04597 0.28912 L 0.04141 0.29746 C 0.04063 0.29862 0.04011 0.30093 0.03907 0.30139 C 0.0379 0.30186 0.03672 0.30232 0.03555 0.30325 C 0.03086 0.30787 0.03334 0.30649 0.02982 0.31181 C 0.02878 0.3132 0.02748 0.31436 0.02631 0.31575 C 0.02487 0.31968 0.0237 0.32454 0.02175 0.32825 L 0.01706 0.33635 C 0.01498 0.34815 0.01745 0.33774 0.01368 0.34653 C 0.01198 0.35047 0.00899 0.35903 0.00899 0.35926 L 0.00691 0.37107 L 0.0056 0.37732 C 0.00599 0.39561 0.0056 0.41436 0.00691 0.43264 C 0.00691 0.43473 0.00899 0.43704 0.00899 0.43727 L 0.00899 0.43704 " pathEditMode="relative" rAng="0" ptsTypes="AAAAAAAAAAAAAAAAAAAAAAAAAAAAAAAAAAAAAAAAAAAAAAAAAAAAAAAAAAA">
                                          <p:cBhvr>
                                            <p:cTn id="91" dur="3000" fill="hold"/>
                                            <p:tgtEl>
                                              <p:spTgt spid="23"/>
                                            </p:tgtEl>
                                            <p:attrNameLst>
                                              <p:attrName>ppt_x</p:attrName>
                                              <p:attrName>ppt_y</p:attrName>
                                            </p:attrNameLst>
                                          </p:cBhvr>
                                          <p:rCtr x="6341" y="21852"/>
                                        </p:animMotion>
                                      </p:childTnLst>
                                    </p:cTn>
                                  </p:par>
                                  <p:par>
                                    <p:cTn id="92" presetID="10" presetClass="exit" presetSubtype="0" repeatCount="indefinite" fill="hold" grpId="1" nodeType="withEffect">
                                      <p:stCondLst>
                                        <p:cond delay="4200"/>
                                      </p:stCondLst>
                                      <p:childTnLst>
                                        <p:animEffect transition="out" filter="fade">
                                          <p:cBhvr>
                                            <p:cTn id="93" dur="1500"/>
                                            <p:tgtEl>
                                              <p:spTgt spid="23"/>
                                            </p:tgtEl>
                                          </p:cBhvr>
                                        </p:animEffect>
                                        <p:set>
                                          <p:cBhvr>
                                            <p:cTn id="94" dur="1" fill="hold">
                                              <p:stCondLst>
                                                <p:cond delay="1499"/>
                                              </p:stCondLst>
                                            </p:cTn>
                                            <p:tgtEl>
                                              <p:spTgt spid="23"/>
                                            </p:tgtEl>
                                            <p:attrNameLst>
                                              <p:attrName>style.visibility</p:attrName>
                                            </p:attrNameLst>
                                          </p:cBhvr>
                                          <p:to>
                                            <p:strVal val="hidden"/>
                                          </p:to>
                                        </p:set>
                                      </p:childTnLst>
                                    </p:cTn>
                                  </p:par>
                                  <p:par>
                                    <p:cTn id="95" presetID="0" presetClass="path" presetSubtype="0" repeatCount="indefinite" accel="100000" fill="hold" grpId="0" nodeType="withEffect">
                                      <p:stCondLst>
                                        <p:cond delay="1500"/>
                                      </p:stCondLst>
                                      <p:childTnLst>
                                        <p:animMotion origin="layout" path="M -1.45833E-6 1.48148E-6 L -1.45833E-6 0.00046 C -0.00078 0.00787 -0.00143 0.01597 -0.00234 0.02384 C -0.00273 0.02685 -0.00351 0.0294 -0.0039 0.03287 C -0.00456 0.03842 -0.00456 0.04537 -0.00547 0.05092 L -0.00859 0.06875 C -0.00911 0.07129 -0.00989 0.0743 -0.01015 0.07778 C -0.01042 0.08079 -0.01055 0.08379 -0.01094 0.0868 C -0.01159 0.09028 -0.01263 0.09236 -0.01328 0.09583 C -0.01393 0.09815 -0.01419 0.10185 -0.01484 0.10486 C -0.01627 0.11065 -0.01797 0.11667 -0.01953 0.12222 C -0.02031 0.12523 -0.02096 0.12917 -0.02187 0.13171 C -0.02265 0.13379 -0.02357 0.13518 -0.02422 0.13773 C -0.02591 0.14329 -0.02734 0.14977 -0.0289 0.15579 C -0.02969 0.15879 -0.03034 0.16273 -0.03125 0.16458 C -0.03229 0.16667 -0.03346 0.16759 -0.03437 0.17014 C -0.03646 0.17662 -0.03776 0.18565 -0.03984 0.1912 C -0.04375 0.20254 -0.04193 0.19768 -0.04531 0.20671 C -0.04805 0.22708 -0.04544 0.21018 -0.04922 0.22708 C -0.05013 0.23102 -0.05065 0.23611 -0.05156 0.23958 C -0.05247 0.24167 -0.05377 0.24305 -0.05469 0.24467 C -0.05586 0.24815 -0.05677 0.25116 -0.05781 0.25463 C -0.05859 0.25602 -0.0595 0.25764 -0.06015 0.26065 C -0.06237 0.26597 -0.06393 0.275 -0.0664 0.27847 C -0.06719 0.27893 -0.0681 0.27893 -0.06875 0.28148 C -0.07682 0.29861 -0.07057 0.28958 -0.07578 0.29653 C -0.0819 0.31944 -0.07864 0.30949 -0.08502 0.32592 L -0.08737 0.33241 C -0.08776 0.33542 -0.08776 0.33889 -0.08828 0.34097 C -0.08932 0.34653 -0.09153 0.34838 -0.09297 0.35046 C -0.09375 0.35347 -0.09479 0.35532 -0.09531 0.35903 C -0.09609 0.36342 -0.09635 0.36944 -0.09687 0.3743 C -0.09739 0.37731 -0.09792 0.37986 -0.09844 0.38287 C -0.0987 0.38634 -0.09896 0.39143 -0.09922 0.39537 C -0.09948 0.39792 -0.1 0.40092 -0.1 0.4044 C -0.1 0.41829 -0.09974 0.43194 -0.09922 0.44629 C -0.09922 0.44792 -0.09818 0.46435 -0.09765 0.46736 C -0.09713 0.47129 -0.09596 0.4743 -0.09531 0.47917 C -0.09466 0.48333 -0.09453 0.48935 -0.09375 0.49329 C -0.09219 0.50278 -0.08828 0.52129 -0.08828 0.52176 C -0.08789 0.5243 -0.08776 0.52731 -0.08737 0.53009 C -0.08698 0.5331 -0.08633 0.53518 -0.08594 0.53866 C -0.08528 0.54167 -0.08502 0.54722 -0.08424 0.55116 C -0.08398 0.55417 -0.08333 0.55671 -0.08268 0.56018 C -0.08125 0.57106 -0.08151 0.57407 -0.0789 0.58403 C -0.07825 0.58657 -0.07734 0.58773 -0.07656 0.59004 C -0.07526 0.59421 -0.07409 0.60023 -0.07265 0.60509 C -0.05989 0.6456 -0.07591 0.58055 -0.05469 0.66204 C -0.05312 0.66805 -0.05143 0.67199 -0.05 0.68009 C -0.04909 0.68449 -0.04857 0.69004 -0.04765 0.69491 C -0.04674 0.70092 -0.04557 0.70694 -0.04453 0.71296 C -0.0418 0.72754 -0.04219 0.72754 -0.03594 0.74282 C -0.03463 0.74583 -0.03333 0.74838 -0.03203 0.75185 C -0.03125 0.75347 -0.03047 0.75602 -0.02969 0.75694 C -0.02864 0.75995 -0.0276 0.7618 -0.02656 0.76342 C -0.02578 0.76481 -0.025 0.76481 -0.02422 0.76643 C -0.02265 0.76991 -0.02109 0.77338 -0.01953 0.77893 C -0.01875 0.77986 -0.0181 0.78287 -0.01719 0.78495 C -0.00794 0.79583 -0.01601 0.78449 -0.01015 0.79583 C -0.00807 0.80092 -0.0056 0.80231 -0.0039 0.80879 L 0.00313 0.83472 C 0.00417 0.83981 0.00508 0.84421 0.00625 0.84768 C 0.00755 0.85069 0.01081 0.85787 0.01172 0.86273 C 0.01693 0.88217 0.00938 0.86134 0.01563 0.87731 C 0.01641 0.88634 0.0168 0.89629 0.01797 0.90324 C 0.02149 0.93171 0.01745 0.89676 0.0211 0.93912 C 0.02136 0.94259 0.02175 0.9456 0.02188 0.94907 C 0.02201 0.95208 0.02188 0.95764 0.02188 0.96157 L 0.02188 0.96227 L 0.02188 0.96157 L 0.02188 0.96227 " pathEditMode="relative" rAng="0" ptsTypes="AAAAAAAAAAAAAAAAAAAAAAAAAAAAAAAAAAAAAAAAAAAAAAAAAAAAAAAAAAAAAAAAAAAAAAA">
                                          <p:cBhvr>
                                            <p:cTn id="96" dur="3000" fill="hold"/>
                                            <p:tgtEl>
                                              <p:spTgt spid="24"/>
                                            </p:tgtEl>
                                            <p:attrNameLst>
                                              <p:attrName>ppt_x</p:attrName>
                                              <p:attrName>ppt_y</p:attrName>
                                            </p:attrNameLst>
                                          </p:cBhvr>
                                          <p:rCtr x="-3906" y="48102"/>
                                        </p:animMotion>
                                      </p:childTnLst>
                                    </p:cTn>
                                  </p:par>
                                  <p:par>
                                    <p:cTn id="97" presetID="10" presetClass="exit" presetSubtype="0" repeatCount="indefinite" fill="hold" grpId="1" nodeType="withEffect">
                                      <p:stCondLst>
                                        <p:cond delay="3100"/>
                                      </p:stCondLst>
                                      <p:childTnLst>
                                        <p:animEffect transition="out" filter="fade">
                                          <p:cBhvr>
                                            <p:cTn id="98" dur="1500"/>
                                            <p:tgtEl>
                                              <p:spTgt spid="24"/>
                                            </p:tgtEl>
                                          </p:cBhvr>
                                        </p:animEffect>
                                        <p:set>
                                          <p:cBhvr>
                                            <p:cTn id="99" dur="1" fill="hold">
                                              <p:stCondLst>
                                                <p:cond delay="1499"/>
                                              </p:stCondLst>
                                            </p:cTn>
                                            <p:tgtEl>
                                              <p:spTgt spid="24"/>
                                            </p:tgtEl>
                                            <p:attrNameLst>
                                              <p:attrName>style.visibility</p:attrName>
                                            </p:attrNameLst>
                                          </p:cBhvr>
                                          <p:to>
                                            <p:strVal val="hidden"/>
                                          </p:to>
                                        </p:set>
                                      </p:childTnLst>
                                    </p:cTn>
                                  </p:par>
                                  <p:par>
                                    <p:cTn id="100" presetID="0" presetClass="path" presetSubtype="0" repeatCount="indefinite" accel="100000" fill="hold" grpId="0" nodeType="withEffect">
                                      <p:stCondLst>
                                        <p:cond delay="3100"/>
                                      </p:stCondLst>
                                      <p:childTnLst>
                                        <p:animMotion origin="layout" path="M -2.08333E-7 4.44444E-6 L -2.08333E-7 0.00046 C 0.00286 0.00671 0.00599 0.01226 0.00846 0.0206 C 0.00964 0.02523 0.0099 0.03217 0.01081 0.03773 C 0.01146 0.04189 0.01224 0.04652 0.01315 0.05023 C 0.01536 0.05949 0.02031 0.07569 0.02031 0.07615 C 0.0207 0.07986 0.02096 0.08449 0.02148 0.08796 C 0.02214 0.09259 0.02331 0.09629 0.02396 0.10092 C 0.02461 0.10601 0.02435 0.1125 0.02513 0.11759 C 0.02604 0.12407 0.0276 0.1287 0.02865 0.13472 C 0.02956 0.14027 0.03034 0.14583 0.03112 0.15185 C 0.03151 0.15555 0.03151 0.16064 0.03229 0.16435 C 0.0332 0.16944 0.03464 0.17245 0.03581 0.17662 C 0.03659 0.18541 0.03776 0.19328 0.03828 0.20208 C 0.03893 0.21458 0.03919 0.22476 0.04063 0.23588 C 0.04128 0.24189 0.04232 0.24699 0.04297 0.253 C 0.04388 0.26111 0.04544 0.27824 0.04544 0.2787 C 0.04492 0.30694 0.04466 0.34467 0.04297 0.37523 C 0.04271 0.37986 0.04219 0.38356 0.0418 0.38773 C 0.04141 0.39375 0.04102 0.3993 0.04063 0.40486 C 0.03984 0.41319 0.0388 0.42152 0.03828 0.43009 C 0.03776 0.43472 0.0375 0.4412 0.03698 0.44675 C 0.03633 0.45555 0.03529 0.46388 0.03464 0.47222 C 0.03281 0.49814 0.03398 0.48379 0.03112 0.51458 C 0.03073 0.51875 0.0306 0.52338 0.02982 0.52708 C 0.02904 0.53125 0.02813 0.53541 0.02747 0.54004 C 0.02695 0.54375 0.02682 0.54838 0.0263 0.55254 C 0.02565 0.55717 0.02461 0.56088 0.02396 0.56504 C 0.02305 0.5706 0.02253 0.57708 0.02148 0.58217 C 0.02057 0.58726 0.01901 0.59004 0.01797 0.59467 C 0.00964 0.63009 0.0224 0.5831 0.01198 0.6199 C 0.01159 0.62407 0.01146 0.62916 0.01081 0.63287 C 0.00859 0.64398 0.00586 0.65463 0.00365 0.66666 L 0.0013 0.67916 C -0.00221 0.72754 0.0026 0.66805 -0.00234 0.70856 C -0.00299 0.71412 -0.00312 0.72013 -0.00352 0.72569 C -0.00547 0.75625 -0.00378 0.7368 -0.00586 0.75949 C -0.00729 0.8037 -0.00794 0.80463 -0.00586 0.85648 C -0.00586 0.85763 -0.00508 0.85648 -0.00469 0.85648 L -0.00469 0.85694 " pathEditMode="relative" rAng="0" ptsTypes="AAAAAAAAAAAAAAAAAAAAAAAAAAAAAAAAAAAAAAAA">
                                          <p:cBhvr>
                                            <p:cTn id="101" dur="3000" fill="hold"/>
                                            <p:tgtEl>
                                              <p:spTgt spid="25"/>
                                            </p:tgtEl>
                                            <p:attrNameLst>
                                              <p:attrName>ppt_x</p:attrName>
                                              <p:attrName>ppt_y</p:attrName>
                                            </p:attrNameLst>
                                          </p:cBhvr>
                                          <p:rCtr x="1875" y="42894"/>
                                        </p:animMotion>
                                      </p:childTnLst>
                                    </p:cTn>
                                  </p:par>
                                  <p:par>
                                    <p:cTn id="102" presetID="10" presetClass="exit" presetSubtype="0" repeatCount="indefinite" fill="hold" grpId="1" nodeType="withEffect">
                                      <p:stCondLst>
                                        <p:cond delay="4500"/>
                                      </p:stCondLst>
                                      <p:childTnLst>
                                        <p:animEffect transition="out" filter="fade">
                                          <p:cBhvr>
                                            <p:cTn id="103" dur="1500"/>
                                            <p:tgtEl>
                                              <p:spTgt spid="25"/>
                                            </p:tgtEl>
                                          </p:cBhvr>
                                        </p:animEffect>
                                        <p:set>
                                          <p:cBhvr>
                                            <p:cTn id="104" dur="1" fill="hold">
                                              <p:stCondLst>
                                                <p:cond delay="1499"/>
                                              </p:stCondLst>
                                            </p:cTn>
                                            <p:tgtEl>
                                              <p:spTgt spid="25"/>
                                            </p:tgtEl>
                                            <p:attrNameLst>
                                              <p:attrName>style.visibility</p:attrName>
                                            </p:attrNameLst>
                                          </p:cBhvr>
                                          <p:to>
                                            <p:strVal val="hidden"/>
                                          </p:to>
                                        </p:set>
                                      </p:childTnLst>
                                    </p:cTn>
                                  </p:par>
                                  <p:par>
                                    <p:cTn id="105" presetID="0" presetClass="path" presetSubtype="0" repeatCount="indefinite" accel="100000" fill="hold" grpId="0" nodeType="withEffect">
                                      <p:stCondLst>
                                        <p:cond delay="3100"/>
                                      </p:stCondLst>
                                      <p:childTnLst>
                                        <p:animMotion origin="layout" path="M -2.70833E-6 2.59259E-6 L -2.70833E-6 0.00092 C 0.00287 0.00926 0.00599 0.01597 0.00847 0.02639 C 0.00964 0.03217 0.0099 0.04143 0.01081 0.04815 C 0.01146 0.0537 0.01224 0.05949 0.01315 0.06412 C 0.01537 0.07615 0.02032 0.09699 0.02032 0.09722 C 0.02071 0.10208 0.02097 0.1081 0.02149 0.11296 C 0.02214 0.11875 0.02331 0.12338 0.02396 0.1294 C 0.02461 0.13588 0.02435 0.14421 0.02513 0.15069 C 0.02604 0.15903 0.02761 0.16481 0.02865 0.17245 C 0.02956 0.17986 0.03034 0.1868 0.03112 0.19444 C 0.03151 0.19907 0.03151 0.20555 0.03229 0.21041 C 0.03321 0.2169 0.03464 0.22129 0.03581 0.22639 C 0.03659 0.2375 0.03776 0.24768 0.03828 0.25903 C 0.03894 0.275 0.0392 0.28819 0.04063 0.30231 C 0.04128 0.30995 0.04232 0.31643 0.04297 0.32407 C 0.04388 0.33472 0.04545 0.35671 0.04545 0.35717 C 0.04492 0.39352 0.04466 0.4419 0.04297 0.48125 C 0.04271 0.48703 0.04219 0.49166 0.0418 0.49722 C 0.04141 0.50486 0.04102 0.51157 0.04063 0.51898 C 0.03985 0.5294 0.0388 0.54004 0.03828 0.55139 C 0.03776 0.55671 0.0375 0.56551 0.03698 0.57268 C 0.03633 0.58403 0.03529 0.59444 0.03464 0.60555 C 0.03282 0.63842 0.03399 0.6199 0.03112 0.65972 C 0.03073 0.66504 0.0306 0.67083 0.02982 0.67569 C 0.02904 0.68102 0.02813 0.68657 0.02748 0.69236 C 0.02696 0.69699 0.02683 0.70278 0.0263 0.70833 C 0.02565 0.71412 0.02461 0.71875 0.02396 0.7243 C 0.02305 0.73125 0.02253 0.73958 0.02149 0.74606 C 0.02058 0.75254 0.01901 0.75625 0.01797 0.76203 C 0.00964 0.80787 0.0224 0.74722 0.01198 0.7949 C 0.01159 0.8 0.01146 0.80648 0.01081 0.81111 C 0.0086 0.82546 0.00586 0.83912 0.00365 0.8544 L 0.0013 0.87037 C -0.00221 0.93264 0.00261 0.85625 -0.00234 0.90833 C -0.00299 0.91551 -0.00312 0.92315 -0.00351 0.93032 C -0.00547 0.96921 -0.00377 0.94467 -0.00586 0.97361 C -0.00729 1.03032 -0.00794 1.03148 -0.00586 1.09791 C -0.00586 1.09953 -0.00508 1.09791 -0.00468 1.09791 L -0.00468 1.09838 " pathEditMode="relative" rAng="0" ptsTypes="AAAAAAAAAAAAAAAAAAAAAAAAAAAAAAAAAAAAAAAA">
                                          <p:cBhvr>
                                            <p:cTn id="106" dur="3000" fill="hold"/>
                                            <p:tgtEl>
                                              <p:spTgt spid="26"/>
                                            </p:tgtEl>
                                            <p:attrNameLst>
                                              <p:attrName>ppt_x</p:attrName>
                                              <p:attrName>ppt_y</p:attrName>
                                            </p:attrNameLst>
                                          </p:cBhvr>
                                          <p:rCtr x="1875" y="54977"/>
                                        </p:animMotion>
                                      </p:childTnLst>
                                    </p:cTn>
                                  </p:par>
                                  <p:par>
                                    <p:cTn id="107" presetID="10" presetClass="exit" presetSubtype="0" repeatCount="indefinite" fill="hold" grpId="1" nodeType="withEffect">
                                      <p:stCondLst>
                                        <p:cond delay="4500"/>
                                      </p:stCondLst>
                                      <p:childTnLst>
                                        <p:animEffect transition="out" filter="fade">
                                          <p:cBhvr>
                                            <p:cTn id="108" dur="1500"/>
                                            <p:tgtEl>
                                              <p:spTgt spid="26"/>
                                            </p:tgtEl>
                                          </p:cBhvr>
                                        </p:animEffect>
                                        <p:set>
                                          <p:cBhvr>
                                            <p:cTn id="109" dur="1" fill="hold">
                                              <p:stCondLst>
                                                <p:cond delay="1499"/>
                                              </p:stCondLst>
                                            </p:cTn>
                                            <p:tgtEl>
                                              <p:spTgt spid="26"/>
                                            </p:tgtEl>
                                            <p:attrNameLst>
                                              <p:attrName>style.visibility</p:attrName>
                                            </p:attrNameLst>
                                          </p:cBhvr>
                                          <p:to>
                                            <p:strVal val="hidden"/>
                                          </p:to>
                                        </p:set>
                                      </p:childTnLst>
                                    </p:cTn>
                                  </p:par>
                                  <p:par>
                                    <p:cTn id="110" presetID="0" presetClass="path" presetSubtype="0" repeatCount="indefinite" accel="100000" fill="hold" grpId="0" nodeType="withEffect">
                                      <p:stCondLst>
                                        <p:cond delay="1700"/>
                                      </p:stCondLst>
                                      <p:childTnLst>
                                        <p:animMotion origin="layout" path="M 2.08333E-6 1.11111E-6 L 2.08333E-6 0.00069 C 0.00286 0.0081 0.00599 0.01435 0.00846 0.02361 C 0.00963 0.0287 0.00989 0.03657 0.01081 0.04282 C 0.01146 0.04768 0.01224 0.05301 0.01315 0.05717 C 0.01536 0.06759 0.02031 0.08588 0.02031 0.08657 C 0.0207 0.09074 0.02096 0.09583 0.02148 0.10023 C 0.02213 0.10532 0.02331 0.10949 0.02396 0.11481 C 0.02461 0.1206 0.02435 0.12801 0.02513 0.1338 C 0.02604 0.14097 0.0276 0.1463 0.02864 0.15324 C 0.02956 0.15949 0.03034 0.16574 0.03112 0.17268 C 0.03151 0.17685 0.03151 0.18264 0.03229 0.1868 C 0.0332 0.19259 0.03463 0.1963 0.03581 0.20092 C 0.03659 0.21088 0.03776 0.21991 0.03828 0.22986 C 0.03893 0.24398 0.03919 0.25555 0.04062 0.26805 C 0.04127 0.275 0.04232 0.28079 0.04297 0.2875 C 0.04388 0.29699 0.04544 0.31643 0.04544 0.3169 C 0.04492 0.34884 0.04466 0.3919 0.04297 0.42662 C 0.04271 0.43194 0.04219 0.43611 0.04179 0.44074 C 0.0414 0.44768 0.04101 0.45393 0.04062 0.46018 C 0.03984 0.46967 0.0388 0.47917 0.03828 0.48912 C 0.03776 0.49421 0.0375 0.50162 0.03698 0.50787 C 0.03633 0.51805 0.03528 0.52731 0.03463 0.5368 C 0.03281 0.5662 0.03398 0.55 0.03112 0.58518 C 0.03073 0.58981 0.0306 0.59514 0.02982 0.5993 C 0.02903 0.60393 0.02812 0.6088 0.02747 0.61389 C 0.02695 0.61829 0.02682 0.62338 0.0263 0.62824 C 0.02565 0.63333 0.02461 0.63773 0.02396 0.64236 C 0.02304 0.64861 0.02252 0.65602 0.02148 0.6618 C 0.02057 0.66759 0.01901 0.6706 0.01797 0.67592 C 0.00963 0.71643 0.02239 0.66273 0.01198 0.70486 C 0.01159 0.70949 0.01146 0.71528 0.01081 0.71944 C 0.00859 0.73217 0.00586 0.74421 0.00364 0.75787 L 0.0013 0.77199 C -0.00222 0.82708 0.0026 0.75949 -0.00235 0.80555 C -0.003 0.8118 -0.00313 0.81875 -0.00352 0.825 C -0.00547 0.85972 -0.00378 0.8375 -0.00586 0.86342 C -0.00729 0.91366 -0.00794 0.91481 -0.00586 0.97361 C -0.00586 0.975 -0.00508 0.97361 -0.00469 0.97361 L -0.00469 0.97407 " pathEditMode="relative" rAng="0" ptsTypes="AAAAAAAAAAAAAAAAAAAAAAAAAAAAAAAAAAAAAAAA">
                                          <p:cBhvr>
                                            <p:cTn id="111" dur="3000" fill="hold"/>
                                            <p:tgtEl>
                                              <p:spTgt spid="27"/>
                                            </p:tgtEl>
                                            <p:attrNameLst>
                                              <p:attrName>ppt_x</p:attrName>
                                              <p:attrName>ppt_y</p:attrName>
                                            </p:attrNameLst>
                                          </p:cBhvr>
                                          <p:rCtr x="1875" y="48750"/>
                                        </p:animMotion>
                                      </p:childTnLst>
                                    </p:cTn>
                                  </p:par>
                                  <p:par>
                                    <p:cTn id="112" presetID="10" presetClass="exit" presetSubtype="0" repeatCount="indefinite" fill="hold" grpId="1" nodeType="withEffect">
                                      <p:stCondLst>
                                        <p:cond delay="3200"/>
                                      </p:stCondLst>
                                      <p:childTnLst>
                                        <p:animEffect transition="out" filter="fade">
                                          <p:cBhvr>
                                            <p:cTn id="113" dur="1500"/>
                                            <p:tgtEl>
                                              <p:spTgt spid="27"/>
                                            </p:tgtEl>
                                          </p:cBhvr>
                                        </p:animEffect>
                                        <p:set>
                                          <p:cBhvr>
                                            <p:cTn id="114" dur="1" fill="hold">
                                              <p:stCondLst>
                                                <p:cond delay="1499"/>
                                              </p:stCondLst>
                                            </p:cTn>
                                            <p:tgtEl>
                                              <p:spTgt spid="27"/>
                                            </p:tgtEl>
                                            <p:attrNameLst>
                                              <p:attrName>style.visibility</p:attrName>
                                            </p:attrNameLst>
                                          </p:cBhvr>
                                          <p:to>
                                            <p:strVal val="hidden"/>
                                          </p:to>
                                        </p:set>
                                      </p:childTnLst>
                                    </p:cTn>
                                  </p:par>
                                  <p:par>
                                    <p:cTn id="115" presetID="0" presetClass="path" presetSubtype="0" repeatCount="indefinite" accel="100000" fill="hold" grpId="0" nodeType="withEffect">
                                      <p:stCondLst>
                                        <p:cond delay="3100"/>
                                      </p:stCondLst>
                                      <p:childTnLst>
                                        <p:animMotion origin="layout" path="M 4.16667E-6 -1.85185E-6 L 4.16667E-6 0.00023 C 0.00286 0.00347 0.00599 0.00625 0.00846 0.01042 C 0.00963 0.01273 0.00989 0.01621 0.0108 0.01898 C 0.01145 0.02107 0.01224 0.02338 0.01315 0.02523 C 0.01536 0.02986 0.02031 0.03796 0.02031 0.0382 C 0.0207 0.04005 0.02096 0.04236 0.02148 0.04421 C 0.02213 0.04653 0.0233 0.04838 0.02395 0.0507 C 0.02461 0.05324 0.02434 0.05648 0.02513 0.05903 C 0.02604 0.06227 0.0276 0.06459 0.02864 0.06759 C 0.02955 0.07037 0.03033 0.07315 0.03112 0.07616 C 0.03151 0.07801 0.03151 0.08056 0.03229 0.08241 C 0.0332 0.08496 0.03463 0.08658 0.0358 0.08866 C 0.03658 0.09306 0.03776 0.09699 0.03828 0.10139 C 0.03893 0.10764 0.03919 0.11273 0.04062 0.11829 C 0.04127 0.1213 0.04231 0.12384 0.04296 0.12685 C 0.04388 0.13102 0.04544 0.13959 0.04544 0.13982 C 0.04492 0.15394 0.04466 0.17292 0.04296 0.1882 C 0.0427 0.19051 0.04218 0.19236 0.04179 0.19445 C 0.0414 0.19746 0.04101 0.20023 0.04062 0.20301 C 0.03984 0.20718 0.0388 0.21134 0.03828 0.21574 C 0.03776 0.21806 0.0375 0.2213 0.03698 0.22408 C 0.03632 0.22847 0.03528 0.23264 0.03463 0.23681 C 0.03281 0.24977 0.03398 0.24259 0.03112 0.2581 C 0.03073 0.26019 0.03059 0.2625 0.02981 0.26435 C 0.02903 0.26644 0.02812 0.26852 0.02747 0.27084 C 0.02695 0.27269 0.02682 0.275 0.0263 0.27709 C 0.02565 0.2794 0.02461 0.28125 0.02395 0.28334 C 0.02304 0.28611 0.02252 0.28935 0.02148 0.2919 C 0.02057 0.29445 0.01901 0.29584 0.01796 0.29815 C 0.00963 0.31597 0.02239 0.29236 0.01198 0.31088 C 0.01158 0.31296 0.01145 0.31551 0.0108 0.31736 C 0.00859 0.32292 0.00586 0.32824 0.00364 0.33426 L 0.0013 0.34051 C -0.00222 0.36482 0.0026 0.33496 -0.00235 0.35533 C -0.003 0.3581 -0.00313 0.36111 -0.00352 0.36389 C -0.00547 0.37917 -0.00378 0.36945 -0.00586 0.38079 C -0.0073 0.40301 -0.00795 0.40347 -0.00586 0.4294 C -0.00586 0.43009 -0.00508 0.4294 -0.00469 0.4294 L -0.00469 0.42963 " pathEditMode="relative" rAng="0" ptsTypes="AAAAAAAAAAAAAAAAAAAAAAAAAAAAAAAAAAAAAAAA">
                                          <p:cBhvr>
                                            <p:cTn id="116" dur="3000" fill="hold"/>
                                            <p:tgtEl>
                                              <p:spTgt spid="28"/>
                                            </p:tgtEl>
                                            <p:attrNameLst>
                                              <p:attrName>ppt_x</p:attrName>
                                              <p:attrName>ppt_y</p:attrName>
                                            </p:attrNameLst>
                                          </p:cBhvr>
                                          <p:rCtr x="1901" y="21481"/>
                                        </p:animMotion>
                                      </p:childTnLst>
                                    </p:cTn>
                                  </p:par>
                                  <p:par>
                                    <p:cTn id="117" presetID="10" presetClass="exit" presetSubtype="0" repeatCount="indefinite" fill="hold" grpId="1" nodeType="withEffect">
                                      <p:stCondLst>
                                        <p:cond delay="4500"/>
                                      </p:stCondLst>
                                      <p:childTnLst>
                                        <p:animEffect transition="out" filter="fade">
                                          <p:cBhvr>
                                            <p:cTn id="118" dur="1500"/>
                                            <p:tgtEl>
                                              <p:spTgt spid="28"/>
                                            </p:tgtEl>
                                          </p:cBhvr>
                                        </p:animEffect>
                                        <p:set>
                                          <p:cBhvr>
                                            <p:cTn id="119" dur="1" fill="hold">
                                              <p:stCondLst>
                                                <p:cond delay="1499"/>
                                              </p:stCondLst>
                                            </p:cTn>
                                            <p:tgtEl>
                                              <p:spTgt spid="28"/>
                                            </p:tgtEl>
                                            <p:attrNameLst>
                                              <p:attrName>style.visibility</p:attrName>
                                            </p:attrNameLst>
                                          </p:cBhvr>
                                          <p:to>
                                            <p:strVal val="hidden"/>
                                          </p:to>
                                        </p:set>
                                      </p:childTnLst>
                                    </p:cTn>
                                  </p:par>
                                  <p:par>
                                    <p:cTn id="120" presetID="0" presetClass="path" presetSubtype="0" repeatCount="indefinite" accel="100000" fill="hold" grpId="0" nodeType="withEffect">
                                      <p:stCondLst>
                                        <p:cond delay="1300"/>
                                      </p:stCondLst>
                                      <p:childTnLst>
                                        <p:animMotion origin="layout" path="M -0.0004 4.07407E-6 L -0.0004 0.00023 C -0.00196 0.01458 -0.00352 0.02801 -0.00495 0.04398 C -0.00547 0.04861 -0.00586 0.05509 -0.00652 0.06064 C -0.01446 0.12801 -0.00495 0.04305 -0.0125 0.09861 C -0.01316 0.10416 -0.01342 0.10926 -0.01407 0.11481 C -0.01498 0.12314 -0.01615 0.12986 -0.01706 0.13726 C -0.01771 0.14189 -0.0181 0.14884 -0.01862 0.15439 C -0.01967 0.16018 -0.0211 0.17037 -0.02175 0.17592 C -0.0224 0.18148 -0.0224 0.18657 -0.02331 0.19189 C -0.02422 0.19745 -0.02579 0.20301 -0.02644 0.20949 C -0.02787 0.21921 -0.02852 0.23148 -0.02956 0.2412 L -0.03112 0.25856 L -0.03269 0.27476 C -0.03295 0.29351 -0.03321 0.33588 -0.03269 0.36666 C -0.03217 0.39652 -0.03034 0.43888 -0.02956 0.45671 C -0.02917 0.46319 -0.02865 0.46875 -0.028 0.47384 C -0.02709 0.48101 -0.02579 0.4875 -0.02487 0.49583 C -0.0211 0.52801 -0.02631 0.49722 -0.02019 0.52847 C -0.01967 0.53773 -0.01967 0.54722 -0.01862 0.55555 C -0.01797 0.5625 -0.01628 0.56574 -0.01563 0.57314 C -0.0142 0.58402 -0.01355 0.59467 -0.0125 0.60532 C -0.01198 0.61018 -0.0112 0.61666 -0.01094 0.62176 C -0.01029 0.63287 -0.00938 0.65439 -0.00782 0.66689 C -0.00717 0.67222 -0.00573 0.67731 -0.00495 0.68194 C -0.00417 0.68842 -0.00417 0.69398 -0.00352 0.69907 C -0.0017 0.71134 0.00104 0.72106 0.00273 0.73287 C 0.00377 0.73842 0.00455 0.74814 0.00585 0.75416 C 0.00989 0.77523 0.01041 0.76828 0.01523 0.7831 C 0.01692 0.78588 0.01835 0.79375 0.01992 0.79814 L 0.02304 0.83217 C 0.02356 0.83726 0.02539 0.84282 0.0246 0.84791 L 0.02304 0.86041 L 0.02304 0.86064 " pathEditMode="relative" rAng="0" ptsTypes="AAAAAAAAAAAAAAAAAAAAAAAAAAAAAAAAAA">
                                          <p:cBhvr>
                                            <p:cTn id="121" dur="3000" fill="hold"/>
                                            <p:tgtEl>
                                              <p:spTgt spid="29"/>
                                            </p:tgtEl>
                                            <p:attrNameLst>
                                              <p:attrName>ppt_x</p:attrName>
                                              <p:attrName>ppt_y</p:attrName>
                                            </p:attrNameLst>
                                          </p:cBhvr>
                                          <p:rCtr x="-352" y="43009"/>
                                        </p:animMotion>
                                      </p:childTnLst>
                                    </p:cTn>
                                  </p:par>
                                  <p:par>
                                    <p:cTn id="122" presetID="10" presetClass="exit" presetSubtype="0" repeatCount="indefinite" fill="hold" grpId="1" nodeType="withEffect">
                                      <p:stCondLst>
                                        <p:cond delay="2800"/>
                                      </p:stCondLst>
                                      <p:childTnLst>
                                        <p:animEffect transition="out" filter="fade">
                                          <p:cBhvr>
                                            <p:cTn id="123" dur="1500"/>
                                            <p:tgtEl>
                                              <p:spTgt spid="29"/>
                                            </p:tgtEl>
                                          </p:cBhvr>
                                        </p:animEffect>
                                        <p:set>
                                          <p:cBhvr>
                                            <p:cTn id="124" dur="1" fill="hold">
                                              <p:stCondLst>
                                                <p:cond delay="1499"/>
                                              </p:stCondLst>
                                            </p:cTn>
                                            <p:tgtEl>
                                              <p:spTgt spid="29"/>
                                            </p:tgtEl>
                                            <p:attrNameLst>
                                              <p:attrName>style.visibility</p:attrName>
                                            </p:attrNameLst>
                                          </p:cBhvr>
                                          <p:to>
                                            <p:strVal val="hidden"/>
                                          </p:to>
                                        </p:set>
                                      </p:childTnLst>
                                    </p:cTn>
                                  </p:par>
                                  <p:par>
                                    <p:cTn id="125" presetID="0" presetClass="path" presetSubtype="0" repeatCount="indefinite" accel="100000" fill="hold" grpId="0" nodeType="withEffect">
                                      <p:stCondLst>
                                        <p:cond delay="1300"/>
                                      </p:stCondLst>
                                      <p:childTnLst>
                                        <p:animMotion origin="layout" path="M -0.00039 -4.81481E-6 L -0.00039 0.00047 C -0.00195 0.01575 -0.00351 0.0301 -0.00495 0.04746 C -0.00547 0.05232 -0.00586 0.05926 -0.00651 0.06528 C -0.01445 0.13797 -0.00495 0.0463 -0.0125 0.10625 C -0.01315 0.11227 -0.01341 0.1176 -0.01406 0.12362 C -0.01497 0.13241 -0.01614 0.14005 -0.01705 0.14792 C -0.01771 0.15278 -0.0181 0.16019 -0.01862 0.16621 C -0.01966 0.17315 -0.02109 0.18357 -0.02174 0.18936 C -0.02239 0.19538 -0.02239 0.2007 -0.0233 0.20672 C -0.02422 0.21274 -0.02578 0.21852 -0.02643 0.22547 C -0.02786 0.23588 -0.02851 0.24931 -0.02955 0.25973 L -0.03112 0.27848 L -0.03268 0.29584 C -0.03294 0.31621 -0.0332 0.36158 -0.03268 0.39468 C -0.03216 0.42686 -0.03034 0.47246 -0.02955 0.49167 C -0.02916 0.49862 -0.02864 0.50463 -0.02799 0.51019 C -0.02708 0.51806 -0.02578 0.525 -0.02487 0.5338 C -0.02109 0.56852 -0.0263 0.53542 -0.02018 0.56899 C -0.01966 0.57894 -0.01966 0.58936 -0.01862 0.59815 C -0.01797 0.60556 -0.01627 0.60903 -0.01562 0.6169 C -0.01419 0.62894 -0.01354 0.64028 -0.0125 0.65163 C -0.01198 0.65718 -0.0112 0.66389 -0.01094 0.66945 C -0.01028 0.68125 -0.00937 0.70463 -0.00781 0.71783 C -0.00716 0.72385 -0.00573 0.7294 -0.00495 0.73426 C -0.00416 0.74121 -0.00416 0.74723 -0.00351 0.75255 C -0.00169 0.76598 0.00104 0.77639 0.00274 0.78913 C 0.00378 0.79514 0.00456 0.80556 0.00586 0.81204 C 0.0099 0.83473 0.01042 0.82732 0.01524 0.84306 C 0.01693 0.84607 0.01836 0.85463 0.01992 0.8595 L 0.02305 0.89607 C 0.02357 0.90163 0.02539 0.90741 0.02461 0.91343 L 0.02305 0.92639 L 0.02305 0.92686 " pathEditMode="relative" rAng="0" ptsTypes="AAAAAAAAAAAAAAAAAAAAAAAAAAAAAAAAAA">
                                          <p:cBhvr>
                                            <p:cTn id="126" dur="3000" fill="hold"/>
                                            <p:tgtEl>
                                              <p:spTgt spid="30"/>
                                            </p:tgtEl>
                                            <p:attrNameLst>
                                              <p:attrName>ppt_x</p:attrName>
                                              <p:attrName>ppt_y</p:attrName>
                                            </p:attrNameLst>
                                          </p:cBhvr>
                                          <p:rCtr x="-352" y="46319"/>
                                        </p:animMotion>
                                      </p:childTnLst>
                                    </p:cTn>
                                  </p:par>
                                  <p:par>
                                    <p:cTn id="127" presetID="10" presetClass="exit" presetSubtype="0" repeatCount="indefinite" fill="hold" grpId="1" nodeType="withEffect">
                                      <p:stCondLst>
                                        <p:cond delay="2800"/>
                                      </p:stCondLst>
                                      <p:childTnLst>
                                        <p:animEffect transition="out" filter="fade">
                                          <p:cBhvr>
                                            <p:cTn id="128" dur="1500"/>
                                            <p:tgtEl>
                                              <p:spTgt spid="30"/>
                                            </p:tgtEl>
                                          </p:cBhvr>
                                        </p:animEffect>
                                        <p:set>
                                          <p:cBhvr>
                                            <p:cTn id="129" dur="1" fill="hold">
                                              <p:stCondLst>
                                                <p:cond delay="1499"/>
                                              </p:stCondLst>
                                            </p:cTn>
                                            <p:tgtEl>
                                              <p:spTgt spid="30"/>
                                            </p:tgtEl>
                                            <p:attrNameLst>
                                              <p:attrName>style.visibility</p:attrName>
                                            </p:attrNameLst>
                                          </p:cBhvr>
                                          <p:to>
                                            <p:strVal val="hidden"/>
                                          </p:to>
                                        </p:set>
                                      </p:childTnLst>
                                    </p:cTn>
                                  </p:par>
                                  <p:par>
                                    <p:cTn id="130" presetID="0" presetClass="path" presetSubtype="0" repeatCount="indefinite" accel="100000" fill="hold" grpId="0" nodeType="withEffect">
                                      <p:stCondLst>
                                        <p:cond delay="2300"/>
                                      </p:stCondLst>
                                      <p:childTnLst>
                                        <p:animMotion origin="layout" path="M 4.79167E-6 -2.22222E-6 L 4.79167E-6 0.00093 C 0.00091 0.01389 0.00195 0.02755 0.00338 0.04213 C 0.00455 0.05209 0.00638 0.06227 0.00794 0.07292 C 0.00859 0.07894 0.00898 0.08542 0.01015 0.08843 L 0.01367 0.09931 C 0.01979 0.11922 0.01614 0.11227 0.02174 0.12107 C 0.02786 0.14954 0.01888 0.10926 0.02864 0.1419 C 0.02994 0.1456 0.03072 0.15324 0.03216 0.15764 C 0.03502 0.16574 0.03841 0.17107 0.0414 0.17824 C 0.04296 0.18241 0.04427 0.19028 0.04596 0.19375 C 0.04817 0.19977 0.05286 0.2044 0.05286 0.20556 L 0.05976 0.22662 C 0.06093 0.23079 0.06197 0.23426 0.06328 0.23658 C 0.06718 0.24375 0.07148 0.24653 0.07487 0.2581 C 0.0763 0.26343 0.07773 0.26922 0.07942 0.27292 C 0.08046 0.27709 0.08177 0.27709 0.08294 0.27871 C 0.08502 0.28264 0.08945 0.29144 0.09218 0.29491 C 0.09401 0.29792 0.09596 0.29792 0.09791 0.29977 C 0.09947 0.30324 0.10104 0.30672 0.10247 0.30972 C 0.10377 0.31343 0.10468 0.31829 0.10598 0.32176 C 0.10781 0.32523 0.10989 0.32778 0.11171 0.33172 C 0.12031 0.34931 0.11276 0.33588 0.11979 0.34792 C 0.12135 0.3581 0.12395 0.36621 0.12447 0.37894 C 0.12578 0.41042 0.12721 0.39838 0.12682 0.42107 C 0.12643 0.44375 0.12617 0.46736 0.12565 0.48959 C 0.12539 0.49537 0.12513 0.50047 0.12447 0.50579 C 0.12382 0.50996 0.12291 0.51227 0.12213 0.51574 C 0.11992 0.54607 0.12252 0.51991 0.11862 0.54259 C 0.11705 0.55255 0.1164 0.56713 0.11406 0.57477 C 0.11289 0.57824 0.11184 0.58241 0.11054 0.58472 C 0.1095 0.58704 0.1082 0.58704 0.10716 0.58935 C 0.10468 0.59676 0.10247 0.6044 0.10026 0.61088 L 0.09674 0.62107 C 0.09596 0.62709 0.09544 0.6331 0.0944 0.63773 C 0.09218 0.64792 0.09036 0.64908 0.0875 0.65371 C 0.08671 0.65764 0.08619 0.66158 0.08515 0.66412 C 0.08385 0.66759 0.08216 0.66759 0.08059 0.66945 C 0.07942 0.6706 0.07825 0.67176 0.07708 0.67408 C 0.07591 0.67755 0.07487 0.68241 0.07369 0.68472 C 0.07252 0.68797 0.07135 0.68797 0.07018 0.69028 C 0.05859 0.71621 0.0763 0.68357 0.0621 0.71088 C 0.06106 0.71389 0.05976 0.71435 0.05872 0.71621 C 0.05195 0.73241 0.05872 0.72408 0.05052 0.73704 C 0.04908 0.74074 0.04752 0.74074 0.04596 0.74306 L 0.0414 0.76459 C 0.04062 0.76759 0.0401 0.77338 0.03906 0.77454 C 0.03789 0.7757 0.03671 0.77685 0.03554 0.7794 C 0.03085 0.79144 0.03333 0.78773 0.02981 0.80139 C 0.02877 0.80486 0.02747 0.80787 0.0263 0.81134 C 0.02487 0.82176 0.02369 0.83403 0.02174 0.84375 L 0.01705 0.86459 C 0.01497 0.89491 0.01744 0.86806 0.01367 0.89074 C 0.01197 0.9007 0.00898 0.92292 0.00898 0.92338 L 0.0069 0.95371 L 0.00559 0.96991 C 0.00598 1.0169 0.00559 1.06528 0.0069 1.11204 C 0.0069 1.11736 0.00898 1.12338 0.00898 1.12431 L 0.00898 1.12338 " pathEditMode="relative" rAng="0" ptsTypes="AAAAAAAAAAAAAAAAAAAAAAAAAAAAAAAAAAAAAAAAAAAAAAAAAAAAAAAAAAA">
                                          <p:cBhvr>
                                            <p:cTn id="131" dur="3000" fill="hold"/>
                                            <p:tgtEl>
                                              <p:spTgt spid="31"/>
                                            </p:tgtEl>
                                            <p:attrNameLst>
                                              <p:attrName>ppt_x</p:attrName>
                                              <p:attrName>ppt_y</p:attrName>
                                            </p:attrNameLst>
                                          </p:cBhvr>
                                          <p:rCtr x="6354" y="56204"/>
                                        </p:animMotion>
                                      </p:childTnLst>
                                    </p:cTn>
                                  </p:par>
                                  <p:par>
                                    <p:cTn id="132" presetID="10" presetClass="exit" presetSubtype="0" repeatCount="indefinite" fill="hold" grpId="1" nodeType="withEffect">
                                      <p:stCondLst>
                                        <p:cond delay="3700"/>
                                      </p:stCondLst>
                                      <p:childTnLst>
                                        <p:animEffect transition="out" filter="fade">
                                          <p:cBhvr>
                                            <p:cTn id="133" dur="1500"/>
                                            <p:tgtEl>
                                              <p:spTgt spid="31"/>
                                            </p:tgtEl>
                                          </p:cBhvr>
                                        </p:animEffect>
                                        <p:set>
                                          <p:cBhvr>
                                            <p:cTn id="134" dur="1" fill="hold">
                                              <p:stCondLst>
                                                <p:cond delay="1499"/>
                                              </p:stCondLst>
                                            </p:cTn>
                                            <p:tgtEl>
                                              <p:spTgt spid="31"/>
                                            </p:tgtEl>
                                            <p:attrNameLst>
                                              <p:attrName>style.visibility</p:attrName>
                                            </p:attrNameLst>
                                          </p:cBhvr>
                                          <p:to>
                                            <p:strVal val="hidden"/>
                                          </p:to>
                                        </p:set>
                                      </p:childTnLst>
                                    </p:cTn>
                                  </p:par>
                                  <p:par>
                                    <p:cTn id="135" presetID="0" presetClass="path" presetSubtype="0" repeatCount="indefinite" accel="100000" fill="hold" grpId="0" nodeType="withEffect">
                                      <p:stCondLst>
                                        <p:cond delay="2000"/>
                                      </p:stCondLst>
                                      <p:childTnLst>
                                        <p:animMotion origin="layout" path="M 4.375E-6 7.40741E-7 L 4.375E-6 0.00023 C 0.00091 0.00532 0.00195 0.01088 0.00338 0.0162 C 0.00455 0.02037 0.00638 0.0243 0.00794 0.02847 C 0.00859 0.03079 0.00898 0.03333 0.01015 0.03449 L 0.01367 0.03866 C 0.01979 0.04653 0.01614 0.04375 0.02174 0.04722 C 0.02786 0.05833 0.01888 0.04259 0.02864 0.05532 C 0.02994 0.05671 0.03072 0.05972 0.03216 0.06134 C 0.03502 0.06458 0.03841 0.06667 0.0414 0.06944 C 0.04296 0.07106 0.04427 0.07407 0.04596 0.07546 C 0.04817 0.07778 0.05286 0.07963 0.05286 0.08009 L 0.05976 0.08819 C 0.06093 0.08981 0.06197 0.0912 0.06328 0.09213 C 0.06718 0.09491 0.07148 0.09606 0.07487 0.10046 C 0.0763 0.10255 0.07773 0.10486 0.07942 0.10625 C 0.08046 0.10787 0.08177 0.10787 0.08294 0.10856 C 0.08502 0.10995 0.08945 0.11343 0.09218 0.11481 C 0.09401 0.11597 0.09596 0.11597 0.09791 0.11667 C 0.09947 0.11805 0.10104 0.11944 0.10247 0.1206 C 0.10377 0.12199 0.10468 0.12384 0.10599 0.12523 C 0.10781 0.12662 0.10989 0.12755 0.11171 0.12917 C 0.12031 0.13588 0.11276 0.13079 0.11979 0.13542 C 0.12135 0.13935 0.12395 0.14259 0.12447 0.14745 C 0.12578 0.15995 0.12721 0.15532 0.12682 0.16412 C 0.12643 0.17268 0.12617 0.18218 0.12565 0.19074 C 0.12539 0.19282 0.12513 0.19491 0.12447 0.19699 C 0.12382 0.19838 0.12291 0.19954 0.12213 0.20093 C 0.11992 0.2125 0.12252 0.20231 0.11862 0.21111 C 0.11705 0.21505 0.1164 0.22083 0.11406 0.22384 C 0.11289 0.225 0.11184 0.22662 0.11054 0.22778 C 0.1095 0.22847 0.1082 0.22847 0.10716 0.2294 C 0.10468 0.23218 0.10247 0.23518 0.10026 0.23773 L 0.09674 0.24167 C 0.09596 0.24398 0.09544 0.2463 0.0944 0.24815 C 0.09218 0.25208 0.09036 0.25255 0.0875 0.2544 C 0.08671 0.25579 0.08619 0.25741 0.08515 0.25833 C 0.08385 0.25972 0.08216 0.25972 0.08059 0.26042 C 0.07942 0.26088 0.07825 0.26134 0.07708 0.26227 C 0.07591 0.26366 0.07487 0.26551 0.07369 0.26643 C 0.07252 0.26759 0.07135 0.26759 0.07018 0.26852 C 0.05859 0.2787 0.0763 0.26597 0.06211 0.27662 C 0.06106 0.27778 0.05976 0.27801 0.05872 0.2787 C 0.05195 0.28495 0.05872 0.28171 0.05052 0.2868 C 0.04908 0.28819 0.04752 0.28819 0.04596 0.28912 L 0.0414 0.29745 C 0.04062 0.29861 0.0401 0.30093 0.03906 0.30139 C 0.03789 0.30185 0.03671 0.30231 0.03554 0.30324 C 0.03086 0.30787 0.03333 0.30648 0.02981 0.3118 C 0.02877 0.31319 0.02747 0.31435 0.0263 0.31574 C 0.02487 0.31968 0.02369 0.32454 0.02174 0.32824 L 0.01705 0.33634 C 0.01497 0.34815 0.01744 0.33773 0.01367 0.34653 C 0.01197 0.35046 0.00898 0.35903 0.00898 0.35926 L 0.0069 0.37106 L 0.00559 0.37731 C 0.00599 0.3956 0.00559 0.41435 0.0069 0.43264 C 0.0069 0.43472 0.00898 0.43704 0.00898 0.43727 L 0.00898 0.43704 " pathEditMode="relative" rAng="0" ptsTypes="AAAAAAAAAAAAAAAAAAAAAAAAAAAAAAAAAAAAAAAAAAAAAAAAAAAAAAAAAAA">
                                          <p:cBhvr>
                                            <p:cTn id="136" dur="3000" fill="hold"/>
                                            <p:tgtEl>
                                              <p:spTgt spid="32"/>
                                            </p:tgtEl>
                                            <p:attrNameLst>
                                              <p:attrName>ppt_x</p:attrName>
                                              <p:attrName>ppt_y</p:attrName>
                                            </p:attrNameLst>
                                          </p:cBhvr>
                                          <p:rCtr x="6341" y="21875"/>
                                        </p:animMotion>
                                      </p:childTnLst>
                                    </p:cTn>
                                  </p:par>
                                  <p:par>
                                    <p:cTn id="137" presetID="10" presetClass="exit" presetSubtype="0" repeatCount="indefinite" fill="hold" grpId="1" nodeType="withEffect">
                                      <p:stCondLst>
                                        <p:cond delay="3700"/>
                                      </p:stCondLst>
                                      <p:childTnLst>
                                        <p:animEffect transition="out" filter="fade">
                                          <p:cBhvr>
                                            <p:cTn id="138" dur="1500"/>
                                            <p:tgtEl>
                                              <p:spTgt spid="32"/>
                                            </p:tgtEl>
                                          </p:cBhvr>
                                        </p:animEffect>
                                        <p:set>
                                          <p:cBhvr>
                                            <p:cTn id="139" dur="1" fill="hold">
                                              <p:stCondLst>
                                                <p:cond delay="1499"/>
                                              </p:stCondLst>
                                            </p:cTn>
                                            <p:tgtEl>
                                              <p:spTgt spid="32"/>
                                            </p:tgtEl>
                                            <p:attrNameLst>
                                              <p:attrName>style.visibility</p:attrName>
                                            </p:attrNameLst>
                                          </p:cBhvr>
                                          <p:to>
                                            <p:strVal val="hidden"/>
                                          </p:to>
                                        </p:set>
                                      </p:childTnLst>
                                    </p:cTn>
                                  </p:par>
                                  <p:par>
                                    <p:cTn id="140" presetID="0" presetClass="path" presetSubtype="0" repeatCount="indefinite" accel="100000" fill="hold" grpId="0" nodeType="withEffect">
                                      <p:stCondLst>
                                        <p:cond delay="1400"/>
                                      </p:stCondLst>
                                      <p:childTnLst>
                                        <p:animMotion origin="layout" path="M 2.29167E-6 -3.7037E-7 L 2.29167E-6 0.00069 C -0.00078 0.0088 -0.00143 0.01736 -0.00235 0.02593 C -0.00274 0.02917 -0.00352 0.03194 -0.00391 0.03565 C -0.00456 0.04167 -0.00456 0.04907 -0.00547 0.05509 L -0.0086 0.07431 C -0.00912 0.07708 -0.0099 0.08032 -0.01016 0.08403 C -0.01042 0.08727 -0.01055 0.09051 -0.01094 0.09375 C -0.01159 0.09745 -0.01263 0.09977 -0.01328 0.10347 C -0.01393 0.10625 -0.01419 0.10995 -0.01485 0.11319 C -0.01628 0.11944 -0.01797 0.12593 -0.01953 0.13171 C -0.02031 0.13495 -0.02097 0.13935 -0.02188 0.1419 C -0.02266 0.14421 -0.02357 0.14583 -0.02422 0.14838 C -0.02591 0.1544 -0.02735 0.16134 -0.02891 0.16782 C -0.02969 0.17107 -0.03034 0.17546 -0.03125 0.17755 C -0.03229 0.17963 -0.03347 0.18079 -0.03438 0.18333 C -0.03646 0.19051 -0.03776 0.20023 -0.03985 0.20602 C -0.04375 0.21852 -0.04193 0.21296 -0.04531 0.22269 C -0.04805 0.24491 -0.04544 0.22639 -0.04922 0.24491 C -0.05013 0.24907 -0.05065 0.2544 -0.05156 0.25833 C -0.05248 0.26042 -0.05378 0.26204 -0.05469 0.26366 C -0.05586 0.26736 -0.05677 0.2706 -0.05781 0.27431 C -0.0586 0.27593 -0.05951 0.27755 -0.06016 0.28079 C -0.06237 0.28681 -0.06393 0.29653 -0.06641 0.30023 C -0.06719 0.30069 -0.0681 0.30069 -0.06875 0.30347 C -0.07683 0.32176 -0.07058 0.31204 -0.07578 0.31968 C -0.0819 0.34444 -0.07865 0.33357 -0.08516 0.35139 L -0.0875 0.35833 C -0.08776 0.36157 -0.08776 0.36528 -0.08828 0.36759 C -0.08946 0.37338 -0.09154 0.37569 -0.09297 0.37778 C -0.09375 0.38102 -0.09479 0.3831 -0.09531 0.38681 C -0.0961 0.39167 -0.09636 0.39815 -0.09688 0.4037 C -0.0974 0.40671 -0.09792 0.40949 -0.09844 0.41273 C -0.0987 0.41644 -0.09896 0.42199 -0.09922 0.42616 C -0.09948 0.42894 -0.1 0.43218 -0.1 0.43588 C -0.1 0.45093 -0.09974 0.46551 -0.09922 0.48102 C -0.09922 0.48264 -0.09818 0.50046 -0.09766 0.5037 C -0.09714 0.5081 -0.09597 0.51134 -0.09531 0.51667 C -0.09466 0.52083 -0.09453 0.52732 -0.09375 0.53171 C -0.09219 0.5419 -0.08828 0.56181 -0.08828 0.5625 C -0.08802 0.56505 -0.08789 0.56829 -0.0875 0.57153 C -0.08711 0.57477 -0.08646 0.57685 -0.08594 0.58079 C -0.08542 0.58403 -0.08503 0.58982 -0.08438 0.59421 C -0.08399 0.59745 -0.08334 0.6 -0.08281 0.60394 C -0.08125 0.61574 -0.08151 0.61898 -0.07891 0.62963 C -0.07826 0.63241 -0.07735 0.63333 -0.07656 0.63611 C -0.07526 0.64051 -0.07409 0.64699 -0.07266 0.65232 C -0.0599 0.69583 -0.07591 0.62593 -0.05469 0.71366 C -0.05313 0.72014 -0.05143 0.72431 -0.05 0.7331 C -0.04909 0.73796 -0.04857 0.74375 -0.04766 0.74907 C -0.04675 0.75556 -0.04558 0.76204 -0.04453 0.76852 C -0.0418 0.78426 -0.04219 0.78426 -0.03594 0.80093 C -0.03464 0.80417 -0.03334 0.80671 -0.03203 0.81065 C -0.03125 0.81204 -0.03047 0.81482 -0.02969 0.81597 C -0.02865 0.81921 -0.02761 0.8213 -0.02656 0.82292 C -0.02578 0.82454 -0.025 0.82454 -0.02422 0.82616 C -0.02266 0.82986 -0.0211 0.8338 -0.01953 0.83958 C -0.01875 0.84074 -0.0181 0.84398 -0.01719 0.84607 C -0.00794 0.85787 -0.01602 0.8456 -0.01016 0.85787 C -0.00808 0.86319 -0.0056 0.86482 -0.00391 0.87199 L 0.00312 0.9 C 0.00416 0.90532 0.00508 0.91019 0.00625 0.91389 C 0.00755 0.91713 0.01081 0.92454 0.01172 0.93009 C 0.01692 0.95093 0.00937 0.92847 0.01562 0.9456 C 0.0164 0.95532 0.01679 0.9662 0.01797 0.97361 C 0.02148 1.0044 0.01745 0.96667 0.02109 1.0125 C 0.02135 1.0162 0.02174 1.01944 0.02187 1.02315 C 0.022 1.02639 0.02187 1.03241 0.02187 1.03657 L 0.02187 1.03727 L 0.02187 1.03657 L 0.02187 1.03727 " pathEditMode="relative" rAng="0" ptsTypes="AAAAAAAAAAAAAAAAAAAAAAAAAAAAAAAAAAAAAAAAAAAAAAAAAAAAAAAAAAAAAAAAAAAAAAA">
                                          <p:cBhvr>
                                            <p:cTn id="141" dur="3000" fill="hold"/>
                                            <p:tgtEl>
                                              <p:spTgt spid="33"/>
                                            </p:tgtEl>
                                            <p:attrNameLst>
                                              <p:attrName>ppt_x</p:attrName>
                                              <p:attrName>ppt_y</p:attrName>
                                            </p:attrNameLst>
                                          </p:cBhvr>
                                          <p:rCtr x="-3906" y="51852"/>
                                        </p:animMotion>
                                      </p:childTnLst>
                                    </p:cTn>
                                  </p:par>
                                  <p:par>
                                    <p:cTn id="142" presetID="10" presetClass="exit" presetSubtype="0" repeatCount="indefinite" fill="hold" grpId="1" nodeType="withEffect">
                                      <p:stCondLst>
                                        <p:cond delay="3000"/>
                                      </p:stCondLst>
                                      <p:childTnLst>
                                        <p:animEffect transition="out" filter="fade">
                                          <p:cBhvr>
                                            <p:cTn id="143" dur="1500"/>
                                            <p:tgtEl>
                                              <p:spTgt spid="33"/>
                                            </p:tgtEl>
                                          </p:cBhvr>
                                        </p:animEffect>
                                        <p:set>
                                          <p:cBhvr>
                                            <p:cTn id="144" dur="1" fill="hold">
                                              <p:stCondLst>
                                                <p:cond delay="1499"/>
                                              </p:stCondLst>
                                            </p:cTn>
                                            <p:tgtEl>
                                              <p:spTgt spid="33"/>
                                            </p:tgtEl>
                                            <p:attrNameLst>
                                              <p:attrName>style.visibility</p:attrName>
                                            </p:attrNameLst>
                                          </p:cBhvr>
                                          <p:to>
                                            <p:strVal val="hidden"/>
                                          </p:to>
                                        </p:set>
                                      </p:childTnLst>
                                    </p:cTn>
                                  </p:par>
                                  <p:par>
                                    <p:cTn id="145" presetID="0" presetClass="path" presetSubtype="0" repeatCount="indefinite" accel="100000" fill="hold" grpId="0" nodeType="withEffect">
                                      <p:stCondLst>
                                        <p:cond delay="2700"/>
                                      </p:stCondLst>
                                      <p:childTnLst>
                                        <p:animMotion origin="layout" path="M -0.00039 -1.48148E-6 L -0.00039 0.00093 C -0.00195 0.02176 -0.00351 0.04097 -0.00494 0.06435 C -0.00546 0.07083 -0.00586 0.08033 -0.00651 0.08843 C -0.01445 0.18611 -0.00494 0.06296 -0.0125 0.14352 C -0.01315 0.15116 -0.01341 0.15857 -0.01406 0.16667 C -0.01497 0.17871 -0.01614 0.18889 -0.01705 0.19977 C -0.0177 0.20579 -0.01809 0.21574 -0.01862 0.22384 C -0.01966 0.23287 -0.02109 0.24722 -0.02174 0.25509 C -0.02239 0.2632 -0.02239 0.27014 -0.0233 0.27824 C -0.02421 0.28611 -0.02578 0.29421 -0.02643 0.30371 C -0.02786 0.31759 -0.02851 0.33565 -0.02955 0.34954 L -0.03112 0.375 L -0.03268 0.39838 C -0.03294 0.4257 -0.0332 0.48704 -0.03268 0.53171 C -0.03216 0.575 -0.03033 0.63611 -0.02955 0.66227 C -0.02916 0.67176 -0.02864 0.67963 -0.02799 0.68681 C -0.02708 0.69746 -0.02578 0.70695 -0.02487 0.71875 C -0.02109 0.76551 -0.0263 0.72083 -0.02018 0.76621 C -0.01966 0.77963 -0.01966 0.79375 -0.01862 0.80556 C -0.01796 0.81574 -0.01627 0.82037 -0.01562 0.83102 C -0.01419 0.84699 -0.01354 0.86204 -0.0125 0.87755 C -0.01197 0.88496 -0.01119 0.89421 -0.01093 0.90162 C -0.01028 0.91759 -0.00937 0.94884 -0.00781 0.9669 C -0.00716 0.975 -0.00572 0.98241 -0.00494 0.98889 C -0.00416 0.99838 -0.00416 1.00625 -0.00351 1.01343 C -0.00169 1.03148 0.00105 1.04537 0.00274 1.06296 C 0.00378 1.07083 0.00456 1.08472 0.00586 1.09375 C 0.0099 1.12431 0.01042 1.11412 0.01524 1.13542 C 0.01693 1.13958 0.01836 1.15093 0.01993 1.15764 L 0.02305 1.20671 C 0.02357 1.21412 0.02539 1.22222 0.02461 1.22963 L 0.02305 1.24769 L 0.02305 1.24838 " pathEditMode="relative" rAng="0" ptsTypes="AAAAAAAAAAAAAAAAAAAAAAAAAAAAAAAAAA">
                                          <p:cBhvr>
                                            <p:cTn id="146" dur="3000" fill="hold"/>
                                            <p:tgtEl>
                                              <p:spTgt spid="34"/>
                                            </p:tgtEl>
                                            <p:attrNameLst>
                                              <p:attrName>ppt_x</p:attrName>
                                              <p:attrName>ppt_y</p:attrName>
                                            </p:attrNameLst>
                                          </p:cBhvr>
                                          <p:rCtr x="-352" y="62407"/>
                                        </p:animMotion>
                                      </p:childTnLst>
                                    </p:cTn>
                                  </p:par>
                                  <p:par>
                                    <p:cTn id="147" presetID="10" presetClass="exit" presetSubtype="0" repeatCount="indefinite" fill="hold" grpId="1" nodeType="withEffect">
                                      <p:stCondLst>
                                        <p:cond delay="4000"/>
                                      </p:stCondLst>
                                      <p:childTnLst>
                                        <p:animEffect transition="out" filter="fade">
                                          <p:cBhvr>
                                            <p:cTn id="148" dur="1500"/>
                                            <p:tgtEl>
                                              <p:spTgt spid="34"/>
                                            </p:tgtEl>
                                          </p:cBhvr>
                                        </p:animEffect>
                                        <p:set>
                                          <p:cBhvr>
                                            <p:cTn id="149" dur="1" fill="hold">
                                              <p:stCondLst>
                                                <p:cond delay="1499"/>
                                              </p:stCondLst>
                                            </p:cTn>
                                            <p:tgtEl>
                                              <p:spTgt spid="34"/>
                                            </p:tgtEl>
                                            <p:attrNameLst>
                                              <p:attrName>style.visibility</p:attrName>
                                            </p:attrNameLst>
                                          </p:cBhvr>
                                          <p:to>
                                            <p:strVal val="hidden"/>
                                          </p:to>
                                        </p:set>
                                      </p:childTnLst>
                                    </p:cTn>
                                  </p:par>
                                  <p:par>
                                    <p:cTn id="150" presetID="0" presetClass="path" presetSubtype="0" repeatCount="indefinite" accel="100000" fill="hold" grpId="0" nodeType="withEffect">
                                      <p:stCondLst>
                                        <p:cond delay="1500"/>
                                      </p:stCondLst>
                                      <p:childTnLst>
                                        <p:animMotion origin="layout" path="M 2.91667E-6 -7.40741E-7 L 2.91667E-6 0.00046 C 0.00091 0.00556 0.00195 0.01111 0.00338 0.01667 C 0.00455 0.0206 0.00638 0.02454 0.00794 0.02894 C 0.00859 0.03125 0.00898 0.0338 0.01015 0.03495 L 0.01367 0.03912 C 0.01979 0.04699 0.01614 0.04421 0.02174 0.04769 C 0.02786 0.05903 0.01888 0.04306 0.02864 0.05602 C 0.02995 0.05741 0.03073 0.06042 0.03216 0.06204 C 0.03502 0.06528 0.03841 0.06736 0.0414 0.07014 C 0.04297 0.07176 0.04427 0.07477 0.04596 0.07616 C 0.04817 0.0787 0.05286 0.08056 0.05286 0.08102 L 0.05976 0.08912 C 0.06093 0.09074 0.06198 0.09213 0.06328 0.09306 C 0.06718 0.09583 0.07148 0.09699 0.07487 0.10139 C 0.0763 0.10347 0.07773 0.10602 0.07942 0.10741 C 0.08047 0.10903 0.08177 0.10903 0.08294 0.10972 C 0.08502 0.11111 0.08945 0.11458 0.09218 0.11597 C 0.09401 0.11713 0.09596 0.11713 0.09791 0.11782 C 0.09948 0.11921 0.10104 0.1206 0.10247 0.12176 C 0.10377 0.12315 0.10468 0.125 0.10599 0.12639 C 0.10781 0.12778 0.10989 0.1287 0.11172 0.13056 C 0.12031 0.13727 0.11276 0.13218 0.11979 0.13681 C 0.12135 0.14051 0.12396 0.14375 0.12448 0.14861 C 0.12578 0.16134 0.12721 0.15671 0.12682 0.16551 C 0.12643 0.17407 0.12617 0.1838 0.12565 0.19236 C 0.12539 0.19445 0.12513 0.19653 0.12448 0.19861 C 0.12383 0.2 0.12291 0.20116 0.12213 0.20255 C 0.11992 0.21435 0.12252 0.20394 0.11862 0.21296 C 0.11705 0.2169 0.1164 0.22245 0.11406 0.22546 C 0.11289 0.22685 0.11185 0.22847 0.11054 0.2294 C 0.1095 0.23032 0.1082 0.23032 0.10716 0.23125 C 0.10468 0.23426 0.10247 0.23727 0.10026 0.23982 L 0.09674 0.24375 C 0.09596 0.24607 0.09544 0.24838 0.0944 0.25023 C 0.09218 0.25417 0.09036 0.25463 0.0875 0.25648 C 0.08672 0.25787 0.0862 0.25972 0.08515 0.26065 C 0.08385 0.26204 0.08216 0.26204 0.0806 0.26273 C 0.07942 0.2632 0.07825 0.26366 0.07708 0.26458 C 0.07591 0.26597 0.07487 0.26782 0.0737 0.26875 C 0.07252 0.26991 0.07135 0.26991 0.07018 0.27083 C 0.05859 0.28102 0.0763 0.26829 0.06211 0.27894 C 0.06106 0.28009 0.05976 0.28032 0.05872 0.28102 C 0.05195 0.2875 0.05872 0.28403 0.05052 0.28935 C 0.04909 0.29074 0.04752 0.29074 0.04596 0.29167 L 0.0414 0.3 C 0.04062 0.30116 0.0401 0.30347 0.03906 0.30394 C 0.03789 0.3044 0.03672 0.30486 0.03554 0.30579 C 0.03086 0.31042 0.03333 0.30903 0.02981 0.31458 C 0.02877 0.31597 0.02747 0.31713 0.0263 0.31852 C 0.02487 0.32245 0.0237 0.32732 0.02174 0.33102 L 0.01705 0.33935 C 0.01497 0.35116 0.01745 0.34074 0.01367 0.34954 C 0.01198 0.35347 0.00898 0.36204 0.00898 0.36227 L 0.0069 0.37431 L 0.0056 0.38056 C 0.00599 0.39907 0.0056 0.41806 0.0069 0.43634 C 0.0069 0.43843 0.00898 0.44074 0.00898 0.4412 L 0.00898 0.44074 " pathEditMode="relative" rAng="0" ptsTypes="AAAAAAAAAAAAAAAAAAAAAAAAAAAAAAAAAAAAAAAAAAAAAAAAAAAAAAAAAAA">
                                          <p:cBhvr>
                                            <p:cTn id="151" dur="3000" fill="hold"/>
                                            <p:tgtEl>
                                              <p:spTgt spid="35"/>
                                            </p:tgtEl>
                                            <p:attrNameLst>
                                              <p:attrName>ppt_x</p:attrName>
                                              <p:attrName>ppt_y</p:attrName>
                                            </p:attrNameLst>
                                          </p:cBhvr>
                                          <p:rCtr x="6354" y="22060"/>
                                        </p:animMotion>
                                      </p:childTnLst>
                                    </p:cTn>
                                  </p:par>
                                  <p:par>
                                    <p:cTn id="152" presetID="10" presetClass="exit" presetSubtype="0" repeatCount="indefinite" fill="hold" grpId="1" nodeType="withEffect">
                                      <p:stCondLst>
                                        <p:cond delay="3000"/>
                                      </p:stCondLst>
                                      <p:childTnLst>
                                        <p:animEffect transition="out" filter="fade">
                                          <p:cBhvr>
                                            <p:cTn id="153" dur="1500"/>
                                            <p:tgtEl>
                                              <p:spTgt spid="35"/>
                                            </p:tgtEl>
                                          </p:cBhvr>
                                        </p:animEffect>
                                        <p:set>
                                          <p:cBhvr>
                                            <p:cTn id="154" dur="1" fill="hold">
                                              <p:stCondLst>
                                                <p:cond delay="1499"/>
                                              </p:stCondLst>
                                            </p:cTn>
                                            <p:tgtEl>
                                              <p:spTgt spid="35"/>
                                            </p:tgtEl>
                                            <p:attrNameLst>
                                              <p:attrName>style.visibility</p:attrName>
                                            </p:attrNameLst>
                                          </p:cBhvr>
                                          <p:to>
                                            <p:strVal val="hidden"/>
                                          </p:to>
                                        </p:set>
                                      </p:childTnLst>
                                    </p:cTn>
                                  </p:par>
                                  <p:par>
                                    <p:cTn id="155" presetID="0" presetClass="path" presetSubtype="0" repeatCount="indefinite" accel="100000" fill="hold" grpId="0" nodeType="withEffect">
                                      <p:stCondLst>
                                        <p:cond delay="4200"/>
                                      </p:stCondLst>
                                      <p:childTnLst>
                                        <p:animMotion origin="layout" path="M -3.33333E-6 -2.96296E-6 L -3.33333E-6 0.00023 C 0.00091 0.00533 0.00196 0.01088 0.00339 0.01621 C 0.00456 0.02037 0.00638 0.02431 0.00795 0.02848 C 0.0086 0.03079 0.00899 0.03334 0.01016 0.03449 L 0.01368 0.03866 C 0.0198 0.04653 0.01615 0.04375 0.02175 0.04723 C 0.02787 0.05834 0.01888 0.0426 0.02865 0.05533 C 0.02995 0.05672 0.03073 0.05973 0.03216 0.06135 C 0.03503 0.06459 0.03841 0.06667 0.04141 0.06945 C 0.04297 0.07107 0.04427 0.07408 0.04597 0.07547 C 0.04818 0.07778 0.05287 0.07963 0.05287 0.0801 L 0.05977 0.0882 C 0.06094 0.08982 0.06198 0.09121 0.06328 0.09213 C 0.06719 0.09491 0.07149 0.09607 0.07487 0.10047 C 0.07631 0.10255 0.07774 0.10486 0.07943 0.10625 C 0.08047 0.10787 0.08177 0.10787 0.08295 0.10857 C 0.08503 0.10996 0.08946 0.11343 0.09219 0.11482 C 0.09401 0.11598 0.09597 0.11598 0.09792 0.11667 C 0.09948 0.11806 0.10105 0.11945 0.10248 0.1206 C 0.10378 0.12199 0.10469 0.12385 0.10599 0.12523 C 0.10782 0.12662 0.1099 0.12755 0.11172 0.12917 C 0.12032 0.13588 0.11276 0.13079 0.1198 0.13542 C 0.12136 0.13935 0.12396 0.1426 0.12448 0.14746 C 0.12578 0.15996 0.12722 0.15533 0.12683 0.16412 C 0.12644 0.17269 0.12618 0.18218 0.12565 0.19074 C 0.12539 0.19283 0.12513 0.19491 0.12448 0.19699 C 0.12383 0.19838 0.12292 0.19954 0.12214 0.20093 C 0.11993 0.2125 0.12253 0.20232 0.11862 0.21111 C 0.11706 0.21505 0.11641 0.2206 0.11407 0.22361 C 0.11289 0.225 0.11185 0.22662 0.11055 0.22755 C 0.10951 0.22848 0.10821 0.22848 0.10716 0.2294 C 0.10469 0.23218 0.10248 0.23519 0.10026 0.23773 L 0.09675 0.24167 C 0.09597 0.24398 0.09545 0.2463 0.0944 0.24815 C 0.09219 0.25209 0.09037 0.25255 0.0875 0.2544 C 0.08672 0.25579 0.0862 0.25741 0.08516 0.25834 C 0.08386 0.25973 0.08216 0.25973 0.0806 0.26042 C 0.07943 0.26088 0.07826 0.26135 0.07709 0.26227 C 0.07591 0.26366 0.07487 0.26551 0.0737 0.26644 C 0.07253 0.2676 0.07136 0.2676 0.07019 0.26852 C 0.0586 0.27871 0.07631 0.26598 0.06211 0.27662 C 0.06107 0.27778 0.05977 0.27801 0.05873 0.27871 C 0.05196 0.28496 0.05873 0.28172 0.05052 0.28681 C 0.04909 0.2882 0.04753 0.2882 0.04597 0.28912 L 0.04141 0.29746 C 0.04063 0.29861 0.04011 0.30093 0.03907 0.30139 C 0.03789 0.30185 0.03672 0.30232 0.03555 0.30324 C 0.03086 0.30787 0.03334 0.30648 0.02982 0.31181 C 0.02878 0.3132 0.02748 0.31435 0.02631 0.31574 C 0.02487 0.31968 0.0237 0.32454 0.02175 0.32824 L 0.01706 0.33635 C 0.01498 0.34815 0.01745 0.33773 0.01368 0.34653 C 0.01198 0.35047 0.00899 0.35903 0.00899 0.35926 L 0.0069 0.37107 L 0.0056 0.37732 C 0.00599 0.3956 0.0056 0.41435 0.0069 0.43264 C 0.0069 0.43473 0.00899 0.43704 0.00899 0.43727 L 0.00899 0.43704 " pathEditMode="relative" rAng="0" ptsTypes="AAAAAAAAAAAAAAAAAAAAAAAAAAAAAAAAAAAAAAAAAAAAAAAAAAAAAAAAAAA">
                                          <p:cBhvr>
                                            <p:cTn id="156" dur="3000" fill="hold"/>
                                            <p:tgtEl>
                                              <p:spTgt spid="36"/>
                                            </p:tgtEl>
                                            <p:attrNameLst>
                                              <p:attrName>ppt_x</p:attrName>
                                              <p:attrName>ppt_y</p:attrName>
                                            </p:attrNameLst>
                                          </p:cBhvr>
                                          <p:rCtr x="6341" y="21852"/>
                                        </p:animMotion>
                                      </p:childTnLst>
                                    </p:cTn>
                                  </p:par>
                                  <p:par>
                                    <p:cTn id="157" presetID="10" presetClass="exit" presetSubtype="0" repeatCount="indefinite" fill="hold" grpId="1" nodeType="withEffect">
                                      <p:stCondLst>
                                        <p:cond delay="5500"/>
                                      </p:stCondLst>
                                      <p:childTnLst>
                                        <p:animEffect transition="out" filter="fade">
                                          <p:cBhvr>
                                            <p:cTn id="158" dur="1500"/>
                                            <p:tgtEl>
                                              <p:spTgt spid="36"/>
                                            </p:tgtEl>
                                          </p:cBhvr>
                                        </p:animEffect>
                                        <p:set>
                                          <p:cBhvr>
                                            <p:cTn id="159" dur="1" fill="hold">
                                              <p:stCondLst>
                                                <p:cond delay="1499"/>
                                              </p:stCondLst>
                                            </p:cTn>
                                            <p:tgtEl>
                                              <p:spTgt spid="36"/>
                                            </p:tgtEl>
                                            <p:attrNameLst>
                                              <p:attrName>style.visibility</p:attrName>
                                            </p:attrNameLst>
                                          </p:cBhvr>
                                          <p:to>
                                            <p:strVal val="hidden"/>
                                          </p:to>
                                        </p:set>
                                      </p:childTnLst>
                                    </p:cTn>
                                  </p:par>
                                  <p:par>
                                    <p:cTn id="160" presetID="0" presetClass="path" presetSubtype="0" repeatCount="indefinite" accel="100000" fill="hold" grpId="0" nodeType="withEffect">
                                      <p:stCondLst>
                                        <p:cond delay="2600"/>
                                      </p:stCondLst>
                                      <p:childTnLst>
                                        <p:animMotion origin="layout" path="M -4.375E-6 -3.7037E-6 L -4.375E-6 0.00024 C 0.00092 0.00533 0.00196 0.01088 0.00339 0.01621 C 0.00456 0.02037 0.00638 0.02431 0.00795 0.02848 C 0.0086 0.03079 0.00899 0.03334 0.01016 0.03449 L 0.01368 0.03866 C 0.0198 0.04653 0.01615 0.04375 0.02175 0.04723 C 0.02787 0.05834 0.01888 0.0426 0.02865 0.05533 C 0.02995 0.05672 0.03073 0.05973 0.03217 0.06135 C 0.03503 0.06459 0.03842 0.06667 0.04141 0.06945 C 0.04297 0.07107 0.04428 0.07408 0.04597 0.07547 C 0.04818 0.07778 0.05287 0.07963 0.05287 0.0801 L 0.05977 0.0882 C 0.06094 0.08982 0.06198 0.09121 0.06329 0.09213 C 0.06719 0.09491 0.07149 0.09607 0.07487 0.10047 C 0.07631 0.10255 0.07774 0.10486 0.07943 0.10625 C 0.08047 0.10787 0.08178 0.10787 0.08295 0.10857 C 0.08503 0.10996 0.08946 0.11343 0.09219 0.11482 C 0.09401 0.11598 0.09597 0.11598 0.09792 0.11667 C 0.09948 0.11806 0.10105 0.11945 0.10248 0.12061 C 0.10378 0.12199 0.10469 0.12385 0.10599 0.12524 C 0.10782 0.12662 0.1099 0.12755 0.11172 0.12917 C 0.12032 0.13588 0.11276 0.13079 0.1198 0.13542 C 0.12136 0.13936 0.12396 0.1426 0.12448 0.14746 C 0.12579 0.15996 0.12722 0.15533 0.12683 0.16412 C 0.12644 0.17269 0.12618 0.18218 0.12566 0.19074 C 0.1254 0.19283 0.12513 0.19491 0.12448 0.19699 C 0.12383 0.19838 0.12292 0.19954 0.12214 0.20093 C 0.11993 0.2125 0.12253 0.20232 0.11862 0.21111 C 0.11706 0.21505 0.11641 0.22084 0.11407 0.22361 C 0.1129 0.225 0.11185 0.22662 0.11055 0.22755 C 0.10951 0.22848 0.10821 0.22848 0.10717 0.2294 C 0.10469 0.23218 0.10248 0.23519 0.10026 0.23774 L 0.09675 0.24167 C 0.09597 0.24399 0.09545 0.2463 0.09441 0.24815 C 0.09219 0.25209 0.09037 0.25255 0.0875 0.2544 C 0.08672 0.25579 0.0862 0.25741 0.08516 0.25834 C 0.08386 0.25973 0.08217 0.25973 0.0806 0.26042 C 0.07943 0.26088 0.07826 0.26135 0.07709 0.26227 C 0.07592 0.26366 0.07487 0.26551 0.0737 0.26644 C 0.07253 0.2676 0.07136 0.2676 0.07019 0.26852 C 0.0586 0.27871 0.07631 0.26598 0.06211 0.27662 C 0.06107 0.27778 0.05977 0.27801 0.05873 0.27871 C 0.05196 0.28496 0.05873 0.28172 0.05053 0.28681 C 0.04909 0.2882 0.04753 0.2882 0.04597 0.28912 L 0.04141 0.29746 C 0.04063 0.29861 0.04011 0.30093 0.03907 0.30139 C 0.0379 0.30186 0.03672 0.30232 0.03555 0.30324 C 0.03086 0.30787 0.03334 0.30649 0.02982 0.31181 C 0.02878 0.3132 0.02748 0.31436 0.02631 0.31574 C 0.02487 0.31968 0.0237 0.32454 0.02175 0.32824 L 0.01706 0.33635 C 0.01498 0.34815 0.01745 0.33774 0.01368 0.34653 C 0.01198 0.35047 0.00899 0.35903 0.00899 0.35926 L 0.00691 0.37107 L 0.0056 0.37732 C 0.00599 0.39561 0.0056 0.41436 0.00691 0.43264 C 0.00691 0.43473 0.00899 0.43704 0.00899 0.43727 L 0.00899 0.43704 " pathEditMode="relative" rAng="0" ptsTypes="AAAAAAAAAAAAAAAAAAAAAAAAAAAAAAAAAAAAAAAAAAAAAAAAAAAAAAAAAAA">
                                          <p:cBhvr>
                                            <p:cTn id="161" dur="3000" fill="hold"/>
                                            <p:tgtEl>
                                              <p:spTgt spid="37"/>
                                            </p:tgtEl>
                                            <p:attrNameLst>
                                              <p:attrName>ppt_x</p:attrName>
                                              <p:attrName>ppt_y</p:attrName>
                                            </p:attrNameLst>
                                          </p:cBhvr>
                                          <p:rCtr x="6341" y="21875"/>
                                        </p:animMotion>
                                      </p:childTnLst>
                                    </p:cTn>
                                  </p:par>
                                  <p:par>
                                    <p:cTn id="162" presetID="10" presetClass="exit" presetSubtype="0" repeatCount="indefinite" fill="hold" grpId="1" nodeType="withEffect">
                                      <p:stCondLst>
                                        <p:cond delay="4000"/>
                                      </p:stCondLst>
                                      <p:childTnLst>
                                        <p:animEffect transition="out" filter="fade">
                                          <p:cBhvr>
                                            <p:cTn id="163" dur="1500"/>
                                            <p:tgtEl>
                                              <p:spTgt spid="37"/>
                                            </p:tgtEl>
                                          </p:cBhvr>
                                        </p:animEffect>
                                        <p:set>
                                          <p:cBhvr>
                                            <p:cTn id="164" dur="1" fill="hold">
                                              <p:stCondLst>
                                                <p:cond delay="1499"/>
                                              </p:stCondLst>
                                            </p:cTn>
                                            <p:tgtEl>
                                              <p:spTgt spid="37"/>
                                            </p:tgtEl>
                                            <p:attrNameLst>
                                              <p:attrName>style.visibility</p:attrName>
                                            </p:attrNameLst>
                                          </p:cBhvr>
                                          <p:to>
                                            <p:strVal val="hidden"/>
                                          </p:to>
                                        </p:set>
                                      </p:childTnLst>
                                    </p:cTn>
                                  </p:par>
                                  <p:par>
                                    <p:cTn id="165" presetID="0" presetClass="path" presetSubtype="0" repeatCount="indefinite" accel="100000" fill="hold" grpId="0" nodeType="withEffect">
                                      <p:stCondLst>
                                        <p:cond delay="1900"/>
                                      </p:stCondLst>
                                      <p:childTnLst>
                                        <p:animMotion origin="layout" path="M -3.95833E-6 1.11111E-6 L -3.95833E-6 0.00069 C -0.00078 0.0081 -0.00143 0.0162 -0.00234 0.0243 C -0.00273 0.02731 -0.00351 0.02986 -0.0039 0.03333 C -0.00455 0.03889 -0.00455 0.04606 -0.00546 0.05162 L -0.00859 0.06967 C -0.00911 0.07222 -0.00989 0.07523 -0.01015 0.07893 C -0.01041 0.08194 -0.01054 0.08495 -0.01093 0.08796 C -0.01158 0.09143 -0.01263 0.09352 -0.01328 0.09699 C -0.01393 0.09954 -0.01419 0.10301 -0.01484 0.10602 C -0.01627 0.11204 -0.01796 0.11829 -0.01953 0.12361 C -0.02031 0.12685 -0.02096 0.13079 -0.02187 0.13333 C -0.02265 0.13542 -0.02356 0.13657 -0.02421 0.13912 C -0.02591 0.14467 -0.02734 0.15116 -0.0289 0.15741 C -0.02968 0.16042 -0.03033 0.16435 -0.03125 0.16643 C -0.03229 0.16829 -0.03346 0.16944 -0.03437 0.17199 C -0.03645 0.17847 -0.03776 0.1875 -0.03984 0.19305 C -0.04375 0.20463 -0.04192 0.19977 -0.04531 0.2088 C -0.04804 0.2294 -0.04544 0.21227 -0.04921 0.2294 C -0.05013 0.23356 -0.05065 0.23842 -0.05156 0.24213 C -0.05247 0.24398 -0.05377 0.2456 -0.05468 0.24699 C -0.05586 0.25069 -0.05677 0.2537 -0.05781 0.25717 C -0.05859 0.2588 -0.0595 0.26018 -0.06015 0.26319 C -0.06237 0.26875 -0.06393 0.27778 -0.0664 0.28148 C -0.06718 0.28194 -0.06809 0.28194 -0.06875 0.28449 C -0.07682 0.30162 -0.07057 0.29259 -0.07578 0.29954 C -0.0819 0.32268 -0.07864 0.31273 -0.08515 0.3294 L -0.0875 0.33588 C -0.08776 0.33889 -0.08776 0.34236 -0.08828 0.34444 C -0.08945 0.35 -0.09153 0.35208 -0.09296 0.35417 C -0.09375 0.35717 -0.09479 0.35903 -0.09531 0.36273 C -0.09609 0.36713 -0.09635 0.37315 -0.09687 0.37824 C -0.09739 0.38125 -0.09791 0.3838 -0.09843 0.3868 C -0.09869 0.39028 -0.09895 0.39537 -0.09921 0.39954 C -0.09948 0.40208 -0.1 0.40509 -0.1 0.40856 C -0.1 0.42268 -0.09974 0.43634 -0.09921 0.45092 C -0.09921 0.45255 -0.09817 0.46898 -0.09765 0.47222 C -0.09713 0.47616 -0.09596 0.47917 -0.09531 0.48426 C -0.09466 0.48819 -0.09453 0.49421 -0.09375 0.49838 C -0.09218 0.50787 -0.08828 0.52662 -0.08828 0.52708 C -0.08802 0.52963 -0.08789 0.53264 -0.0875 0.53565 C -0.08711 0.53866 -0.08645 0.54074 -0.08593 0.54421 C -0.08541 0.54722 -0.08502 0.55278 -0.08437 0.55694 C -0.08398 0.55995 -0.08333 0.5625 -0.08281 0.56597 C -0.08125 0.57708 -0.08151 0.58009 -0.0789 0.59028 C -0.07825 0.59259 -0.07734 0.59375 -0.07656 0.5963 C -0.07526 0.60023 -0.07408 0.60625 -0.07265 0.61134 C -0.05989 0.65231 -0.07591 0.58657 -0.05468 0.66898 C -0.05312 0.675 -0.05143 0.67893 -0.05 0.68704 C -0.04908 0.69167 -0.04856 0.69722 -0.04765 0.70208 C -0.04674 0.70833 -0.04557 0.71435 -0.04453 0.72037 C -0.04179 0.73495 -0.04218 0.73495 -0.03593 0.75069 C -0.03463 0.7537 -0.03333 0.75625 -0.03203 0.75972 C -0.03125 0.76111 -0.03046 0.76366 -0.02968 0.76481 C -0.02864 0.76782 -0.0276 0.76967 -0.02656 0.7713 C -0.02578 0.77292 -0.025 0.77292 -0.02421 0.7743 C -0.02265 0.77778 -0.02109 0.78148 -0.01953 0.78704 C -0.01875 0.78796 -0.01809 0.79097 -0.01718 0.79305 C -0.00794 0.80417 -0.01601 0.79259 -0.01015 0.80417 C -0.00807 0.80926 -0.00559 0.81065 -0.0039 0.81713 L 0.00313 0.84352 C 0.00417 0.84861 0.00508 0.85301 0.00625 0.85648 C 0.00756 0.85949 0.01081 0.86667 0.01172 0.87176 C 0.01693 0.89143 0.00938 0.87014 0.01563 0.88634 C 0.01641 0.89537 0.0168 0.90555 0.01797 0.9125 C 0.02149 0.94143 0.01745 0.90602 0.0211 0.94884 C 0.02136 0.95231 0.02175 0.95555 0.02188 0.95903 C 0.02201 0.96204 0.02188 0.96759 0.02188 0.97153 L 0.02188 0.97222 L 0.02188 0.97153 L 0.02188 0.97222 " pathEditMode="relative" rAng="0" ptsTypes="AAAAAAAAAAAAAAAAAAAAAAAAAAAAAAAAAAAAAAAAAAAAAAAAAAAAAAAAAAAAAAAAAAAAAAA">
                                          <p:cBhvr>
                                            <p:cTn id="166" dur="3000" fill="hold"/>
                                            <p:tgtEl>
                                              <p:spTgt spid="38"/>
                                            </p:tgtEl>
                                            <p:attrNameLst>
                                              <p:attrName>ppt_x</p:attrName>
                                              <p:attrName>ppt_y</p:attrName>
                                            </p:attrNameLst>
                                          </p:cBhvr>
                                          <p:rCtr x="-3906" y="48611"/>
                                        </p:animMotion>
                                      </p:childTnLst>
                                    </p:cTn>
                                  </p:par>
                                  <p:par>
                                    <p:cTn id="167" presetID="10" presetClass="exit" presetSubtype="0" repeatCount="indefinite" fill="hold" grpId="1" nodeType="withEffect">
                                      <p:stCondLst>
                                        <p:cond delay="3500"/>
                                      </p:stCondLst>
                                      <p:childTnLst>
                                        <p:animEffect transition="out" filter="fade">
                                          <p:cBhvr>
                                            <p:cTn id="168" dur="1500"/>
                                            <p:tgtEl>
                                              <p:spTgt spid="38"/>
                                            </p:tgtEl>
                                          </p:cBhvr>
                                        </p:animEffect>
                                        <p:set>
                                          <p:cBhvr>
                                            <p:cTn id="169" dur="1" fill="hold">
                                              <p:stCondLst>
                                                <p:cond delay="1499"/>
                                              </p:stCondLst>
                                            </p:cTn>
                                            <p:tgtEl>
                                              <p:spTgt spid="38"/>
                                            </p:tgtEl>
                                            <p:attrNameLst>
                                              <p:attrName>style.visibility</p:attrName>
                                            </p:attrNameLst>
                                          </p:cBhvr>
                                          <p:to>
                                            <p:strVal val="hidden"/>
                                          </p:to>
                                        </p:set>
                                      </p:childTnLst>
                                    </p:cTn>
                                  </p:par>
                                  <p:par>
                                    <p:cTn id="170" presetID="0" presetClass="path" presetSubtype="0" repeatCount="indefinite" accel="100000" fill="hold" grpId="0" nodeType="withEffect">
                                      <p:stCondLst>
                                        <p:cond delay="500"/>
                                      </p:stCondLst>
                                      <p:childTnLst>
                                        <p:animMotion origin="layout" path="M 3.33333E-6 -1.38778E-17 L 3.33333E-6 0.00116 C -0.00078 0.01042 -0.00144 0.0206 -0.00235 0.03079 C -0.00274 0.03449 -0.00352 0.0375 -0.00391 0.04213 C -0.00456 0.04884 -0.00456 0.05787 -0.00547 0.06458 L -0.0086 0.0875 C -0.00912 0.09051 -0.0099 0.09421 -0.01016 0.09884 C -0.01042 0.10255 -0.01055 0.10625 -0.01094 0.11042 C -0.01159 0.11458 -0.01263 0.11713 -0.01328 0.1213 C -0.01394 0.12454 -0.0142 0.12894 -0.01485 0.13264 C -0.01628 0.14028 -0.01797 0.14769 -0.01953 0.15486 C -0.02032 0.15833 -0.02097 0.16343 -0.02188 0.16667 C -0.02266 0.16898 -0.02357 0.17083 -0.02422 0.17407 C -0.02591 0.18102 -0.02735 0.18935 -0.02891 0.19676 C -0.02969 0.20046 -0.03034 0.20579 -0.03125 0.20833 C -0.03229 0.21065 -0.03347 0.21204 -0.03438 0.21505 C -0.03646 0.22338 -0.03776 0.23472 -0.03985 0.24167 C -0.04375 0.25602 -0.04193 0.25 -0.04532 0.26134 C -0.04805 0.28727 -0.04545 0.26574 -0.04922 0.28727 C -0.05013 0.29213 -0.05065 0.29861 -0.05157 0.30301 C -0.05248 0.30556 -0.05378 0.30741 -0.05469 0.30926 C -0.05586 0.31389 -0.05677 0.31759 -0.05782 0.32176 C -0.0586 0.32361 -0.05951 0.32593 -0.06016 0.32963 C -0.06237 0.33634 -0.06394 0.34769 -0.06641 0.35231 C -0.06719 0.35301 -0.0681 0.35301 -0.06875 0.35602 C -0.07683 0.37731 -0.07058 0.3662 -0.07578 0.375 C -0.0819 0.40394 -0.07865 0.3912 -0.08516 0.41227 L -0.0875 0.4206 C -0.08776 0.42431 -0.08776 0.4287 -0.08828 0.43102 C -0.08946 0.43819 -0.09154 0.44074 -0.09297 0.44306 C -0.09375 0.44722 -0.09479 0.44954 -0.09532 0.45394 C -0.0961 0.45972 -0.09636 0.46713 -0.09688 0.47361 C -0.0974 0.47731 -0.09792 0.48056 -0.09844 0.48426 C -0.0987 0.48889 -0.09896 0.49491 -0.09922 0.5 C -0.09948 0.50324 -0.1 0.50694 -0.1 0.51134 C -0.1 0.52917 -0.09974 0.5463 -0.09922 0.56435 C -0.09922 0.5662 -0.09818 0.58727 -0.09766 0.59097 C -0.09714 0.5963 -0.09597 0.6 -0.09532 0.60602 C -0.09466 0.61134 -0.09453 0.61875 -0.09375 0.62407 C -0.09219 0.63611 -0.08828 0.65926 -0.08828 0.65972 C -0.08802 0.66319 -0.08789 0.6669 -0.0875 0.6706 C -0.08711 0.67431 -0.08646 0.67708 -0.08594 0.68148 C -0.08542 0.68519 -0.08503 0.69213 -0.08438 0.69722 C -0.08399 0.70093 -0.08334 0.70417 -0.08282 0.70856 C -0.08125 0.72245 -0.08151 0.72616 -0.07891 0.73889 C -0.07826 0.7419 -0.07735 0.74306 -0.07657 0.74653 C -0.07526 0.75139 -0.07409 0.75926 -0.07266 0.76528 C -0.0599 0.81667 -0.07591 0.73449 -0.05469 0.83727 C -0.05313 0.84491 -0.05144 0.85 -0.05 0.86019 C -0.04909 0.86597 -0.04857 0.87269 -0.04766 0.87917 C -0.04675 0.88657 -0.04558 0.89444 -0.04453 0.90185 C -0.0418 0.92037 -0.04219 0.92037 -0.03594 0.93981 C -0.03464 0.94352 -0.03334 0.94676 -0.03203 0.95116 C -0.03125 0.95301 -0.03047 0.95602 -0.02969 0.95741 C -0.02865 0.96134 -0.02761 0.96389 -0.02657 0.96574 C -0.02578 0.96759 -0.025 0.96759 -0.02422 0.96944 C -0.02266 0.97407 -0.0211 0.97824 -0.01953 0.98519 C -0.01875 0.98634 -0.0181 0.99028 -0.01719 0.99282 C -0.00795 1.00671 -0.01602 0.99213 -0.01016 1.00671 C -0.00808 1.01296 -0.0056 1.01505 -0.00391 1.02315 L 0.00312 1.05602 C 0.00416 1.06227 0.00507 1.06782 0.00625 1.07245 C 0.00755 1.07616 0.0108 1.08519 0.01172 1.0912 C 0.01692 1.11597 0.00937 1.08935 0.01562 1.10972 C 0.0164 1.12083 0.01679 1.13356 0.01797 1.14259 C 0.02148 1.1787 0.01744 1.13426 0.02109 1.18796 C 0.02135 1.19259 0.02174 1.1963 0.02187 1.20046 C 0.022 1.20463 0.02187 1.21134 0.02187 1.2162 L 0.02187 1.21736 L 0.02187 1.2162 L 0.02187 1.21736 " pathEditMode="relative" rAng="0" ptsTypes="AAAAAAAAAAAAAAAAAAAAAAAAAAAAAAAAAAAAAAAAAAAAAAAAAAAAAAAAAAAAAAAAAAAAAAA">
                                          <p:cBhvr>
                                            <p:cTn id="171" dur="3000" fill="hold"/>
                                            <p:tgtEl>
                                              <p:spTgt spid="39"/>
                                            </p:tgtEl>
                                            <p:attrNameLst>
                                              <p:attrName>ppt_x</p:attrName>
                                              <p:attrName>ppt_y</p:attrName>
                                            </p:attrNameLst>
                                          </p:cBhvr>
                                          <p:rCtr x="-3906" y="60856"/>
                                        </p:animMotion>
                                      </p:childTnLst>
                                    </p:cTn>
                                  </p:par>
                                  <p:par>
                                    <p:cTn id="172" presetID="10" presetClass="exit" presetSubtype="0" repeatCount="indefinite" fill="hold" grpId="1" nodeType="withEffect">
                                      <p:stCondLst>
                                        <p:cond delay="1900"/>
                                      </p:stCondLst>
                                      <p:childTnLst>
                                        <p:animEffect transition="out" filter="fade">
                                          <p:cBhvr>
                                            <p:cTn id="173" dur="1500"/>
                                            <p:tgtEl>
                                              <p:spTgt spid="39"/>
                                            </p:tgtEl>
                                          </p:cBhvr>
                                        </p:animEffect>
                                        <p:set>
                                          <p:cBhvr>
                                            <p:cTn id="174" dur="1" fill="hold">
                                              <p:stCondLst>
                                                <p:cond delay="1499"/>
                                              </p:stCondLst>
                                            </p:cTn>
                                            <p:tgtEl>
                                              <p:spTgt spid="39"/>
                                            </p:tgtEl>
                                            <p:attrNameLst>
                                              <p:attrName>style.visibility</p:attrName>
                                            </p:attrNameLst>
                                          </p:cBhvr>
                                          <p:to>
                                            <p:strVal val="hidden"/>
                                          </p:to>
                                        </p:set>
                                      </p:childTnLst>
                                    </p:cTn>
                                  </p:par>
                                  <p:par>
                                    <p:cTn id="175" presetID="0" presetClass="path" presetSubtype="0" repeatCount="indefinite" accel="100000" fill="hold" grpId="0" nodeType="withEffect">
                                      <p:stCondLst>
                                        <p:cond delay="2200"/>
                                      </p:stCondLst>
                                      <p:childTnLst>
                                        <p:animMotion origin="layout" path="M -0.0004 3.33333E-6 L -0.0004 0.00023 C -0.00196 0.0074 -0.00352 0.01412 -0.00495 0.02222 C -0.00547 0.02453 -0.00586 0.02777 -0.00651 0.03055 C -0.01446 0.06458 -0.00495 0.02176 -0.0125 0.04977 C -0.01316 0.05231 -0.01342 0.05486 -0.01407 0.05764 C -0.01498 0.06203 -0.01615 0.06551 -0.01706 0.06921 C -0.01771 0.07152 -0.0181 0.075 -0.01862 0.07777 C -0.01967 0.08078 -0.0211 0.08588 -0.02175 0.08865 C -0.0224 0.09143 -0.0224 0.09398 -0.02331 0.09676 C -0.02422 0.09953 -0.02579 0.10231 -0.02644 0.10555 C -0.02787 0.11041 -0.02852 0.11666 -0.02956 0.12152 L -0.03112 0.13032 L -0.03269 0.13842 C -0.03295 0.14791 -0.03321 0.16921 -0.03269 0.18472 C -0.03217 0.19977 -0.03034 0.22106 -0.02956 0.23009 C -0.02917 0.23333 -0.02865 0.23611 -0.028 0.23865 C -0.02709 0.24236 -0.02579 0.2456 -0.02487 0.24977 C -0.0211 0.26597 -0.02631 0.25046 -0.02019 0.2662 C -0.01967 0.27083 -0.01967 0.27569 -0.01862 0.27986 C -0.01797 0.28333 -0.01628 0.28495 -0.01563 0.28865 C -0.0142 0.29421 -0.01355 0.29953 -0.0125 0.30486 C -0.01198 0.3074 -0.0112 0.31064 -0.01094 0.31319 C -0.01029 0.31875 -0.00938 0.32963 -0.00782 0.33588 C -0.00717 0.33865 -0.00573 0.3412 -0.00495 0.34352 C -0.00417 0.34676 -0.00417 0.34953 -0.00352 0.35208 C -0.0017 0.35833 0.00104 0.36319 0.00273 0.36921 C 0.00377 0.37199 0.00455 0.37685 0.00585 0.37986 C 0.00989 0.39051 0.01041 0.38703 0.01523 0.39444 C 0.01692 0.39583 0.01835 0.39977 0.01992 0.40208 L 0.02304 0.41921 C 0.02356 0.42176 0.02539 0.42453 0.0246 0.42708 L 0.02304 0.43333 L 0.02304 0.43333 " pathEditMode="relative" rAng="0" ptsTypes="AAAAAAAAAAAAAAAAAAAAAAAAAAAAAAAAAA">
                                          <p:cBhvr>
                                            <p:cTn id="176" dur="3000" fill="hold"/>
                                            <p:tgtEl>
                                              <p:spTgt spid="40"/>
                                            </p:tgtEl>
                                            <p:attrNameLst>
                                              <p:attrName>ppt_x</p:attrName>
                                              <p:attrName>ppt_y</p:attrName>
                                            </p:attrNameLst>
                                          </p:cBhvr>
                                          <p:rCtr x="-378" y="21667"/>
                                        </p:animMotion>
                                      </p:childTnLst>
                                    </p:cTn>
                                  </p:par>
                                  <p:par>
                                    <p:cTn id="177" presetID="10" presetClass="exit" presetSubtype="0" repeatCount="indefinite" fill="hold" grpId="1" nodeType="withEffect">
                                      <p:stCondLst>
                                        <p:cond delay="3600"/>
                                      </p:stCondLst>
                                      <p:childTnLst>
                                        <p:animEffect transition="out" filter="fade">
                                          <p:cBhvr>
                                            <p:cTn id="178" dur="1500"/>
                                            <p:tgtEl>
                                              <p:spTgt spid="40"/>
                                            </p:tgtEl>
                                          </p:cBhvr>
                                        </p:animEffect>
                                        <p:set>
                                          <p:cBhvr>
                                            <p:cTn id="179" dur="1" fill="hold">
                                              <p:stCondLst>
                                                <p:cond delay="1499"/>
                                              </p:stCondLst>
                                            </p:cTn>
                                            <p:tgtEl>
                                              <p:spTgt spid="40"/>
                                            </p:tgtEl>
                                            <p:attrNameLst>
                                              <p:attrName>style.visibility</p:attrName>
                                            </p:attrNameLst>
                                          </p:cBhvr>
                                          <p:to>
                                            <p:strVal val="hidden"/>
                                          </p:to>
                                        </p:set>
                                      </p:childTnLst>
                                    </p:cTn>
                                  </p:par>
                                  <p:par>
                                    <p:cTn id="180" presetID="0" presetClass="path" presetSubtype="0" repeatCount="indefinite" accel="100000" fill="hold" grpId="0" nodeType="withEffect">
                                      <p:stCondLst>
                                        <p:cond delay="200"/>
                                      </p:stCondLst>
                                      <p:childTnLst>
                                        <p:animMotion origin="layout" path="M -0.00039 -4.44444E-6 L -0.00039 0.00024 C -0.00196 0.00741 -0.00352 0.01412 -0.00495 0.02223 C -0.00547 0.02454 -0.00586 0.02778 -0.00651 0.03056 C -0.01446 0.06459 -0.00495 0.02176 -0.0125 0.04977 C -0.01316 0.05255 -0.01342 0.0551 -0.01407 0.05787 C -0.01498 0.06204 -0.01615 0.06551 -0.01706 0.06922 C -0.01771 0.07153 -0.0181 0.075 -0.01862 0.07778 C -0.01967 0.08102 -0.0211 0.08588 -0.02175 0.08866 C -0.0224 0.09144 -0.0224 0.09399 -0.02331 0.09676 C -0.02422 0.09954 -0.02579 0.10232 -0.02644 0.10556 C -0.02787 0.11042 -0.02852 0.11667 -0.02956 0.12153 L -0.03112 0.13033 L -0.03269 0.13843 C -0.03295 0.14792 -0.03321 0.16922 -0.03269 0.18473 C -0.03217 0.19977 -0.03034 0.22107 -0.02956 0.2301 C -0.02917 0.23334 -0.02865 0.23612 -0.028 0.23866 C -0.02709 0.24237 -0.02579 0.24561 -0.02487 0.24977 C -0.0211 0.26598 -0.02631 0.25047 -0.02019 0.26621 C -0.01967 0.27084 -0.01967 0.2757 -0.01862 0.27987 C -0.01797 0.28334 -0.01628 0.28496 -0.01563 0.28866 C -0.0142 0.29422 -0.01355 0.29954 -0.0125 0.30487 C -0.01198 0.30741 -0.0112 0.31065 -0.01094 0.3132 C -0.01029 0.31875 -0.00938 0.32963 -0.00782 0.33588 C -0.00717 0.33866 -0.00573 0.34121 -0.00495 0.34352 C -0.00417 0.34676 -0.00417 0.34954 -0.00352 0.35209 C -0.0017 0.35834 0.00104 0.3632 0.00273 0.36922 C 0.00377 0.372 0.00455 0.37686 0.00586 0.37987 C 0.00989 0.39051 0.01041 0.38704 0.01523 0.39445 C 0.01692 0.39584 0.01836 0.39977 0.01992 0.40209 L 0.02304 0.41922 C 0.02356 0.42176 0.02539 0.42454 0.02461 0.42709 L 0.02304 0.43334 L 0.02304 0.43334 " pathEditMode="relative" rAng="0" ptsTypes="AAAAAAAAAAAAAAAAAAAAAAAAAAAAAAAAAA">
                                          <p:cBhvr>
                                            <p:cTn id="181" dur="3000" fill="hold"/>
                                            <p:tgtEl>
                                              <p:spTgt spid="41"/>
                                            </p:tgtEl>
                                            <p:attrNameLst>
                                              <p:attrName>ppt_x</p:attrName>
                                              <p:attrName>ppt_y</p:attrName>
                                            </p:attrNameLst>
                                          </p:cBhvr>
                                          <p:rCtr x="-378" y="21667"/>
                                        </p:animMotion>
                                      </p:childTnLst>
                                    </p:cTn>
                                  </p:par>
                                  <p:par>
                                    <p:cTn id="182" presetID="10" presetClass="exit" presetSubtype="0" repeatCount="indefinite" fill="hold" grpId="1" nodeType="withEffect">
                                      <p:stCondLst>
                                        <p:cond delay="1800"/>
                                      </p:stCondLst>
                                      <p:childTnLst>
                                        <p:animEffect transition="out" filter="fade">
                                          <p:cBhvr>
                                            <p:cTn id="183" dur="1500"/>
                                            <p:tgtEl>
                                              <p:spTgt spid="41"/>
                                            </p:tgtEl>
                                          </p:cBhvr>
                                        </p:animEffect>
                                        <p:set>
                                          <p:cBhvr>
                                            <p:cTn id="184" dur="1" fill="hold">
                                              <p:stCondLst>
                                                <p:cond delay="1499"/>
                                              </p:stCondLst>
                                            </p:cTn>
                                            <p:tgtEl>
                                              <p:spTgt spid="41"/>
                                            </p:tgtEl>
                                            <p:attrNameLst>
                                              <p:attrName>style.visibility</p:attrName>
                                            </p:attrNameLst>
                                          </p:cBhvr>
                                          <p:to>
                                            <p:strVal val="hidden"/>
                                          </p:to>
                                        </p:set>
                                      </p:childTnLst>
                                    </p:cTn>
                                  </p:par>
                                  <p:par>
                                    <p:cTn id="185" presetID="0" presetClass="path" presetSubtype="0" repeatCount="indefinite" accel="100000" fill="hold" grpId="0" nodeType="withEffect">
                                      <p:stCondLst>
                                        <p:cond delay="1900"/>
                                      </p:stCondLst>
                                      <p:childTnLst>
                                        <p:animMotion origin="layout" path="M 3.33333E-6 -2.96296E-6 L 3.33333E-6 0.00023 C -0.00078 0.00371 -0.00144 0.00741 -0.00235 0.01111 C -0.00274 0.0125 -0.00352 0.01366 -0.00391 0.01528 C -0.00456 0.01783 -0.00456 0.02107 -0.00547 0.02361 L -0.0086 0.03195 C -0.00912 0.0331 -0.0099 0.03449 -0.01016 0.03611 C -0.01042 0.0375 -0.01055 0.03889 -0.01094 0.04028 C -0.01159 0.0419 -0.01263 0.04283 -0.01328 0.04445 C -0.01394 0.0456 -0.0142 0.04723 -0.01485 0.04861 C -0.01628 0.05139 -0.01797 0.05417 -0.01953 0.05672 C -0.02032 0.0581 -0.02097 0.05996 -0.02188 0.06111 C -0.02266 0.06204 -0.02357 0.06273 -0.02422 0.06389 C -0.02591 0.06644 -0.02735 0.06945 -0.02891 0.07223 C -0.02969 0.07361 -0.03034 0.07547 -0.03125 0.07639 C -0.03229 0.07732 -0.03347 0.07778 -0.03438 0.07894 C -0.03646 0.08195 -0.03776 0.08611 -0.03985 0.08866 C -0.04375 0.09398 -0.04193 0.09167 -0.04532 0.09584 C -0.04805 0.10533 -0.04545 0.09746 -0.04922 0.10533 C -0.05013 0.10718 -0.05065 0.10949 -0.05157 0.11111 C -0.05248 0.11204 -0.05378 0.11273 -0.05469 0.11343 C -0.05586 0.11505 -0.05677 0.11644 -0.05782 0.11806 C -0.0586 0.11875 -0.05951 0.11945 -0.06016 0.12084 C -0.06237 0.12338 -0.06394 0.12755 -0.06641 0.12917 C -0.06719 0.1294 -0.0681 0.1294 -0.06875 0.13056 C -0.07683 0.13843 -0.07058 0.13426 -0.07578 0.1375 C -0.0819 0.14815 -0.07865 0.14352 -0.08503 0.15116 L -0.08737 0.15417 C -0.08776 0.15556 -0.08776 0.15718 -0.08828 0.1581 C -0.08933 0.16065 -0.09154 0.16158 -0.09297 0.1625 C -0.09375 0.16389 -0.09479 0.16482 -0.09532 0.16644 C -0.0961 0.16852 -0.09636 0.1713 -0.09688 0.17361 C -0.0974 0.175 -0.09792 0.17616 -0.09844 0.17755 C -0.0987 0.17917 -0.09896 0.18148 -0.09922 0.18334 C -0.09948 0.18449 -0.1 0.18588 -0.1 0.1875 C -0.1 0.19398 -0.09974 0.20023 -0.09922 0.20695 C -0.09922 0.20764 -0.09818 0.21528 -0.09766 0.21667 C -0.09714 0.21852 -0.09597 0.21991 -0.09532 0.22223 C -0.09466 0.22408 -0.09453 0.22685 -0.09375 0.22871 C -0.09219 0.2331 -0.08828 0.24167 -0.08828 0.2419 C -0.08789 0.24306 -0.08776 0.24445 -0.08737 0.24584 C -0.08698 0.24723 -0.08633 0.24815 -0.08594 0.24977 C -0.08529 0.25116 -0.08503 0.25371 -0.08425 0.25556 C -0.08399 0.25695 -0.08334 0.2581 -0.08269 0.25973 C -0.08125 0.26482 -0.08151 0.26621 -0.07891 0.27084 C -0.07826 0.27199 -0.07735 0.27246 -0.07657 0.27361 C -0.07526 0.27547 -0.07409 0.27824 -0.07266 0.28056 C -0.0599 0.29931 -0.07591 0.26922 -0.05469 0.30695 C -0.05313 0.30973 -0.05144 0.31158 -0.05 0.31528 C -0.04909 0.31736 -0.04857 0.31991 -0.04766 0.32223 C -0.04675 0.325 -0.04558 0.32778 -0.04453 0.33056 C -0.0418 0.33727 -0.04219 0.33727 -0.03594 0.34445 C -0.03464 0.34584 -0.03334 0.34699 -0.03203 0.34861 C -0.03125 0.34931 -0.03047 0.35047 -0.02969 0.35093 C -0.02865 0.35232 -0.02761 0.35324 -0.02657 0.35394 C -0.02578 0.35463 -0.025 0.35463 -0.02422 0.35533 C -0.02266 0.35695 -0.0211 0.35857 -0.01953 0.36111 C -0.01875 0.36158 -0.0181 0.36297 -0.01719 0.36389 C -0.00795 0.36898 -0.01602 0.36366 -0.01016 0.36898 C -0.00808 0.3713 -0.0056 0.37199 -0.00391 0.375 L 0.00312 0.38704 C 0.00416 0.38935 0.00507 0.39144 0.00625 0.39306 C 0.00755 0.39445 0.0108 0.39769 0.01172 0.4 C 0.01692 0.40903 0.00937 0.39931 0.01562 0.40672 C 0.0164 0.41088 0.01679 0.41551 0.01797 0.41875 C 0.02148 0.43195 0.01744 0.41574 0.02109 0.43542 C 0.02135 0.43704 0.02174 0.43843 0.02187 0.44005 C 0.022 0.44144 0.02187 0.44398 0.02187 0.44584 L 0.02187 0.44607 L 0.02187 0.44584 L 0.02187 0.44607 " pathEditMode="relative" rAng="0" ptsTypes="AAAAAAAAAAAAAAAAAAAAAAAAAAAAAAAAAAAAAAAAAAAAAAAAAAAAAAAAAAAAAAAAAAAAAAA">
                                          <p:cBhvr>
                                            <p:cTn id="186" dur="3000" fill="hold"/>
                                            <p:tgtEl>
                                              <p:spTgt spid="42"/>
                                            </p:tgtEl>
                                            <p:attrNameLst>
                                              <p:attrName>ppt_x</p:attrName>
                                              <p:attrName>ppt_y</p:attrName>
                                            </p:attrNameLst>
                                          </p:cBhvr>
                                          <p:rCtr x="-3906" y="22292"/>
                                        </p:animMotion>
                                      </p:childTnLst>
                                    </p:cTn>
                                  </p:par>
                                  <p:par>
                                    <p:cTn id="187" presetID="10" presetClass="exit" presetSubtype="0" repeatCount="indefinite" fill="hold" grpId="1" nodeType="withEffect">
                                      <p:stCondLst>
                                        <p:cond delay="3400"/>
                                      </p:stCondLst>
                                      <p:childTnLst>
                                        <p:animEffect transition="out" filter="fade">
                                          <p:cBhvr>
                                            <p:cTn id="188" dur="1500"/>
                                            <p:tgtEl>
                                              <p:spTgt spid="42"/>
                                            </p:tgtEl>
                                          </p:cBhvr>
                                        </p:animEffect>
                                        <p:set>
                                          <p:cBhvr>
                                            <p:cTn id="189" dur="1" fill="hold">
                                              <p:stCondLst>
                                                <p:cond delay="1499"/>
                                              </p:stCondLst>
                                            </p:cTn>
                                            <p:tgtEl>
                                              <p:spTgt spid="42"/>
                                            </p:tgtEl>
                                            <p:attrNameLst>
                                              <p:attrName>style.visibility</p:attrName>
                                            </p:attrNameLst>
                                          </p:cBhvr>
                                          <p:to>
                                            <p:strVal val="hidden"/>
                                          </p:to>
                                        </p:set>
                                      </p:childTnLst>
                                    </p:cTn>
                                  </p:par>
                                  <p:par>
                                    <p:cTn id="190" presetID="0" presetClass="path" presetSubtype="0" repeatCount="indefinite" accel="100000" fill="hold" grpId="0" nodeType="withEffect">
                                      <p:stCondLst>
                                        <p:cond delay="1100"/>
                                      </p:stCondLst>
                                      <p:childTnLst>
                                        <p:animMotion origin="layout" path="M 1.04167E-6 -1.85185E-6 L 1.04167E-6 0.00023 C 0.00091 0.00533 0.00195 0.01088 0.00338 0.01621 C 0.00456 0.02037 0.00638 0.02431 0.00794 0.02847 C 0.00859 0.03079 0.00898 0.03334 0.01016 0.03449 L 0.01367 0.03866 C 0.01979 0.04653 0.01614 0.04375 0.02174 0.04722 C 0.02786 0.05834 0.01888 0.04259 0.02864 0.05533 C 0.02995 0.05671 0.03073 0.05972 0.03216 0.06134 C 0.03503 0.06459 0.03841 0.06667 0.04141 0.06945 C 0.04297 0.07107 0.04427 0.07408 0.04596 0.07546 C 0.04818 0.07778 0.05286 0.07963 0.05286 0.08009 L 0.05976 0.0882 C 0.06094 0.08982 0.06198 0.09121 0.06328 0.09213 C 0.06719 0.09491 0.07148 0.09607 0.07487 0.10046 C 0.0763 0.10255 0.07773 0.10486 0.07943 0.10625 C 0.08047 0.10787 0.08177 0.10787 0.08294 0.10857 C 0.08503 0.10996 0.08945 0.11343 0.09219 0.11482 C 0.09401 0.11597 0.09596 0.11597 0.09792 0.11667 C 0.09948 0.11806 0.10104 0.11945 0.10247 0.1206 C 0.10378 0.12199 0.10469 0.12384 0.10599 0.12523 C 0.10781 0.12662 0.10989 0.12755 0.11172 0.12917 C 0.12031 0.13588 0.11276 0.13079 0.11979 0.13542 C 0.12135 0.13935 0.12396 0.14259 0.12448 0.14746 C 0.12578 0.15996 0.12721 0.15533 0.12682 0.16412 C 0.12643 0.17269 0.12617 0.18218 0.12565 0.19074 C 0.12539 0.19283 0.12513 0.19491 0.12448 0.19699 C 0.12383 0.19838 0.12292 0.19954 0.12213 0.20093 C 0.11992 0.2125 0.12253 0.20232 0.11862 0.21111 C 0.11706 0.21505 0.11641 0.22084 0.11406 0.22361 C 0.11289 0.225 0.11185 0.22662 0.11055 0.22755 C 0.1095 0.22847 0.1082 0.22847 0.10716 0.2294 C 0.10469 0.23218 0.10247 0.23519 0.10026 0.23773 L 0.09674 0.24167 C 0.09596 0.24398 0.09544 0.2463 0.0944 0.24815 C 0.09219 0.25209 0.09036 0.25255 0.0875 0.2544 C 0.08672 0.25579 0.0862 0.25741 0.08516 0.25834 C 0.08385 0.25972 0.08216 0.25972 0.0806 0.26042 C 0.07943 0.26088 0.07825 0.26134 0.07708 0.26227 C 0.07591 0.26366 0.07487 0.26551 0.0737 0.26644 C 0.07253 0.26759 0.07135 0.26759 0.07018 0.26852 C 0.05859 0.27871 0.0763 0.26597 0.06211 0.27662 C 0.06107 0.27778 0.05976 0.27801 0.05872 0.27871 C 0.05195 0.28496 0.05872 0.28171 0.05052 0.28681 C 0.04909 0.2882 0.04753 0.2882 0.04596 0.28912 L 0.04141 0.29746 C 0.04062 0.29861 0.0401 0.30093 0.03906 0.30139 C 0.03789 0.30185 0.03672 0.30232 0.03555 0.30324 C 0.03086 0.30787 0.03333 0.30648 0.02982 0.31181 C 0.02878 0.3132 0.02747 0.31435 0.0263 0.31574 C 0.02487 0.31968 0.0237 0.32454 0.02174 0.32824 L 0.01706 0.33634 C 0.01497 0.34815 0.01745 0.33773 0.01367 0.34653 C 0.01198 0.35046 0.00898 0.35903 0.00898 0.35926 L 0.0069 0.37107 L 0.0056 0.37732 C 0.00599 0.3956 0.0056 0.41435 0.0069 0.43264 C 0.0069 0.43472 0.00898 0.43704 0.00898 0.43727 L 0.00898 0.43704 " pathEditMode="relative" rAng="0" ptsTypes="AAAAAAAAAAAAAAAAAAAAAAAAAAAAAAAAAAAAAAAAAAAAAAAAAAAAAAAAAAA">
                                          <p:cBhvr>
                                            <p:cTn id="191" dur="3000" fill="hold"/>
                                            <p:tgtEl>
                                              <p:spTgt spid="43"/>
                                            </p:tgtEl>
                                            <p:attrNameLst>
                                              <p:attrName>ppt_x</p:attrName>
                                              <p:attrName>ppt_y</p:attrName>
                                            </p:attrNameLst>
                                          </p:cBhvr>
                                          <p:rCtr x="6341" y="21875"/>
                                        </p:animMotion>
                                      </p:childTnLst>
                                    </p:cTn>
                                  </p:par>
                                  <p:par>
                                    <p:cTn id="192" presetID="10" presetClass="exit" presetSubtype="0" repeatCount="indefinite" fill="hold" grpId="1" nodeType="withEffect">
                                      <p:stCondLst>
                                        <p:cond delay="2800"/>
                                      </p:stCondLst>
                                      <p:childTnLst>
                                        <p:animEffect transition="out" filter="fade">
                                          <p:cBhvr>
                                            <p:cTn id="193" dur="1500"/>
                                            <p:tgtEl>
                                              <p:spTgt spid="43"/>
                                            </p:tgtEl>
                                          </p:cBhvr>
                                        </p:animEffect>
                                        <p:set>
                                          <p:cBhvr>
                                            <p:cTn id="194" dur="1" fill="hold">
                                              <p:stCondLst>
                                                <p:cond delay="1499"/>
                                              </p:stCondLst>
                                            </p:cTn>
                                            <p:tgtEl>
                                              <p:spTgt spid="43"/>
                                            </p:tgtEl>
                                            <p:attrNameLst>
                                              <p:attrName>style.visibility</p:attrName>
                                            </p:attrNameLst>
                                          </p:cBhvr>
                                          <p:to>
                                            <p:strVal val="hidden"/>
                                          </p:to>
                                        </p:set>
                                      </p:childTnLst>
                                    </p:cTn>
                                  </p:par>
                                  <p:par>
                                    <p:cTn id="195" presetID="0" presetClass="path" presetSubtype="0" repeatCount="indefinite" accel="100000" fill="hold" grpId="0" nodeType="withEffect">
                                      <p:stCondLst>
                                        <p:cond delay="3300"/>
                                      </p:stCondLst>
                                      <p:childTnLst>
                                        <p:animMotion origin="layout" path="M -1.45833E-6 -3.33333E-6 L -1.45833E-6 0.00023 C -0.00078 0.00371 -0.00143 0.00741 -0.00234 0.01111 C -0.00273 0.0125 -0.00351 0.01366 -0.0039 0.01528 C -0.00456 0.01783 -0.00456 0.02107 -0.00547 0.02361 L -0.00859 0.03195 C -0.00911 0.03311 -0.00989 0.03449 -0.01015 0.03611 C -0.01042 0.0375 -0.01055 0.03889 -0.01094 0.04028 C -0.01159 0.0419 -0.01263 0.04283 -0.01328 0.04445 C -0.01393 0.04561 -0.01419 0.04723 -0.01484 0.04861 C -0.01627 0.05139 -0.01797 0.05417 -0.01953 0.05672 C -0.02031 0.05811 -0.02096 0.05996 -0.02187 0.06111 C -0.02265 0.06204 -0.02357 0.06273 -0.02422 0.06389 C -0.02591 0.06644 -0.02734 0.06945 -0.0289 0.07223 C -0.02969 0.07361 -0.03034 0.07547 -0.03125 0.07639 C -0.03229 0.07732 -0.03346 0.07778 -0.03437 0.07894 C -0.03646 0.08195 -0.03776 0.08611 -0.03984 0.08866 C -0.04375 0.09398 -0.04193 0.09167 -0.04531 0.09584 C -0.04805 0.10533 -0.04544 0.09746 -0.04922 0.10533 C -0.05013 0.10718 -0.05065 0.10949 -0.05156 0.11111 C -0.05247 0.11204 -0.05377 0.11273 -0.05469 0.11343 C -0.05586 0.11505 -0.05677 0.11644 -0.05781 0.11806 C -0.05859 0.11875 -0.0595 0.11945 -0.06015 0.12084 C -0.06237 0.12338 -0.06393 0.12755 -0.0664 0.12917 C -0.06719 0.1294 -0.0681 0.1294 -0.06875 0.13056 C -0.07682 0.13843 -0.07057 0.13426 -0.07578 0.1375 C -0.0819 0.14815 -0.07864 0.14352 -0.08502 0.15116 L -0.08737 0.15417 C -0.08776 0.15556 -0.08776 0.15718 -0.08828 0.15811 C -0.08932 0.16065 -0.09153 0.16158 -0.09297 0.1625 C -0.09375 0.16389 -0.09479 0.16482 -0.09531 0.16644 C -0.09609 0.16852 -0.09635 0.1713 -0.09687 0.17361 C -0.09739 0.175 -0.09792 0.17616 -0.09844 0.17755 C -0.0987 0.17917 -0.09896 0.18148 -0.09922 0.18334 C -0.09948 0.18449 -0.1 0.18588 -0.1 0.1875 C -0.1 0.19398 -0.09974 0.20023 -0.09922 0.20695 C -0.09922 0.20764 -0.09818 0.21528 -0.09765 0.21667 C -0.09713 0.21852 -0.09596 0.21991 -0.09531 0.22223 C -0.09466 0.22408 -0.09453 0.22686 -0.09375 0.22871 C -0.09219 0.23311 -0.08828 0.24167 -0.08828 0.2419 C -0.08789 0.24306 -0.08776 0.24445 -0.08737 0.24584 C -0.08698 0.24723 -0.08633 0.24815 -0.08594 0.24977 C -0.08528 0.25116 -0.08502 0.25371 -0.08424 0.25556 C -0.08398 0.25695 -0.08333 0.25811 -0.08268 0.25973 C -0.08125 0.26482 -0.08151 0.26621 -0.0789 0.27084 C -0.07825 0.27199 -0.07734 0.27246 -0.07656 0.27361 C -0.07526 0.27547 -0.07409 0.27824 -0.07265 0.28056 C -0.05989 0.29931 -0.07591 0.26922 -0.05469 0.30695 C -0.05312 0.30973 -0.05143 0.31158 -0.05 0.31528 C -0.04909 0.31736 -0.04857 0.31991 -0.04765 0.32223 C -0.04674 0.325 -0.04557 0.32778 -0.04453 0.33056 C -0.0418 0.33727 -0.04219 0.33727 -0.03594 0.34445 C -0.03463 0.34584 -0.03333 0.34699 -0.03203 0.34861 C -0.03125 0.34931 -0.03047 0.35047 -0.02969 0.35093 C -0.02864 0.35232 -0.0276 0.35324 -0.02656 0.35394 C -0.02578 0.35463 -0.025 0.35463 -0.02422 0.35533 C -0.02265 0.35695 -0.02109 0.35857 -0.01953 0.36111 C -0.01875 0.36158 -0.0181 0.36297 -0.01719 0.36389 C -0.00794 0.36898 -0.01601 0.36366 -0.01015 0.36898 C -0.00807 0.3713 -0.0056 0.37199 -0.0039 0.375 L 0.00313 0.38704 C 0.00417 0.38936 0.00508 0.39144 0.00625 0.39306 C 0.00755 0.39445 0.01081 0.39769 0.01172 0.4 C 0.01693 0.40903 0.00938 0.39931 0.01563 0.40672 C 0.01641 0.41088 0.0168 0.41551 0.01797 0.41875 C 0.02149 0.43195 0.01745 0.41574 0.0211 0.43542 C 0.02136 0.43704 0.02175 0.43843 0.02188 0.44005 C 0.02201 0.44144 0.02188 0.44398 0.02188 0.44584 L 0.02188 0.44607 L 0.02188 0.44584 L 0.02188 0.44607 " pathEditMode="relative" rAng="0" ptsTypes="AAAAAAAAAAAAAAAAAAAAAAAAAAAAAAAAAAAAAAAAAAAAAAAAAAAAAAAAAAAAAAAAAAAAAAA">
                                          <p:cBhvr>
                                            <p:cTn id="196" dur="3000" fill="hold"/>
                                            <p:tgtEl>
                                              <p:spTgt spid="44"/>
                                            </p:tgtEl>
                                            <p:attrNameLst>
                                              <p:attrName>ppt_x</p:attrName>
                                              <p:attrName>ppt_y</p:attrName>
                                            </p:attrNameLst>
                                          </p:cBhvr>
                                          <p:rCtr x="-3906" y="22292"/>
                                        </p:animMotion>
                                      </p:childTnLst>
                                    </p:cTn>
                                  </p:par>
                                  <p:par>
                                    <p:cTn id="197" presetID="10" presetClass="exit" presetSubtype="0" repeatCount="indefinite" fill="hold" grpId="1" nodeType="withEffect">
                                      <p:stCondLst>
                                        <p:cond delay="4600"/>
                                      </p:stCondLst>
                                      <p:childTnLst>
                                        <p:animEffect transition="out" filter="fade">
                                          <p:cBhvr>
                                            <p:cTn id="198" dur="1500"/>
                                            <p:tgtEl>
                                              <p:spTgt spid="44"/>
                                            </p:tgtEl>
                                          </p:cBhvr>
                                        </p:animEffect>
                                        <p:set>
                                          <p:cBhvr>
                                            <p:cTn id="199" dur="1" fill="hold">
                                              <p:stCondLst>
                                                <p:cond delay="1499"/>
                                              </p:stCondLst>
                                            </p:cTn>
                                            <p:tgtEl>
                                              <p:spTgt spid="44"/>
                                            </p:tgtEl>
                                            <p:attrNameLst>
                                              <p:attrName>style.visibility</p:attrName>
                                            </p:attrNameLst>
                                          </p:cBhvr>
                                          <p:to>
                                            <p:strVal val="hidden"/>
                                          </p:to>
                                        </p:set>
                                      </p:childTnLst>
                                    </p:cTn>
                                  </p:par>
                                  <p:par>
                                    <p:cTn id="200" presetID="0" presetClass="path" presetSubtype="0" repeatCount="indefinite" accel="100000" fill="hold" grpId="0" nodeType="withEffect">
                                      <p:stCondLst>
                                        <p:cond delay="1700"/>
                                      </p:stCondLst>
                                      <p:childTnLst>
                                        <p:animMotion origin="layout" path="M -2.08333E-7 1.11111E-6 L -2.08333E-7 0.00023 C 0.00286 0.00347 0.00599 0.00625 0.00846 0.01042 C 0.00964 0.01273 0.0099 0.0162 0.01081 0.01898 C 0.01146 0.02106 0.01224 0.02338 0.01315 0.02523 C 0.01536 0.02986 0.02031 0.03796 0.02031 0.03819 C 0.0207 0.04005 0.02096 0.04236 0.02148 0.04421 C 0.02214 0.04653 0.02331 0.04838 0.02396 0.05069 C 0.02461 0.05324 0.02435 0.05648 0.02513 0.05903 C 0.02604 0.06227 0.0276 0.06458 0.02865 0.06759 C 0.02956 0.07037 0.03034 0.07315 0.03112 0.07616 C 0.03151 0.07801 0.03151 0.08055 0.03229 0.08241 C 0.0332 0.08495 0.03464 0.08657 0.03581 0.08866 C 0.03659 0.09305 0.03776 0.09699 0.03828 0.10139 C 0.03893 0.10764 0.03919 0.11273 0.04063 0.11829 C 0.04128 0.1213 0.04232 0.12384 0.04297 0.12685 C 0.04388 0.13102 0.04544 0.13958 0.04544 0.13981 C 0.04492 0.15393 0.04466 0.17292 0.04297 0.18819 C 0.04271 0.19051 0.04219 0.19236 0.0418 0.19444 C 0.04141 0.19745 0.04102 0.20023 0.04063 0.20301 C 0.03984 0.20717 0.0388 0.21134 0.03828 0.21574 C 0.03776 0.21782 0.0375 0.2213 0.03698 0.22407 C 0.03633 0.22847 0.03529 0.23264 0.03464 0.2368 C 0.03281 0.24977 0.03398 0.24259 0.03112 0.2581 C 0.03073 0.26018 0.0306 0.2625 0.02982 0.26435 C 0.02904 0.26643 0.02813 0.26852 0.02747 0.27083 C 0.02695 0.27268 0.02682 0.275 0.0263 0.27708 C 0.02565 0.2794 0.02461 0.28125 0.02396 0.28333 C 0.02305 0.28611 0.02253 0.28935 0.02148 0.2919 C 0.02057 0.29444 0.01901 0.29583 0.01797 0.29815 C 0.00964 0.31597 0.0224 0.29236 0.01198 0.31088 C 0.01159 0.31296 0.01146 0.31551 0.01081 0.31736 C 0.00859 0.32292 0.00586 0.32824 0.00365 0.33426 L 0.0013 0.34051 C -0.00221 0.36481 0.0026 0.33495 -0.00234 0.35532 C -0.00299 0.3581 -0.00312 0.36111 -0.00352 0.36389 C -0.00547 0.37917 -0.00378 0.36944 -0.00586 0.38079 C -0.00729 0.40301 -0.00794 0.40347 -0.00586 0.4294 C -0.00586 0.43009 -0.00508 0.4294 -0.00469 0.4294 L -0.00469 0.42963 " pathEditMode="relative" rAng="0" ptsTypes="AAAAAAAAAAAAAAAAAAAAAAAAAAAAAAAAAAAAAAAA">
                                          <p:cBhvr>
                                            <p:cTn id="201" dur="3000" fill="hold"/>
                                            <p:tgtEl>
                                              <p:spTgt spid="45"/>
                                            </p:tgtEl>
                                            <p:attrNameLst>
                                              <p:attrName>ppt_x</p:attrName>
                                              <p:attrName>ppt_y</p:attrName>
                                            </p:attrNameLst>
                                          </p:cBhvr>
                                          <p:rCtr x="1901" y="21481"/>
                                        </p:animMotion>
                                      </p:childTnLst>
                                    </p:cTn>
                                  </p:par>
                                  <p:par>
                                    <p:cTn id="202" presetID="10" presetClass="exit" presetSubtype="0" repeatCount="indefinite" fill="hold" grpId="1" nodeType="withEffect">
                                      <p:stCondLst>
                                        <p:cond delay="3200"/>
                                      </p:stCondLst>
                                      <p:childTnLst>
                                        <p:animEffect transition="out" filter="fade">
                                          <p:cBhvr>
                                            <p:cTn id="203" dur="1500"/>
                                            <p:tgtEl>
                                              <p:spTgt spid="45"/>
                                            </p:tgtEl>
                                          </p:cBhvr>
                                        </p:animEffect>
                                        <p:set>
                                          <p:cBhvr>
                                            <p:cTn id="204" dur="1" fill="hold">
                                              <p:stCondLst>
                                                <p:cond delay="1499"/>
                                              </p:stCondLst>
                                            </p:cTn>
                                            <p:tgtEl>
                                              <p:spTgt spid="45"/>
                                            </p:tgtEl>
                                            <p:attrNameLst>
                                              <p:attrName>style.visibility</p:attrName>
                                            </p:attrNameLst>
                                          </p:cBhvr>
                                          <p:to>
                                            <p:strVal val="hidden"/>
                                          </p:to>
                                        </p:set>
                                      </p:childTnLst>
                                    </p:cTn>
                                  </p:par>
                                  <p:par>
                                    <p:cTn id="205" presetID="0" presetClass="path" presetSubtype="0" repeatCount="indefinite" accel="100000" fill="hold" grpId="0" nodeType="withEffect">
                                      <p:stCondLst>
                                        <p:cond delay="4200"/>
                                      </p:stCondLst>
                                      <p:childTnLst>
                                        <p:animMotion origin="layout" path="M -2.70833E-6 -2.22222E-6 L -2.70833E-6 0.00023 C 0.00287 0.00347 0.00599 0.00625 0.00847 0.01042 C 0.00964 0.01273 0.0099 0.01621 0.01081 0.01898 C 0.01146 0.02107 0.01224 0.02338 0.01315 0.02523 C 0.01537 0.02986 0.02032 0.03797 0.02032 0.0382 C 0.02071 0.04005 0.02097 0.04236 0.02149 0.04422 C 0.02214 0.04653 0.02331 0.04838 0.02396 0.0507 C 0.02461 0.05324 0.02435 0.05648 0.02513 0.05903 C 0.02604 0.06227 0.02761 0.06459 0.02865 0.06759 C 0.02956 0.07037 0.03034 0.07315 0.03112 0.07616 C 0.03151 0.07801 0.03151 0.08056 0.03229 0.08241 C 0.03321 0.08496 0.03464 0.08658 0.03581 0.08866 C 0.03659 0.09306 0.03776 0.09699 0.03828 0.10139 C 0.03894 0.10764 0.0392 0.11273 0.04063 0.11829 C 0.04128 0.1213 0.04232 0.12384 0.04297 0.12685 C 0.04388 0.13102 0.04545 0.13959 0.04545 0.13982 C 0.04492 0.15394 0.04466 0.17292 0.04297 0.1882 C 0.04271 0.19051 0.04219 0.19236 0.0418 0.19445 C 0.04141 0.19746 0.04102 0.20023 0.04063 0.20301 C 0.03985 0.20718 0.0388 0.21134 0.03828 0.21574 C 0.03776 0.21783 0.0375 0.2213 0.03698 0.22408 C 0.03633 0.22847 0.03529 0.23264 0.03464 0.23681 C 0.03282 0.24977 0.03399 0.24259 0.03112 0.2581 C 0.03073 0.26019 0.0306 0.2625 0.02982 0.26435 C 0.02904 0.26644 0.02813 0.26852 0.02748 0.27084 C 0.02696 0.27269 0.02683 0.275 0.0263 0.27709 C 0.02565 0.2794 0.02461 0.28125 0.02396 0.28334 C 0.02305 0.28611 0.02253 0.28935 0.02149 0.2919 C 0.02058 0.29445 0.01901 0.29584 0.01797 0.29815 C 0.00964 0.31597 0.0224 0.29236 0.01198 0.31088 C 0.01159 0.31297 0.01146 0.31551 0.01081 0.31736 C 0.0086 0.32292 0.00586 0.32824 0.00365 0.33426 L 0.0013 0.34051 C -0.00221 0.36482 0.00261 0.33496 -0.00234 0.35533 C -0.00299 0.3581 -0.00312 0.36111 -0.00351 0.36389 C -0.00547 0.37917 -0.00377 0.36945 -0.00586 0.38079 C -0.00729 0.40301 -0.00794 0.40347 -0.00586 0.4294 C -0.00586 0.43009 -0.00508 0.4294 -0.00468 0.4294 L -0.00468 0.42963 " pathEditMode="relative" rAng="0" ptsTypes="AAAAAAAAAAAAAAAAAAAAAAAAAAAAAAAAAAAAAAAA">
                                          <p:cBhvr>
                                            <p:cTn id="206" dur="3000" fill="hold"/>
                                            <p:tgtEl>
                                              <p:spTgt spid="46"/>
                                            </p:tgtEl>
                                            <p:attrNameLst>
                                              <p:attrName>ppt_x</p:attrName>
                                              <p:attrName>ppt_y</p:attrName>
                                            </p:attrNameLst>
                                          </p:cBhvr>
                                          <p:rCtr x="1901" y="21481"/>
                                        </p:animMotion>
                                      </p:childTnLst>
                                    </p:cTn>
                                  </p:par>
                                  <p:par>
                                    <p:cTn id="207" presetID="10" presetClass="exit" presetSubtype="0" repeatCount="indefinite" fill="hold" grpId="1" nodeType="withEffect">
                                      <p:stCondLst>
                                        <p:cond delay="5700"/>
                                      </p:stCondLst>
                                      <p:childTnLst>
                                        <p:animEffect transition="out" filter="fade">
                                          <p:cBhvr>
                                            <p:cTn id="208" dur="1500"/>
                                            <p:tgtEl>
                                              <p:spTgt spid="46"/>
                                            </p:tgtEl>
                                          </p:cBhvr>
                                        </p:animEffect>
                                        <p:set>
                                          <p:cBhvr>
                                            <p:cTn id="209" dur="1" fill="hold">
                                              <p:stCondLst>
                                                <p:cond delay="1499"/>
                                              </p:stCondLst>
                                            </p:cTn>
                                            <p:tgtEl>
                                              <p:spTgt spid="46"/>
                                            </p:tgtEl>
                                            <p:attrNameLst>
                                              <p:attrName>style.visibility</p:attrName>
                                            </p:attrNameLst>
                                          </p:cBhvr>
                                          <p:to>
                                            <p:strVal val="hidden"/>
                                          </p:to>
                                        </p:set>
                                      </p:childTnLst>
                                    </p:cTn>
                                  </p:par>
                                  <p:par>
                                    <p:cTn id="210" presetID="0" presetClass="path" presetSubtype="0" repeatCount="indefinite" accel="100000" fill="hold" grpId="0" nodeType="withEffect">
                                      <p:stCondLst>
                                        <p:cond delay="5500"/>
                                      </p:stCondLst>
                                      <p:childTnLst>
                                        <p:animMotion origin="layout" path="M 2.08333E-6 -3.7037E-6 L 2.08333E-6 0.00024 C 0.00286 0.00348 0.00599 0.00625 0.00846 0.01042 C 0.00963 0.01274 0.00989 0.01621 0.01081 0.01899 C 0.01146 0.02107 0.01224 0.02338 0.01315 0.02524 C 0.01536 0.02986 0.02031 0.03797 0.02031 0.0382 C 0.0207 0.04005 0.02096 0.04236 0.02148 0.04422 C 0.02213 0.04653 0.02331 0.04838 0.02396 0.0507 C 0.02461 0.05324 0.02435 0.05649 0.02513 0.05903 C 0.02604 0.06227 0.0276 0.06459 0.02864 0.0676 C 0.02956 0.07037 0.03034 0.07315 0.03112 0.07616 C 0.03151 0.07801 0.03151 0.08056 0.03229 0.08241 C 0.0332 0.08496 0.03463 0.08658 0.03581 0.08866 C 0.03659 0.09306 0.03776 0.09699 0.03828 0.10139 C 0.03893 0.10764 0.03919 0.11274 0.04062 0.11829 C 0.04127 0.1213 0.04232 0.12385 0.04297 0.12686 C 0.04388 0.13102 0.04544 0.13959 0.04544 0.13982 C 0.04492 0.15394 0.04466 0.17292 0.04297 0.1882 C 0.04271 0.19051 0.04219 0.19236 0.04179 0.19445 C 0.0414 0.19746 0.04101 0.20024 0.04062 0.20301 C 0.03984 0.20718 0.0388 0.21135 0.03828 0.21598 C 0.03776 0.21806 0.0375 0.2213 0.03698 0.22408 C 0.03633 0.22848 0.03528 0.23264 0.03463 0.23681 C 0.03281 0.24977 0.03398 0.2426 0.03112 0.25811 C 0.03073 0.26019 0.0306 0.2625 0.02982 0.26436 C 0.02903 0.26644 0.02812 0.26852 0.02747 0.27084 C 0.02695 0.27269 0.02682 0.275 0.0263 0.27709 C 0.02565 0.2794 0.02461 0.28125 0.02396 0.28334 C 0.02304 0.28611 0.02252 0.28936 0.02148 0.2919 C 0.02057 0.29445 0.01901 0.29584 0.01797 0.29815 C 0.00963 0.31598 0.02239 0.29236 0.01198 0.31088 C 0.01159 0.31297 0.01146 0.31551 0.01081 0.31736 C 0.00859 0.32292 0.00586 0.32824 0.00364 0.33426 L 0.0013 0.34051 C -0.00222 0.36482 0.0026 0.33496 -0.00235 0.35533 C -0.003 0.35811 -0.00313 0.36111 -0.00352 0.36389 C -0.00547 0.37917 -0.00378 0.36945 -0.00586 0.38079 C -0.00729 0.40301 -0.00794 0.40348 -0.00586 0.4294 C -0.00586 0.4301 -0.00508 0.4294 -0.00469 0.4294 L -0.00469 0.42963 " pathEditMode="relative" rAng="0" ptsTypes="AAAAAAAAAAAAAAAAAAAAAAAAAAAAAAAAAAAAAAAA">
                                          <p:cBhvr>
                                            <p:cTn id="211" dur="3000" fill="hold"/>
                                            <p:tgtEl>
                                              <p:spTgt spid="47"/>
                                            </p:tgtEl>
                                            <p:attrNameLst>
                                              <p:attrName>ppt_x</p:attrName>
                                              <p:attrName>ppt_y</p:attrName>
                                            </p:attrNameLst>
                                          </p:cBhvr>
                                          <p:rCtr x="1901" y="21481"/>
                                        </p:animMotion>
                                      </p:childTnLst>
                                    </p:cTn>
                                  </p:par>
                                  <p:par>
                                    <p:cTn id="212" presetID="10" presetClass="exit" presetSubtype="0" repeatCount="indefinite" fill="hold" grpId="1" nodeType="withEffect">
                                      <p:stCondLst>
                                        <p:cond delay="7000"/>
                                      </p:stCondLst>
                                      <p:childTnLst>
                                        <p:animEffect transition="out" filter="fade">
                                          <p:cBhvr>
                                            <p:cTn id="213" dur="1500"/>
                                            <p:tgtEl>
                                              <p:spTgt spid="47"/>
                                            </p:tgtEl>
                                          </p:cBhvr>
                                        </p:animEffect>
                                        <p:set>
                                          <p:cBhvr>
                                            <p:cTn id="214" dur="1" fill="hold">
                                              <p:stCondLst>
                                                <p:cond delay="1499"/>
                                              </p:stCondLst>
                                            </p:cTn>
                                            <p:tgtEl>
                                              <p:spTgt spid="47"/>
                                            </p:tgtEl>
                                            <p:attrNameLst>
                                              <p:attrName>style.visibility</p:attrName>
                                            </p:attrNameLst>
                                          </p:cBhvr>
                                          <p:to>
                                            <p:strVal val="hidden"/>
                                          </p:to>
                                        </p:set>
                                      </p:childTnLst>
                                    </p:cTn>
                                  </p:par>
                                  <p:par>
                                    <p:cTn id="215" presetID="0" presetClass="path" presetSubtype="0" repeatCount="indefinite" accel="100000" fill="hold" grpId="0" nodeType="withEffect">
                                      <p:stCondLst>
                                        <p:cond delay="1800"/>
                                      </p:stCondLst>
                                      <p:childTnLst>
                                        <p:animMotion origin="layout" path="M -4.375E-6 -1.85185E-6 L -4.375E-6 0.0007 C 0.00287 0.00741 0.00599 0.0132 0.00847 0.02199 C 0.00964 0.02685 0.0099 0.03403 0.01081 0.04005 C 0.01146 0.04421 0.01224 0.04908 0.01316 0.05301 C 0.01537 0.06273 0.02032 0.07986 0.02032 0.08033 C 0.02071 0.08426 0.02097 0.08912 0.02149 0.09283 C 0.02214 0.09769 0.02331 0.10162 0.02396 0.10648 C 0.02461 0.11181 0.02435 0.11875 0.02513 0.12408 C 0.02605 0.13056 0.02761 0.13542 0.02865 0.14167 C 0.02956 0.14746 0.03034 0.15347 0.03112 0.15972 C 0.03151 0.16366 0.03151 0.16898 0.0323 0.17292 C 0.03321 0.17824 0.03464 0.18148 0.03581 0.18588 C 0.03659 0.19514 0.03776 0.20347 0.03829 0.21273 C 0.03894 0.2257 0.0392 0.23634 0.04063 0.24815 C 0.04128 0.2544 0.04232 0.25972 0.04297 0.26597 C 0.04388 0.27477 0.04545 0.29283 0.04545 0.29329 C 0.04493 0.32292 0.04467 0.36273 0.04297 0.39491 C 0.04271 0.39977 0.04219 0.40347 0.0418 0.40787 C 0.04141 0.41435 0.04102 0.42014 0.04063 0.42593 C 0.03985 0.43472 0.03881 0.44329 0.03829 0.45255 C 0.03776 0.45695 0.0375 0.46435 0.03698 0.47014 C 0.03633 0.4794 0.03529 0.48796 0.03464 0.49676 C 0.03282 0.52408 0.03399 0.50903 0.03112 0.54144 C 0.03073 0.54584 0.0306 0.5507 0.02982 0.55463 C 0.02904 0.55903 0.02813 0.56343 0.02748 0.56829 C 0.02696 0.57222 0.02683 0.57709 0.02631 0.58125 C 0.02566 0.58611 0.02461 0.59005 0.02396 0.59445 C 0.02305 0.60023 0.02253 0.60718 0.02149 0.6125 C 0.02058 0.61783 0.01901 0.6206 0.01797 0.62546 C 0.00964 0.66296 0.0224 0.61343 0.01198 0.65232 C 0.01159 0.65671 0.01146 0.66204 0.01081 0.66597 C 0.0086 0.67755 0.00586 0.68866 0.00365 0.70139 L 0.00131 0.71435 C -0.00221 0.76551 0.00261 0.70278 -0.00234 0.7456 C -0.00299 0.75139 -0.00312 0.75764 -0.00351 0.76343 C -0.00546 0.7956 -0.00377 0.77523 -0.00585 0.79908 C -0.00729 0.8456 -0.00794 0.84653 -0.00585 0.90093 C -0.00585 0.90232 -0.00507 0.90093 -0.00468 0.90093 L -0.00468 0.90139 " pathEditMode="relative" rAng="0" ptsTypes="AAAAAAAAAAAAAAAAAAAAAAAAAAAAAAAAAAAAAAAA">
                                          <p:cBhvr>
                                            <p:cTn id="216" dur="3000" fill="hold"/>
                                            <p:tgtEl>
                                              <p:spTgt spid="48"/>
                                            </p:tgtEl>
                                            <p:attrNameLst>
                                              <p:attrName>ppt_x</p:attrName>
                                              <p:attrName>ppt_y</p:attrName>
                                            </p:attrNameLst>
                                          </p:cBhvr>
                                          <p:rCtr x="1875" y="45116"/>
                                        </p:animMotion>
                                      </p:childTnLst>
                                    </p:cTn>
                                  </p:par>
                                  <p:par>
                                    <p:cTn id="217" presetID="10" presetClass="exit" presetSubtype="0" repeatCount="indefinite" fill="hold" grpId="1" nodeType="withEffect">
                                      <p:stCondLst>
                                        <p:cond delay="3000"/>
                                      </p:stCondLst>
                                      <p:childTnLst>
                                        <p:animEffect transition="out" filter="fade">
                                          <p:cBhvr>
                                            <p:cTn id="218" dur="1500"/>
                                            <p:tgtEl>
                                              <p:spTgt spid="48"/>
                                            </p:tgtEl>
                                          </p:cBhvr>
                                        </p:animEffect>
                                        <p:set>
                                          <p:cBhvr>
                                            <p:cTn id="219" dur="1" fill="hold">
                                              <p:stCondLst>
                                                <p:cond delay="1499"/>
                                              </p:stCondLst>
                                            </p:cTn>
                                            <p:tgtEl>
                                              <p:spTgt spid="48"/>
                                            </p:tgtEl>
                                            <p:attrNameLst>
                                              <p:attrName>style.visibility</p:attrName>
                                            </p:attrNameLst>
                                          </p:cBhvr>
                                          <p:to>
                                            <p:strVal val="hidden"/>
                                          </p:to>
                                        </p:set>
                                      </p:childTnLst>
                                    </p:cTn>
                                  </p:par>
                                  <p:par>
                                    <p:cTn id="220" presetID="0" presetClass="path" presetSubtype="0" repeatCount="indefinite" accel="100000" fill="hold" grpId="0" nodeType="withEffect">
                                      <p:stCondLst>
                                        <p:cond delay="3500"/>
                                      </p:stCondLst>
                                      <p:childTnLst>
                                        <p:animMotion origin="layout" path="M -0.0004 -7.40741E-7 L -0.0004 0.00023 C -0.00196 0.00741 -0.00352 0.01412 -0.00495 0.02222 C -0.00547 0.02454 -0.00586 0.02778 -0.00652 0.03056 C -0.01446 0.06458 -0.00495 0.02176 -0.0125 0.04977 C -0.01316 0.05255 -0.01342 0.05509 -0.01407 0.05787 C -0.01498 0.06204 -0.01615 0.06551 -0.01706 0.06921 C -0.01771 0.07153 -0.0181 0.075 -0.01862 0.07778 C -0.01967 0.08079 -0.0211 0.08588 -0.02175 0.08866 C -0.0224 0.09144 -0.0224 0.09398 -0.02331 0.09676 C -0.02422 0.09954 -0.02579 0.10232 -0.02644 0.10556 C -0.02787 0.11042 -0.02852 0.11667 -0.02956 0.12153 L -0.03112 0.13032 L -0.03269 0.13843 C -0.03295 0.14792 -0.03321 0.16921 -0.03269 0.18472 C -0.03217 0.19977 -0.03034 0.22107 -0.02956 0.23009 C -0.02917 0.23333 -0.02865 0.23611 -0.028 0.23866 C -0.02709 0.24236 -0.02579 0.2456 -0.02487 0.24977 C -0.0211 0.26597 -0.02631 0.25046 -0.02019 0.2662 C -0.01967 0.27083 -0.01967 0.2757 -0.01862 0.27986 C -0.01797 0.28333 -0.01628 0.28495 -0.01563 0.28866 C -0.0142 0.29421 -0.01355 0.29954 -0.0125 0.30486 C -0.01198 0.30741 -0.0112 0.31065 -0.01094 0.3132 C -0.01029 0.31875 -0.00938 0.32963 -0.00782 0.33588 C -0.00717 0.33866 -0.00573 0.3412 -0.00495 0.34352 C -0.00417 0.34676 -0.00417 0.34954 -0.00352 0.35208 C -0.0017 0.35833 0.00104 0.3632 0.00273 0.36921 C 0.00377 0.37199 0.00455 0.37685 0.00585 0.37986 C 0.00989 0.39051 0.01041 0.38704 0.01523 0.39445 C 0.01692 0.39583 0.01835 0.39977 0.01992 0.40208 L 0.02304 0.41921 C 0.02356 0.42176 0.02539 0.42454 0.0246 0.42708 L 0.02304 0.43333 L 0.02304 0.43333 " pathEditMode="relative" rAng="0" ptsTypes="AAAAAAAAAAAAAAAAAAAAAAAAAAAAAAAAAA">
                                          <p:cBhvr>
                                            <p:cTn id="221" dur="3000" fill="hold"/>
                                            <p:tgtEl>
                                              <p:spTgt spid="49"/>
                                            </p:tgtEl>
                                            <p:attrNameLst>
                                              <p:attrName>ppt_x</p:attrName>
                                              <p:attrName>ppt_y</p:attrName>
                                            </p:attrNameLst>
                                          </p:cBhvr>
                                          <p:rCtr x="-378" y="21667"/>
                                        </p:animMotion>
                                      </p:childTnLst>
                                    </p:cTn>
                                  </p:par>
                                  <p:par>
                                    <p:cTn id="222" presetID="10" presetClass="exit" presetSubtype="0" repeatCount="indefinite" fill="hold" grpId="1" nodeType="withEffect">
                                      <p:stCondLst>
                                        <p:cond delay="5000"/>
                                      </p:stCondLst>
                                      <p:childTnLst>
                                        <p:animEffect transition="out" filter="fade">
                                          <p:cBhvr>
                                            <p:cTn id="223" dur="1500"/>
                                            <p:tgtEl>
                                              <p:spTgt spid="49"/>
                                            </p:tgtEl>
                                          </p:cBhvr>
                                        </p:animEffect>
                                        <p:set>
                                          <p:cBhvr>
                                            <p:cTn id="224" dur="1" fill="hold">
                                              <p:stCondLst>
                                                <p:cond delay="1499"/>
                                              </p:stCondLst>
                                            </p:cTn>
                                            <p:tgtEl>
                                              <p:spTgt spid="49"/>
                                            </p:tgtEl>
                                            <p:attrNameLst>
                                              <p:attrName>style.visibility</p:attrName>
                                            </p:attrNameLst>
                                          </p:cBhvr>
                                          <p:to>
                                            <p:strVal val="hidden"/>
                                          </p:to>
                                        </p:set>
                                      </p:childTnLst>
                                    </p:cTn>
                                  </p:par>
                                  <p:par>
                                    <p:cTn id="225" presetID="0" presetClass="path" presetSubtype="0" repeatCount="indefinite" accel="100000" fill="hold" grpId="0" nodeType="withEffect">
                                      <p:stCondLst>
                                        <p:cond delay="600"/>
                                      </p:stCondLst>
                                      <p:childTnLst>
                                        <p:animMotion origin="layout" path="M -0.00039 -1.11111E-6 L -0.00039 0.00023 C -0.00195 0.00741 -0.00351 0.01412 -0.00495 0.02222 C -0.00547 0.02454 -0.00586 0.02778 -0.00651 0.03056 C -0.01445 0.06458 -0.00495 0.02176 -0.0125 0.04977 C -0.01315 0.05255 -0.01341 0.05509 -0.01406 0.05787 C -0.01497 0.06204 -0.01614 0.06551 -0.01705 0.06921 C -0.01771 0.07153 -0.0181 0.075 -0.01862 0.07778 C -0.01966 0.08102 -0.02109 0.08588 -0.02174 0.08866 C -0.02239 0.09144 -0.02239 0.09398 -0.0233 0.09676 C -0.02422 0.09954 -0.02578 0.10232 -0.02643 0.10556 C -0.02786 0.11042 -0.02851 0.11667 -0.02955 0.12153 L -0.03112 0.13033 L -0.03268 0.13843 C -0.03294 0.14792 -0.0332 0.16921 -0.03268 0.18472 C -0.03216 0.19977 -0.03034 0.22107 -0.02955 0.23009 C -0.02916 0.23333 -0.02864 0.23611 -0.02799 0.23866 C -0.02708 0.24236 -0.02578 0.2456 -0.02487 0.24977 C -0.02109 0.26597 -0.0263 0.25046 -0.02018 0.2662 C -0.01966 0.27083 -0.01966 0.2757 -0.01862 0.27986 C -0.01797 0.28333 -0.01627 0.28495 -0.01562 0.28866 C -0.01419 0.29421 -0.01354 0.29954 -0.0125 0.30486 C -0.01198 0.30741 -0.0112 0.31065 -0.01094 0.3132 C -0.01028 0.31875 -0.00937 0.32963 -0.00781 0.33588 C -0.00716 0.33866 -0.00573 0.3412 -0.00495 0.34352 C -0.00416 0.34676 -0.00416 0.34954 -0.00351 0.35208 C -0.00169 0.35833 0.00104 0.3632 0.00274 0.36921 C 0.00378 0.37199 0.00456 0.37685 0.00586 0.37986 C 0.0099 0.39051 0.01042 0.38704 0.01524 0.39445 C 0.01693 0.39583 0.01836 0.39977 0.01992 0.40208 L 0.02305 0.41921 C 0.02357 0.42176 0.02539 0.42454 0.02461 0.42708 L 0.02305 0.43333 L 0.02305 0.43333 " pathEditMode="relative" rAng="0" ptsTypes="AAAAAAAAAAAAAAAAAAAAAAAAAAAAAAAAAA">
                                          <p:cBhvr>
                                            <p:cTn id="226" dur="3000" fill="hold"/>
                                            <p:tgtEl>
                                              <p:spTgt spid="50"/>
                                            </p:tgtEl>
                                            <p:attrNameLst>
                                              <p:attrName>ppt_x</p:attrName>
                                              <p:attrName>ppt_y</p:attrName>
                                            </p:attrNameLst>
                                          </p:cBhvr>
                                          <p:rCtr x="-378" y="21667"/>
                                        </p:animMotion>
                                      </p:childTnLst>
                                    </p:cTn>
                                  </p:par>
                                  <p:par>
                                    <p:cTn id="227" presetID="10" presetClass="exit" presetSubtype="0" repeatCount="indefinite" fill="hold" grpId="1" nodeType="withEffect">
                                      <p:stCondLst>
                                        <p:cond delay="2000"/>
                                      </p:stCondLst>
                                      <p:childTnLst>
                                        <p:animEffect transition="out" filter="fade">
                                          <p:cBhvr>
                                            <p:cTn id="228" dur="1500"/>
                                            <p:tgtEl>
                                              <p:spTgt spid="50"/>
                                            </p:tgtEl>
                                          </p:cBhvr>
                                        </p:animEffect>
                                        <p:set>
                                          <p:cBhvr>
                                            <p:cTn id="229" dur="1" fill="hold">
                                              <p:stCondLst>
                                                <p:cond delay="1499"/>
                                              </p:stCondLst>
                                            </p:cTn>
                                            <p:tgtEl>
                                              <p:spTgt spid="50"/>
                                            </p:tgtEl>
                                            <p:attrNameLst>
                                              <p:attrName>style.visibility</p:attrName>
                                            </p:attrNameLst>
                                          </p:cBhvr>
                                          <p:to>
                                            <p:strVal val="hidden"/>
                                          </p:to>
                                        </p:set>
                                      </p:childTnLst>
                                    </p:cTn>
                                  </p:par>
                                  <p:par>
                                    <p:cTn id="230" presetID="0" presetClass="path" presetSubtype="0" repeatCount="indefinite" accel="100000" fill="hold" grpId="0" nodeType="withEffect">
                                      <p:stCondLst>
                                        <p:cond delay="3900"/>
                                      </p:stCondLst>
                                      <p:childTnLst>
                                        <p:animMotion origin="layout" path="M 4.79167E-6 4.44444E-6 L 4.79167E-6 0.00023 C 0.00091 0.00532 0.00195 0.01088 0.00338 0.01643 C 0.00455 0.02037 0.00638 0.0243 0.00794 0.02847 C 0.00859 0.03078 0.00898 0.03333 0.01015 0.03449 L 0.01367 0.03865 C 0.01979 0.04652 0.01614 0.04375 0.02174 0.04722 C 0.02786 0.05833 0.01888 0.04259 0.02864 0.05532 C 0.02994 0.05671 0.03072 0.05972 0.03216 0.06134 C 0.03502 0.06458 0.03841 0.06666 0.0414 0.06944 C 0.04296 0.07106 0.04427 0.07407 0.04596 0.07546 C 0.04817 0.07777 0.05286 0.07963 0.05286 0.08009 L 0.05976 0.08819 C 0.06093 0.08981 0.06197 0.0912 0.06328 0.09213 C 0.06718 0.0949 0.07148 0.09606 0.07487 0.10046 C 0.0763 0.10254 0.07773 0.10486 0.07942 0.10625 C 0.08046 0.10787 0.08177 0.10787 0.08294 0.10856 C 0.08502 0.10995 0.08945 0.11342 0.09218 0.11481 C 0.09401 0.11597 0.09596 0.11597 0.09791 0.11666 C 0.09947 0.11805 0.10104 0.11944 0.10247 0.1206 C 0.10377 0.12199 0.10468 0.12384 0.10598 0.12523 C 0.10781 0.12662 0.10989 0.12754 0.11171 0.12916 C 0.12031 0.13588 0.11276 0.13078 0.11979 0.13541 C 0.12135 0.13935 0.12395 0.14259 0.12447 0.14745 C 0.12578 0.15995 0.12721 0.15532 0.12682 0.16412 C 0.12643 0.17268 0.12617 0.18217 0.12565 0.19074 C 0.12539 0.19282 0.12513 0.1949 0.12447 0.19699 C 0.12382 0.19838 0.12291 0.19953 0.12213 0.20092 C 0.11992 0.2125 0.12252 0.20231 0.11862 0.21111 C 0.11705 0.21504 0.1164 0.2206 0.11406 0.22361 C 0.11289 0.225 0.11184 0.22662 0.11054 0.22754 C 0.1095 0.22847 0.1082 0.22847 0.10716 0.22939 C 0.10468 0.23217 0.10247 0.23518 0.10026 0.23773 L 0.09674 0.24166 C 0.09596 0.24398 0.09544 0.24629 0.0944 0.24814 C 0.09218 0.25208 0.09036 0.25254 0.0875 0.25439 C 0.08671 0.25578 0.08619 0.2574 0.08515 0.25833 C 0.08385 0.25972 0.08216 0.25972 0.08059 0.26041 C 0.07942 0.26088 0.07825 0.26134 0.07708 0.26226 C 0.07591 0.26365 0.07487 0.2655 0.07369 0.26643 C 0.07252 0.26759 0.07135 0.26759 0.07018 0.26851 C 0.05859 0.2787 0.0763 0.26597 0.0621 0.27662 C 0.06106 0.27777 0.05976 0.278 0.05872 0.2787 C 0.05195 0.28495 0.05872 0.28171 0.05052 0.2868 C 0.04908 0.28819 0.04752 0.28819 0.04596 0.28912 L 0.0414 0.29745 C 0.04062 0.29861 0.0401 0.30092 0.03906 0.30138 C 0.03789 0.30185 0.03671 0.30231 0.03554 0.30324 C 0.03085 0.30787 0.03333 0.30648 0.02981 0.3118 C 0.02877 0.31319 0.02747 0.31435 0.0263 0.31574 C 0.02487 0.31967 0.02369 0.32453 0.02174 0.32824 L 0.01705 0.33634 C 0.01497 0.34814 0.01744 0.33773 0.01367 0.34652 C 0.01197 0.35046 0.00898 0.35902 0.00898 0.35925 L 0.0069 0.37106 L 0.00559 0.37731 C 0.00598 0.3956 0.00559 0.41435 0.0069 0.43263 C 0.0069 0.43472 0.00898 0.43703 0.00898 0.43726 L 0.00898 0.43703 " pathEditMode="relative" rAng="0" ptsTypes="AAAAAAAAAAAAAAAAAAAAAAAAAAAAAAAAAAAAAAAAAAAAAAAAAAAAAAAAAAA">
                                          <p:cBhvr>
                                            <p:cTn id="231" dur="3000" fill="hold"/>
                                            <p:tgtEl>
                                              <p:spTgt spid="51"/>
                                            </p:tgtEl>
                                            <p:attrNameLst>
                                              <p:attrName>ppt_x</p:attrName>
                                              <p:attrName>ppt_y</p:attrName>
                                            </p:attrNameLst>
                                          </p:cBhvr>
                                          <p:rCtr x="6341" y="21875"/>
                                        </p:animMotion>
                                      </p:childTnLst>
                                    </p:cTn>
                                  </p:par>
                                  <p:par>
                                    <p:cTn id="232" presetID="10" presetClass="exit" presetSubtype="0" repeatCount="indefinite" fill="hold" grpId="1" nodeType="withEffect">
                                      <p:stCondLst>
                                        <p:cond delay="5200"/>
                                      </p:stCondLst>
                                      <p:childTnLst>
                                        <p:animEffect transition="out" filter="fade">
                                          <p:cBhvr>
                                            <p:cTn id="233" dur="1500"/>
                                            <p:tgtEl>
                                              <p:spTgt spid="51"/>
                                            </p:tgtEl>
                                          </p:cBhvr>
                                        </p:animEffect>
                                        <p:set>
                                          <p:cBhvr>
                                            <p:cTn id="234" dur="1" fill="hold">
                                              <p:stCondLst>
                                                <p:cond delay="1499"/>
                                              </p:stCondLst>
                                            </p:cTn>
                                            <p:tgtEl>
                                              <p:spTgt spid="51"/>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P spid="11" grpId="0"/>
          <p:bldP spid="11" grpId="1"/>
          <p:bldP spid="12" grpId="0" animBg="1"/>
          <p:bldP spid="12" grpId="1" animBg="1"/>
          <p:bldP spid="13" grpId="0" animBg="1"/>
          <p:bldP spid="13" grpId="1" animBg="1"/>
          <p:bldP spid="14" grpId="0" animBg="1"/>
          <p:bldP spid="14" grpId="1" animBg="1"/>
          <p:bldP spid="15" grpId="0" animBg="1"/>
          <p:bldP spid="15" grpId="1" animBg="1"/>
          <p:bldP spid="16" grpId="0" animBg="1"/>
          <p:bldP spid="16" grpId="1" animBg="1"/>
          <p:bldP spid="17" grpId="0" animBg="1"/>
          <p:bldP spid="17" grpId="1" animBg="1"/>
          <p:bldP spid="18" grpId="0" animBg="1"/>
          <p:bldP spid="18" grpId="1" animBg="1"/>
          <p:bldP spid="19" grpId="0" animBg="1"/>
          <p:bldP spid="19" grpId="1" animBg="1"/>
          <p:bldP spid="20" grpId="0" animBg="1"/>
          <p:bldP spid="20" grpId="1" animBg="1"/>
          <p:bldP spid="21" grpId="0" animBg="1"/>
          <p:bldP spid="21" grpId="1" animBg="1"/>
          <p:bldP spid="22" grpId="0" animBg="1"/>
          <p:bldP spid="22" grpId="1" animBg="1"/>
          <p:bldP spid="23" grpId="0" animBg="1"/>
          <p:bldP spid="23" grpId="1" animBg="1"/>
          <p:bldP spid="24" grpId="0" animBg="1"/>
          <p:bldP spid="24" grpId="1" animBg="1"/>
          <p:bldP spid="25" grpId="0" animBg="1"/>
          <p:bldP spid="25" grpId="1" animBg="1"/>
          <p:bldP spid="26" grpId="0" animBg="1"/>
          <p:bldP spid="26" grpId="1" animBg="1"/>
          <p:bldP spid="27" grpId="0" animBg="1"/>
          <p:bldP spid="27" grpId="1" animBg="1"/>
          <p:bldP spid="28" grpId="0" animBg="1"/>
          <p:bldP spid="28" grpId="1" animBg="1"/>
          <p:bldP spid="29" grpId="0" animBg="1"/>
          <p:bldP spid="29" grpId="1" animBg="1"/>
          <p:bldP spid="30" grpId="0" animBg="1"/>
          <p:bldP spid="30" grpId="1" animBg="1"/>
          <p:bldP spid="31" grpId="0" animBg="1"/>
          <p:bldP spid="31" grpId="1" animBg="1"/>
          <p:bldP spid="32" grpId="0" animBg="1"/>
          <p:bldP spid="32" grpId="1" animBg="1"/>
          <p:bldP spid="33" grpId="0" animBg="1"/>
          <p:bldP spid="33" grpId="1" animBg="1"/>
          <p:bldP spid="34" grpId="0" animBg="1"/>
          <p:bldP spid="34" grpId="1" animBg="1"/>
          <p:bldP spid="35" grpId="0" animBg="1"/>
          <p:bldP spid="35" grpId="1" animBg="1"/>
          <p:bldP spid="36" grpId="0" animBg="1"/>
          <p:bldP spid="36" grpId="1" animBg="1"/>
          <p:bldP spid="37" grpId="0" animBg="1"/>
          <p:bldP spid="37" grpId="1" animBg="1"/>
          <p:bldP spid="38" grpId="0" animBg="1"/>
          <p:bldP spid="38" grpId="1" animBg="1"/>
          <p:bldP spid="39" grpId="0" animBg="1"/>
          <p:bldP spid="39" grpId="1" animBg="1"/>
          <p:bldP spid="40" grpId="0" animBg="1"/>
          <p:bldP spid="40" grpId="1" animBg="1"/>
          <p:bldP spid="41" grpId="0" animBg="1"/>
          <p:bldP spid="41" grpId="1" animBg="1"/>
          <p:bldP spid="42" grpId="0" animBg="1"/>
          <p:bldP spid="42" grpId="1" animBg="1"/>
          <p:bldP spid="43" grpId="0" animBg="1"/>
          <p:bldP spid="43" grpId="1" animBg="1"/>
          <p:bldP spid="44" grpId="0" animBg="1"/>
          <p:bldP spid="44" grpId="1" animBg="1"/>
          <p:bldP spid="45" grpId="0" animBg="1"/>
          <p:bldP spid="45" grpId="1" animBg="1"/>
          <p:bldP spid="46" grpId="0" animBg="1"/>
          <p:bldP spid="46" grpId="1" animBg="1"/>
          <p:bldP spid="47" grpId="0" animBg="1"/>
          <p:bldP spid="47" grpId="1" animBg="1"/>
          <p:bldP spid="48" grpId="0" animBg="1"/>
          <p:bldP spid="48" grpId="1" animBg="1"/>
          <p:bldP spid="49" grpId="0" animBg="1"/>
          <p:bldP spid="49" grpId="1" animBg="1"/>
          <p:bldP spid="50" grpId="0" animBg="1"/>
          <p:bldP spid="50" grpId="1" animBg="1"/>
          <p:bldP spid="51" grpId="0" animBg="1"/>
          <p:bldP spid="51" grpId="1" animBg="1"/>
        </p:bldLst>
      </p:timing>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PowerPoint 演示文稿"/>
  <p:tag name="ISPRING_FIRST_PUBLISH" val="1"/>
</p:tagLst>
</file>

<file path=ppt/tags/tag2.xml><?xml version="1.0" encoding="utf-8"?>
<p:tagLst xmlns:a="http://schemas.openxmlformats.org/drawingml/2006/main" xmlns:r="http://schemas.openxmlformats.org/officeDocument/2006/relationships" xmlns:p="http://schemas.openxmlformats.org/presentationml/2006/main">
  <p:tag name="MH" val="20160202082519"/>
  <p:tag name="MH_LIBRARY" val="GRAPHIC"/>
  <p:tag name="MH_TYPE" val="Text"/>
  <p:tag name="MH_ORDER" val="1"/>
</p:tagLst>
</file>

<file path=ppt/tags/tag3.xml><?xml version="1.0" encoding="utf-8"?>
<p:tagLst xmlns:a="http://schemas.openxmlformats.org/drawingml/2006/main" xmlns:r="http://schemas.openxmlformats.org/officeDocument/2006/relationships" xmlns:p="http://schemas.openxmlformats.org/presentationml/2006/main">
  <p:tag name="MH" val="20160202082519"/>
  <p:tag name="MH_LIBRARY" val="GRAPHIC"/>
  <p:tag name="MH_TYPE" val="SubTitle"/>
  <p:tag name="MH_ORDER" val="1"/>
</p:tagLst>
</file>

<file path=ppt/tags/tag4.xml><?xml version="1.0" encoding="utf-8"?>
<p:tagLst xmlns:a="http://schemas.openxmlformats.org/drawingml/2006/main" xmlns:r="http://schemas.openxmlformats.org/officeDocument/2006/relationships" xmlns:p="http://schemas.openxmlformats.org/presentationml/2006/main">
  <p:tag name="MH" val="20160202082519"/>
  <p:tag name="MH_LIBRARY" val="GRAPHIC"/>
  <p:tag name="MH_TYPE" val="Text"/>
  <p:tag name="MH_ORDER" val="1"/>
</p:tagLst>
</file>

<file path=ppt/tags/tag5.xml><?xml version="1.0" encoding="utf-8"?>
<p:tagLst xmlns:a="http://schemas.openxmlformats.org/drawingml/2006/main" xmlns:r="http://schemas.openxmlformats.org/officeDocument/2006/relationships" xmlns:p="http://schemas.openxmlformats.org/presentationml/2006/main">
  <p:tag name="MH" val="20160202082519"/>
  <p:tag name="MH_LIBRARY" val="GRAPHIC"/>
  <p:tag name="MH_TYPE" val="SubTitle"/>
  <p:tag name="MH_ORDER" val="1"/>
</p:tagLst>
</file>

<file path=ppt/tags/tag6.xml><?xml version="1.0" encoding="utf-8"?>
<p:tagLst xmlns:a="http://schemas.openxmlformats.org/drawingml/2006/main" xmlns:r="http://schemas.openxmlformats.org/officeDocument/2006/relationships" xmlns:p="http://schemas.openxmlformats.org/presentationml/2006/main">
  <p:tag name="MH" val="20160202082519"/>
  <p:tag name="MH_LIBRARY" val="GRAPHIC"/>
  <p:tag name="MH_TYPE" val="Text"/>
  <p:tag name="MH_ORDER" val="1"/>
</p:tagLst>
</file>

<file path=ppt/tags/tag7.xml><?xml version="1.0" encoding="utf-8"?>
<p:tagLst xmlns:a="http://schemas.openxmlformats.org/drawingml/2006/main" xmlns:r="http://schemas.openxmlformats.org/officeDocument/2006/relationships" xmlns:p="http://schemas.openxmlformats.org/presentationml/2006/main">
  <p:tag name="MH" val="20160202082519"/>
  <p:tag name="MH_LIBRARY" val="GRAPHIC"/>
  <p:tag name="MH_TYPE" val="SubTitle"/>
  <p:tag name="MH_ORDER" val="1"/>
</p:tagLst>
</file>

<file path=ppt/tags/tag8.xml><?xml version="1.0" encoding="utf-8"?>
<p:tagLst xmlns:a="http://schemas.openxmlformats.org/drawingml/2006/main" xmlns:r="http://schemas.openxmlformats.org/officeDocument/2006/relationships" xmlns:p="http://schemas.openxmlformats.org/presentationml/2006/main">
  <p:tag name="MH" val="20160202082519"/>
  <p:tag name="MH_LIBRARY" val="GRAPHIC"/>
  <p:tag name="MH_TYPE" val="Text"/>
  <p:tag name="MH_ORDER" val="1"/>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461</TotalTime>
  <Words>1243</Words>
  <Application>Microsoft Office PowerPoint</Application>
  <PresentationFormat>宽屏</PresentationFormat>
  <Paragraphs>233</Paragraphs>
  <Slides>23</Slides>
  <Notes>23</Notes>
  <HiddenSlides>0</HiddenSlides>
  <MMClips>1</MMClips>
  <ScaleCrop>false</ScaleCrop>
  <HeadingPairs>
    <vt:vector size="6" baseType="variant">
      <vt:variant>
        <vt:lpstr>已用的字体</vt:lpstr>
      </vt:variant>
      <vt:variant>
        <vt:i4>17</vt:i4>
      </vt:variant>
      <vt:variant>
        <vt:lpstr>主题</vt:lpstr>
      </vt:variant>
      <vt:variant>
        <vt:i4>1</vt:i4>
      </vt:variant>
      <vt:variant>
        <vt:lpstr>幻灯片标题</vt:lpstr>
      </vt:variant>
      <vt:variant>
        <vt:i4>23</vt:i4>
      </vt:variant>
    </vt:vector>
  </HeadingPairs>
  <TitlesOfParts>
    <vt:vector size="41" baseType="lpstr">
      <vt:lpstr>Open Sans</vt:lpstr>
      <vt:lpstr>Arial</vt:lpstr>
      <vt:lpstr>等线</vt:lpstr>
      <vt:lpstr>微软雅黑</vt:lpstr>
      <vt:lpstr>华文黑体</vt:lpstr>
      <vt:lpstr>Arial Black</vt:lpstr>
      <vt:lpstr>Lato Regular</vt:lpstr>
      <vt:lpstr>Calibri</vt:lpstr>
      <vt:lpstr>宋体</vt:lpstr>
      <vt:lpstr>Gill Sans</vt:lpstr>
      <vt:lpstr>经典中圆简</vt:lpstr>
      <vt:lpstr>Wingdings</vt:lpstr>
      <vt:lpstr>Open Sans Light</vt:lpstr>
      <vt:lpstr>等线 Light</vt:lpstr>
      <vt:lpstr>French Script MT</vt:lpstr>
      <vt:lpstr>方正粗圆简体</vt:lpstr>
      <vt:lpstr>思源黑体 CN ExtraLight</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不会申请</dc:creator>
  <cp:lastModifiedBy>faith123</cp:lastModifiedBy>
  <cp:revision>202</cp:revision>
  <dcterms:created xsi:type="dcterms:W3CDTF">2019-01-06T05:18:28Z</dcterms:created>
  <dcterms:modified xsi:type="dcterms:W3CDTF">2019-02-20T05:53:05Z</dcterms:modified>
</cp:coreProperties>
</file>