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wav" ContentType="audio/x-wav"/>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tags/tag1.xml" ContentType="application/vnd.openxmlformats-officedocument.presentationml.tags+xml"/>
  <Override PartName="/ppt/tags/tag2.xml" ContentType="application/vnd.openxmlformats-officedocument.presentationml.tags+xml"/>
  <Override PartName="/ppt/notesSlides/notesSlide4.xml" ContentType="application/vnd.openxmlformats-officedocument.presentationml.notesSlide+xml"/>
  <Override PartName="/ppt/tags/tag3.xml" ContentType="application/vnd.openxmlformats-officedocument.presentationml.tags+xml"/>
  <Override PartName="/ppt/tags/tag4.xml" ContentType="application/vnd.openxmlformats-officedocument.presentationml.tags+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6"/>
  </p:notesMasterIdLst>
  <p:sldIdLst>
    <p:sldId id="256" r:id="rId2"/>
    <p:sldId id="263" r:id="rId3"/>
    <p:sldId id="267" r:id="rId4"/>
    <p:sldId id="265" r:id="rId5"/>
    <p:sldId id="271" r:id="rId6"/>
    <p:sldId id="272" r:id="rId7"/>
    <p:sldId id="273" r:id="rId8"/>
    <p:sldId id="274" r:id="rId9"/>
    <p:sldId id="268" r:id="rId10"/>
    <p:sldId id="275" r:id="rId11"/>
    <p:sldId id="276" r:id="rId12"/>
    <p:sldId id="277" r:id="rId13"/>
    <p:sldId id="278" r:id="rId14"/>
    <p:sldId id="269" r:id="rId15"/>
    <p:sldId id="279" r:id="rId16"/>
    <p:sldId id="280" r:id="rId17"/>
    <p:sldId id="281" r:id="rId18"/>
    <p:sldId id="282" r:id="rId19"/>
    <p:sldId id="270" r:id="rId20"/>
    <p:sldId id="283" r:id="rId21"/>
    <p:sldId id="284" r:id="rId22"/>
    <p:sldId id="285" r:id="rId23"/>
    <p:sldId id="286" r:id="rId24"/>
    <p:sldId id="264" r:id="rId25"/>
  </p:sldIdLst>
  <p:sldSz cx="12192000" cy="6858000"/>
  <p:notesSz cx="6858000" cy="9144000"/>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25AFC6"/>
    <a:srgbClr val="2B96C4"/>
    <a:srgbClr val="D89CA8"/>
    <a:srgbClr val="3F88FB"/>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21967" autoAdjust="0"/>
    <p:restoredTop sz="94660"/>
  </p:normalViewPr>
  <p:slideViewPr>
    <p:cSldViewPr snapToGrid="0">
      <p:cViewPr varScale="1">
        <p:scale>
          <a:sx n="71" d="100"/>
          <a:sy n="71" d="100"/>
        </p:scale>
        <p:origin x="384" y="48"/>
      </p:cViewPr>
      <p:guideLst>
        <p:guide orient="horz" pos="2160"/>
        <p:guide pos="3840"/>
      </p:guideLst>
    </p:cSldViewPr>
  </p:slideViewPr>
  <p:notesTextViewPr>
    <p:cViewPr>
      <p:scale>
        <a:sx n="1" d="1"/>
        <a:sy n="1" d="1"/>
      </p:scale>
      <p:origin x="0" y="0"/>
    </p:cViewPr>
  </p:notesTextViewPr>
  <p:sorterViewPr>
    <p:cViewPr>
      <p:scale>
        <a:sx n="66" d="100"/>
        <a:sy n="66"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presProps" Target="presProps.xml"/><Relationship Id="rId30"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CC73A6B-BB26-4B12-BFB8-2B873AE12267}" type="datetimeFigureOut">
              <a:rPr lang="zh-CN" altLang="en-US" smtClean="0"/>
              <a:t>2018/3/17</a:t>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2E5701FA-A99B-4EA7-BD9A-49A04217BC0C}" type="slidenum">
              <a:rPr lang="zh-CN" altLang="en-US" smtClean="0"/>
              <a:t>‹#›</a:t>
            </a:fld>
            <a:endParaRPr lang="zh-CN" altLang="en-US"/>
          </a:p>
        </p:txBody>
      </p:sp>
    </p:spTree>
    <p:extLst>
      <p:ext uri="{BB962C8B-B14F-4D97-AF65-F5344CB8AC3E}">
        <p14:creationId xmlns:p14="http://schemas.microsoft.com/office/powerpoint/2010/main" val="426522346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E5701FA-A99B-4EA7-BD9A-49A04217BC0C}" type="slidenum">
              <a:rPr lang="zh-CN" altLang="en-US" smtClean="0"/>
              <a:t>1</a:t>
            </a:fld>
            <a:endParaRPr lang="zh-CN" altLang="en-US"/>
          </a:p>
        </p:txBody>
      </p:sp>
    </p:spTree>
    <p:extLst>
      <p:ext uri="{BB962C8B-B14F-4D97-AF65-F5344CB8AC3E}">
        <p14:creationId xmlns:p14="http://schemas.microsoft.com/office/powerpoint/2010/main" val="232832931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E5701FA-A99B-4EA7-BD9A-49A04217BC0C}" type="slidenum">
              <a:rPr lang="zh-CN" altLang="en-US" smtClean="0"/>
              <a:t>2</a:t>
            </a:fld>
            <a:endParaRPr lang="zh-CN" altLang="en-US"/>
          </a:p>
        </p:txBody>
      </p:sp>
    </p:spTree>
    <p:extLst>
      <p:ext uri="{BB962C8B-B14F-4D97-AF65-F5344CB8AC3E}">
        <p14:creationId xmlns:p14="http://schemas.microsoft.com/office/powerpoint/2010/main" val="161647712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E5701FA-A99B-4EA7-BD9A-49A04217BC0C}" type="slidenum">
              <a:rPr lang="zh-CN" altLang="en-US" smtClean="0"/>
              <a:t>3</a:t>
            </a:fld>
            <a:endParaRPr lang="zh-CN" altLang="en-US"/>
          </a:p>
        </p:txBody>
      </p:sp>
    </p:spTree>
    <p:extLst>
      <p:ext uri="{BB962C8B-B14F-4D97-AF65-F5344CB8AC3E}">
        <p14:creationId xmlns:p14="http://schemas.microsoft.com/office/powerpoint/2010/main" val="159819516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E5701FA-A99B-4EA7-BD9A-49A04217BC0C}" type="slidenum">
              <a:rPr lang="zh-CN" altLang="en-US" smtClean="0"/>
              <a:t>4</a:t>
            </a:fld>
            <a:endParaRPr lang="zh-CN" altLang="en-US"/>
          </a:p>
        </p:txBody>
      </p:sp>
    </p:spTree>
    <p:extLst>
      <p:ext uri="{BB962C8B-B14F-4D97-AF65-F5344CB8AC3E}">
        <p14:creationId xmlns:p14="http://schemas.microsoft.com/office/powerpoint/2010/main" val="88923772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dirty="0"/>
              <a:t>小芥末素材 </a:t>
            </a:r>
            <a:r>
              <a:rPr lang="en-US" altLang="zh-CN" dirty="0"/>
              <a:t>rosyhouse.Taobao.com</a:t>
            </a:r>
            <a:endParaRPr lang="zh-CN" altLang="en-US" dirty="0"/>
          </a:p>
        </p:txBody>
      </p:sp>
      <p:sp>
        <p:nvSpPr>
          <p:cNvPr id="4" name="灯片编号占位符 3"/>
          <p:cNvSpPr>
            <a:spLocks noGrp="1"/>
          </p:cNvSpPr>
          <p:nvPr>
            <p:ph type="sldNum" sz="quarter" idx="10"/>
          </p:nvPr>
        </p:nvSpPr>
        <p:spPr/>
        <p:txBody>
          <a:bodyPr/>
          <a:lstStyle/>
          <a:p>
            <a:fld id="{2E5701FA-A99B-4EA7-BD9A-49A04217BC0C}" type="slidenum">
              <a:rPr lang="zh-CN" altLang="en-US" smtClean="0"/>
              <a:t>5</a:t>
            </a:fld>
            <a:endParaRPr lang="zh-CN" altLang="en-US"/>
          </a:p>
        </p:txBody>
      </p:sp>
    </p:spTree>
    <p:extLst>
      <p:ext uri="{BB962C8B-B14F-4D97-AF65-F5344CB8AC3E}">
        <p14:creationId xmlns:p14="http://schemas.microsoft.com/office/powerpoint/2010/main" val="159934394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E5701FA-A99B-4EA7-BD9A-49A04217BC0C}" type="slidenum">
              <a:rPr lang="zh-CN" altLang="en-US" smtClean="0"/>
              <a:t>6</a:t>
            </a:fld>
            <a:endParaRPr lang="zh-CN" altLang="en-US"/>
          </a:p>
        </p:txBody>
      </p:sp>
    </p:spTree>
    <p:extLst>
      <p:ext uri="{BB962C8B-B14F-4D97-AF65-F5344CB8AC3E}">
        <p14:creationId xmlns:p14="http://schemas.microsoft.com/office/powerpoint/2010/main" val="421222411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E5701FA-A99B-4EA7-BD9A-49A04217BC0C}" type="slidenum">
              <a:rPr lang="zh-CN" altLang="en-US" smtClean="0"/>
              <a:t>7</a:t>
            </a:fld>
            <a:endParaRPr lang="zh-CN" altLang="en-US"/>
          </a:p>
        </p:txBody>
      </p:sp>
    </p:spTree>
    <p:extLst>
      <p:ext uri="{BB962C8B-B14F-4D97-AF65-F5344CB8AC3E}">
        <p14:creationId xmlns:p14="http://schemas.microsoft.com/office/powerpoint/2010/main" val="132796693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E5701FA-A99B-4EA7-BD9A-49A04217BC0C}" type="slidenum">
              <a:rPr lang="zh-CN" altLang="en-US" smtClean="0"/>
              <a:t>8</a:t>
            </a:fld>
            <a:endParaRPr lang="zh-CN" altLang="en-US"/>
          </a:p>
        </p:txBody>
      </p:sp>
    </p:spTree>
    <p:extLst>
      <p:ext uri="{BB962C8B-B14F-4D97-AF65-F5344CB8AC3E}">
        <p14:creationId xmlns:p14="http://schemas.microsoft.com/office/powerpoint/2010/main" val="393978744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E5701FA-A99B-4EA7-BD9A-49A04217BC0C}" type="slidenum">
              <a:rPr lang="zh-CN" altLang="en-US" smtClean="0"/>
              <a:t>9</a:t>
            </a:fld>
            <a:endParaRPr lang="zh-CN" altLang="en-US"/>
          </a:p>
        </p:txBody>
      </p:sp>
    </p:spTree>
    <p:extLst>
      <p:ext uri="{BB962C8B-B14F-4D97-AF65-F5344CB8AC3E}">
        <p14:creationId xmlns:p14="http://schemas.microsoft.com/office/powerpoint/2010/main" val="22592438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E5701FA-A99B-4EA7-BD9A-49A04217BC0C}" type="slidenum">
              <a:rPr lang="zh-CN" altLang="en-US" smtClean="0"/>
              <a:t>10</a:t>
            </a:fld>
            <a:endParaRPr lang="zh-CN" altLang="en-US"/>
          </a:p>
        </p:txBody>
      </p:sp>
    </p:spTree>
    <p:extLst>
      <p:ext uri="{BB962C8B-B14F-4D97-AF65-F5344CB8AC3E}">
        <p14:creationId xmlns:p14="http://schemas.microsoft.com/office/powerpoint/2010/main" val="180627904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E5701FA-A99B-4EA7-BD9A-49A04217BC0C}" type="slidenum">
              <a:rPr lang="zh-CN" altLang="en-US" smtClean="0"/>
              <a:t>11</a:t>
            </a:fld>
            <a:endParaRPr lang="zh-CN" altLang="en-US"/>
          </a:p>
        </p:txBody>
      </p:sp>
    </p:spTree>
    <p:extLst>
      <p:ext uri="{BB962C8B-B14F-4D97-AF65-F5344CB8AC3E}">
        <p14:creationId xmlns:p14="http://schemas.microsoft.com/office/powerpoint/2010/main" val="32077759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E5701FA-A99B-4EA7-BD9A-49A04217BC0C}" type="slidenum">
              <a:rPr lang="zh-CN" altLang="en-US" smtClean="0"/>
              <a:t>12</a:t>
            </a:fld>
            <a:endParaRPr lang="zh-CN" altLang="en-US"/>
          </a:p>
        </p:txBody>
      </p:sp>
    </p:spTree>
    <p:extLst>
      <p:ext uri="{BB962C8B-B14F-4D97-AF65-F5344CB8AC3E}">
        <p14:creationId xmlns:p14="http://schemas.microsoft.com/office/powerpoint/2010/main" val="229419190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E5701FA-A99B-4EA7-BD9A-49A04217BC0C}" type="slidenum">
              <a:rPr lang="zh-CN" altLang="en-US" smtClean="0"/>
              <a:t>13</a:t>
            </a:fld>
            <a:endParaRPr lang="zh-CN" altLang="en-US"/>
          </a:p>
        </p:txBody>
      </p:sp>
    </p:spTree>
    <p:extLst>
      <p:ext uri="{BB962C8B-B14F-4D97-AF65-F5344CB8AC3E}">
        <p14:creationId xmlns:p14="http://schemas.microsoft.com/office/powerpoint/2010/main" val="12339488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E5701FA-A99B-4EA7-BD9A-49A04217BC0C}" type="slidenum">
              <a:rPr lang="zh-CN" altLang="en-US" smtClean="0"/>
              <a:t>14</a:t>
            </a:fld>
            <a:endParaRPr lang="zh-CN" altLang="en-US"/>
          </a:p>
        </p:txBody>
      </p:sp>
    </p:spTree>
    <p:extLst>
      <p:ext uri="{BB962C8B-B14F-4D97-AF65-F5344CB8AC3E}">
        <p14:creationId xmlns:p14="http://schemas.microsoft.com/office/powerpoint/2010/main" val="3315204980"/>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E5701FA-A99B-4EA7-BD9A-49A04217BC0C}" type="slidenum">
              <a:rPr lang="zh-CN" altLang="en-US" smtClean="0"/>
              <a:t>15</a:t>
            </a:fld>
            <a:endParaRPr lang="zh-CN" altLang="en-US"/>
          </a:p>
        </p:txBody>
      </p:sp>
    </p:spTree>
    <p:extLst>
      <p:ext uri="{BB962C8B-B14F-4D97-AF65-F5344CB8AC3E}">
        <p14:creationId xmlns:p14="http://schemas.microsoft.com/office/powerpoint/2010/main" val="19105773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E5701FA-A99B-4EA7-BD9A-49A04217BC0C}" type="slidenum">
              <a:rPr lang="zh-CN" altLang="en-US" smtClean="0"/>
              <a:t>16</a:t>
            </a:fld>
            <a:endParaRPr lang="zh-CN" altLang="en-US"/>
          </a:p>
        </p:txBody>
      </p:sp>
    </p:spTree>
    <p:extLst>
      <p:ext uri="{BB962C8B-B14F-4D97-AF65-F5344CB8AC3E}">
        <p14:creationId xmlns:p14="http://schemas.microsoft.com/office/powerpoint/2010/main" val="1078113102"/>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E5701FA-A99B-4EA7-BD9A-49A04217BC0C}" type="slidenum">
              <a:rPr lang="zh-CN" altLang="en-US" smtClean="0"/>
              <a:t>17</a:t>
            </a:fld>
            <a:endParaRPr lang="zh-CN" altLang="en-US"/>
          </a:p>
        </p:txBody>
      </p:sp>
    </p:spTree>
    <p:extLst>
      <p:ext uri="{BB962C8B-B14F-4D97-AF65-F5344CB8AC3E}">
        <p14:creationId xmlns:p14="http://schemas.microsoft.com/office/powerpoint/2010/main" val="2227557678"/>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E5701FA-A99B-4EA7-BD9A-49A04217BC0C}" type="slidenum">
              <a:rPr lang="zh-CN" altLang="en-US" smtClean="0"/>
              <a:t>18</a:t>
            </a:fld>
            <a:endParaRPr lang="zh-CN" altLang="en-US"/>
          </a:p>
        </p:txBody>
      </p:sp>
    </p:spTree>
    <p:extLst>
      <p:ext uri="{BB962C8B-B14F-4D97-AF65-F5344CB8AC3E}">
        <p14:creationId xmlns:p14="http://schemas.microsoft.com/office/powerpoint/2010/main" val="345524540"/>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E5701FA-A99B-4EA7-BD9A-49A04217BC0C}" type="slidenum">
              <a:rPr lang="zh-CN" altLang="en-US" smtClean="0"/>
              <a:t>19</a:t>
            </a:fld>
            <a:endParaRPr lang="zh-CN" altLang="en-US"/>
          </a:p>
        </p:txBody>
      </p:sp>
    </p:spTree>
    <p:extLst>
      <p:ext uri="{BB962C8B-B14F-4D97-AF65-F5344CB8AC3E}">
        <p14:creationId xmlns:p14="http://schemas.microsoft.com/office/powerpoint/2010/main" val="315640650"/>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E5701FA-A99B-4EA7-BD9A-49A04217BC0C}" type="slidenum">
              <a:rPr lang="zh-CN" altLang="en-US" smtClean="0"/>
              <a:t>20</a:t>
            </a:fld>
            <a:endParaRPr lang="zh-CN" altLang="en-US"/>
          </a:p>
        </p:txBody>
      </p:sp>
    </p:spTree>
    <p:extLst>
      <p:ext uri="{BB962C8B-B14F-4D97-AF65-F5344CB8AC3E}">
        <p14:creationId xmlns:p14="http://schemas.microsoft.com/office/powerpoint/2010/main" val="1169165089"/>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E5701FA-A99B-4EA7-BD9A-49A04217BC0C}" type="slidenum">
              <a:rPr lang="zh-CN" altLang="en-US" smtClean="0"/>
              <a:t>21</a:t>
            </a:fld>
            <a:endParaRPr lang="zh-CN" altLang="en-US"/>
          </a:p>
        </p:txBody>
      </p:sp>
    </p:spTree>
    <p:extLst>
      <p:ext uri="{BB962C8B-B14F-4D97-AF65-F5344CB8AC3E}">
        <p14:creationId xmlns:p14="http://schemas.microsoft.com/office/powerpoint/2010/main" val="507280545"/>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E5701FA-A99B-4EA7-BD9A-49A04217BC0C}" type="slidenum">
              <a:rPr lang="zh-CN" altLang="en-US" smtClean="0"/>
              <a:t>22</a:t>
            </a:fld>
            <a:endParaRPr lang="zh-CN" altLang="en-US"/>
          </a:p>
        </p:txBody>
      </p:sp>
    </p:spTree>
    <p:extLst>
      <p:ext uri="{BB962C8B-B14F-4D97-AF65-F5344CB8AC3E}">
        <p14:creationId xmlns:p14="http://schemas.microsoft.com/office/powerpoint/2010/main" val="3660521573"/>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dirty="0"/>
              <a:t>小芥末素材 </a:t>
            </a:r>
            <a:r>
              <a:rPr lang="en-US" altLang="zh-CN"/>
              <a:t>rosyhouse.Taobao.com</a:t>
            </a:r>
            <a:endParaRPr lang="zh-CN" altLang="en-US"/>
          </a:p>
        </p:txBody>
      </p:sp>
      <p:sp>
        <p:nvSpPr>
          <p:cNvPr id="4" name="灯片编号占位符 3"/>
          <p:cNvSpPr>
            <a:spLocks noGrp="1"/>
          </p:cNvSpPr>
          <p:nvPr>
            <p:ph type="sldNum" sz="quarter" idx="10"/>
          </p:nvPr>
        </p:nvSpPr>
        <p:spPr/>
        <p:txBody>
          <a:bodyPr/>
          <a:lstStyle/>
          <a:p>
            <a:fld id="{2E5701FA-A99B-4EA7-BD9A-49A04217BC0C}" type="slidenum">
              <a:rPr lang="zh-CN" altLang="en-US" smtClean="0"/>
              <a:t>23</a:t>
            </a:fld>
            <a:endParaRPr lang="zh-CN" altLang="en-US"/>
          </a:p>
        </p:txBody>
      </p:sp>
    </p:spTree>
    <p:extLst>
      <p:ext uri="{BB962C8B-B14F-4D97-AF65-F5344CB8AC3E}">
        <p14:creationId xmlns:p14="http://schemas.microsoft.com/office/powerpoint/2010/main" val="3331295208"/>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E5701FA-A99B-4EA7-BD9A-49A04217BC0C}" type="slidenum">
              <a:rPr lang="zh-CN" altLang="en-US" smtClean="0"/>
              <a:t>24</a:t>
            </a:fld>
            <a:endParaRPr lang="zh-CN" altLang="en-US"/>
          </a:p>
        </p:txBody>
      </p:sp>
    </p:spTree>
    <p:extLst>
      <p:ext uri="{BB962C8B-B14F-4D97-AF65-F5344CB8AC3E}">
        <p14:creationId xmlns:p14="http://schemas.microsoft.com/office/powerpoint/2010/main" val="59412865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86E1ECB1-5A5B-4C6B-8360-EEF4E7804329}"/>
              </a:ext>
            </a:extLst>
          </p:cNvPr>
          <p:cNvSpPr>
            <a:spLocks noGrp="1"/>
          </p:cNvSpPr>
          <p:nvPr>
            <p:ph type="ctrTitle"/>
          </p:nvPr>
        </p:nvSpPr>
        <p:spPr>
          <a:xfrm>
            <a:off x="1524000" y="1122363"/>
            <a:ext cx="9144000" cy="2387600"/>
          </a:xfrm>
        </p:spPr>
        <p:txBody>
          <a:bodyPr anchor="b"/>
          <a:lstStyle>
            <a:lvl1pPr algn="ctr">
              <a:defRPr sz="6000"/>
            </a:lvl1pPr>
          </a:lstStyle>
          <a:p>
            <a:r>
              <a:rPr lang="zh-CN" altLang="en-US"/>
              <a:t>单击此处编辑母版标题样式</a:t>
            </a:r>
          </a:p>
        </p:txBody>
      </p:sp>
      <p:sp>
        <p:nvSpPr>
          <p:cNvPr id="3" name="副标题 2">
            <a:extLst>
              <a:ext uri="{FF2B5EF4-FFF2-40B4-BE49-F238E27FC236}">
                <a16:creationId xmlns:a16="http://schemas.microsoft.com/office/drawing/2014/main" id="{5BFCC059-4D8E-4C87-A4D1-E4C9E1D59452}"/>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a:t>单击此处编辑母版副标题样式</a:t>
            </a:r>
          </a:p>
        </p:txBody>
      </p:sp>
      <p:sp>
        <p:nvSpPr>
          <p:cNvPr id="4" name="日期占位符 3">
            <a:extLst>
              <a:ext uri="{FF2B5EF4-FFF2-40B4-BE49-F238E27FC236}">
                <a16:creationId xmlns:a16="http://schemas.microsoft.com/office/drawing/2014/main" id="{A904FCF4-9A9C-407F-A896-63764D12FEE3}"/>
              </a:ext>
            </a:extLst>
          </p:cNvPr>
          <p:cNvSpPr>
            <a:spLocks noGrp="1"/>
          </p:cNvSpPr>
          <p:nvPr>
            <p:ph type="dt" sz="half" idx="10"/>
          </p:nvPr>
        </p:nvSpPr>
        <p:spPr/>
        <p:txBody>
          <a:bodyPr/>
          <a:lstStyle/>
          <a:p>
            <a:fld id="{F86BAB08-D03A-4FEF-8092-001CB785BBAB}" type="datetimeFigureOut">
              <a:rPr lang="zh-CN" altLang="en-US" smtClean="0"/>
              <a:t>2018/3/17</a:t>
            </a:fld>
            <a:endParaRPr lang="zh-CN" altLang="en-US"/>
          </a:p>
        </p:txBody>
      </p:sp>
      <p:sp>
        <p:nvSpPr>
          <p:cNvPr id="5" name="页脚占位符 4">
            <a:extLst>
              <a:ext uri="{FF2B5EF4-FFF2-40B4-BE49-F238E27FC236}">
                <a16:creationId xmlns:a16="http://schemas.microsoft.com/office/drawing/2014/main" id="{69A6E786-3F61-4FD7-AF4B-5CAEC066F415}"/>
              </a:ext>
            </a:extLst>
          </p:cNvPr>
          <p:cNvSpPr>
            <a:spLocks noGrp="1"/>
          </p:cNvSpPr>
          <p:nvPr>
            <p:ph type="ftr" sz="quarter" idx="11"/>
          </p:nvPr>
        </p:nvSpPr>
        <p:spPr/>
        <p:txBody>
          <a:bodyPr/>
          <a:lstStyle/>
          <a:p>
            <a:endParaRPr lang="zh-CN" altLang="en-US"/>
          </a:p>
        </p:txBody>
      </p:sp>
      <p:sp>
        <p:nvSpPr>
          <p:cNvPr id="6" name="灯片编号占位符 5">
            <a:extLst>
              <a:ext uri="{FF2B5EF4-FFF2-40B4-BE49-F238E27FC236}">
                <a16:creationId xmlns:a16="http://schemas.microsoft.com/office/drawing/2014/main" id="{2D126972-3EDC-4D3D-817C-4CCC7969F7B7}"/>
              </a:ext>
            </a:extLst>
          </p:cNvPr>
          <p:cNvSpPr>
            <a:spLocks noGrp="1"/>
          </p:cNvSpPr>
          <p:nvPr>
            <p:ph type="sldNum" sz="quarter" idx="12"/>
          </p:nvPr>
        </p:nvSpPr>
        <p:spPr/>
        <p:txBody>
          <a:bodyPr/>
          <a:lstStyle/>
          <a:p>
            <a:fld id="{B8AB37BB-E8A6-440B-8775-2A002C97BC55}" type="slidenum">
              <a:rPr lang="zh-CN" altLang="en-US" smtClean="0"/>
              <a:t>‹#›</a:t>
            </a:fld>
            <a:endParaRPr lang="zh-CN" altLang="en-US"/>
          </a:p>
        </p:txBody>
      </p:sp>
    </p:spTree>
    <p:extLst>
      <p:ext uri="{BB962C8B-B14F-4D97-AF65-F5344CB8AC3E}">
        <p14:creationId xmlns:p14="http://schemas.microsoft.com/office/powerpoint/2010/main" val="20042905"/>
      </p:ext>
    </p:extLst>
  </p:cSld>
  <p:clrMapOvr>
    <a:masterClrMapping/>
  </p:clrMapOvr>
  <p:transition spd="slow" advClick="0" advTm="1000">
    <p:push dir="u"/>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141A1C3F-F90A-43A4-9ECD-F00719B56535}"/>
              </a:ext>
            </a:extLst>
          </p:cNvPr>
          <p:cNvSpPr>
            <a:spLocks noGrp="1"/>
          </p:cNvSpPr>
          <p:nvPr>
            <p:ph type="title"/>
          </p:nvPr>
        </p:nvSpPr>
        <p:spPr/>
        <p:txBody>
          <a:bodyPr/>
          <a:lstStyle/>
          <a:p>
            <a:r>
              <a:rPr lang="zh-CN" altLang="en-US"/>
              <a:t>单击此处编辑母版标题样式</a:t>
            </a:r>
          </a:p>
        </p:txBody>
      </p:sp>
      <p:sp>
        <p:nvSpPr>
          <p:cNvPr id="3" name="内容占位符 2">
            <a:extLst>
              <a:ext uri="{FF2B5EF4-FFF2-40B4-BE49-F238E27FC236}">
                <a16:creationId xmlns:a16="http://schemas.microsoft.com/office/drawing/2014/main" id="{5C48D4E4-35F0-4517-A710-16EC966268E6}"/>
              </a:ext>
            </a:extLst>
          </p:cNvPr>
          <p:cNvSpPr>
            <a:spLocks noGrp="1"/>
          </p:cNvSpPr>
          <p:nvPr>
            <p:ph idx="1"/>
          </p:nvPr>
        </p:nvSpPr>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a:extLst>
              <a:ext uri="{FF2B5EF4-FFF2-40B4-BE49-F238E27FC236}">
                <a16:creationId xmlns:a16="http://schemas.microsoft.com/office/drawing/2014/main" id="{4D82627A-5DA8-42DB-A0E5-883D1EDEEB33}"/>
              </a:ext>
            </a:extLst>
          </p:cNvPr>
          <p:cNvSpPr>
            <a:spLocks noGrp="1"/>
          </p:cNvSpPr>
          <p:nvPr>
            <p:ph type="dt" sz="half" idx="10"/>
          </p:nvPr>
        </p:nvSpPr>
        <p:spPr/>
        <p:txBody>
          <a:bodyPr/>
          <a:lstStyle/>
          <a:p>
            <a:fld id="{F86BAB08-D03A-4FEF-8092-001CB785BBAB}" type="datetimeFigureOut">
              <a:rPr lang="zh-CN" altLang="en-US" smtClean="0"/>
              <a:t>2018/3/17</a:t>
            </a:fld>
            <a:endParaRPr lang="zh-CN" altLang="en-US"/>
          </a:p>
        </p:txBody>
      </p:sp>
      <p:sp>
        <p:nvSpPr>
          <p:cNvPr id="5" name="页脚占位符 4">
            <a:extLst>
              <a:ext uri="{FF2B5EF4-FFF2-40B4-BE49-F238E27FC236}">
                <a16:creationId xmlns:a16="http://schemas.microsoft.com/office/drawing/2014/main" id="{6709759C-075D-43BD-B60D-906336D3312B}"/>
              </a:ext>
            </a:extLst>
          </p:cNvPr>
          <p:cNvSpPr>
            <a:spLocks noGrp="1"/>
          </p:cNvSpPr>
          <p:nvPr>
            <p:ph type="ftr" sz="quarter" idx="11"/>
          </p:nvPr>
        </p:nvSpPr>
        <p:spPr/>
        <p:txBody>
          <a:bodyPr/>
          <a:lstStyle/>
          <a:p>
            <a:endParaRPr lang="zh-CN" altLang="en-US"/>
          </a:p>
        </p:txBody>
      </p:sp>
      <p:sp>
        <p:nvSpPr>
          <p:cNvPr id="6" name="灯片编号占位符 5">
            <a:extLst>
              <a:ext uri="{FF2B5EF4-FFF2-40B4-BE49-F238E27FC236}">
                <a16:creationId xmlns:a16="http://schemas.microsoft.com/office/drawing/2014/main" id="{2E769EA7-A4C8-47A7-9F4D-3E4EF4FEB31E}"/>
              </a:ext>
            </a:extLst>
          </p:cNvPr>
          <p:cNvSpPr>
            <a:spLocks noGrp="1"/>
          </p:cNvSpPr>
          <p:nvPr>
            <p:ph type="sldNum" sz="quarter" idx="12"/>
          </p:nvPr>
        </p:nvSpPr>
        <p:spPr/>
        <p:txBody>
          <a:bodyPr/>
          <a:lstStyle/>
          <a:p>
            <a:fld id="{B8AB37BB-E8A6-440B-8775-2A002C97BC55}" type="slidenum">
              <a:rPr lang="zh-CN" altLang="en-US" smtClean="0"/>
              <a:t>‹#›</a:t>
            </a:fld>
            <a:endParaRPr lang="zh-CN" altLang="en-US"/>
          </a:p>
        </p:txBody>
      </p:sp>
    </p:spTree>
    <p:extLst>
      <p:ext uri="{BB962C8B-B14F-4D97-AF65-F5344CB8AC3E}">
        <p14:creationId xmlns:p14="http://schemas.microsoft.com/office/powerpoint/2010/main" val="97920956"/>
      </p:ext>
    </p:extLst>
  </p:cSld>
  <p:clrMapOvr>
    <a:masterClrMapping/>
  </p:clrMapOvr>
  <p:transition spd="slow" advClick="0" advTm="1000">
    <p:push dir="u"/>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D1030536-6B8C-499F-B691-282A56B2234A}"/>
              </a:ext>
            </a:extLst>
          </p:cNvPr>
          <p:cNvSpPr>
            <a:spLocks noGrp="1"/>
          </p:cNvSpPr>
          <p:nvPr>
            <p:ph type="title"/>
          </p:nvPr>
        </p:nvSpPr>
        <p:spPr>
          <a:xfrm>
            <a:off x="831850" y="1709738"/>
            <a:ext cx="10515600" cy="2852737"/>
          </a:xfrm>
        </p:spPr>
        <p:txBody>
          <a:bodyPr anchor="b"/>
          <a:lstStyle>
            <a:lvl1pPr>
              <a:defRPr sz="6000"/>
            </a:lvl1pPr>
          </a:lstStyle>
          <a:p>
            <a:r>
              <a:rPr lang="zh-CN" altLang="en-US"/>
              <a:t>单击此处编辑母版标题样式</a:t>
            </a:r>
          </a:p>
        </p:txBody>
      </p:sp>
      <p:sp>
        <p:nvSpPr>
          <p:cNvPr id="3" name="文本占位符 2">
            <a:extLst>
              <a:ext uri="{FF2B5EF4-FFF2-40B4-BE49-F238E27FC236}">
                <a16:creationId xmlns:a16="http://schemas.microsoft.com/office/drawing/2014/main" id="{592699D7-1ACB-40EF-8948-18C67F14DCCA}"/>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a:t>编辑母版文本样式</a:t>
            </a:r>
          </a:p>
        </p:txBody>
      </p:sp>
      <p:sp>
        <p:nvSpPr>
          <p:cNvPr id="4" name="日期占位符 3">
            <a:extLst>
              <a:ext uri="{FF2B5EF4-FFF2-40B4-BE49-F238E27FC236}">
                <a16:creationId xmlns:a16="http://schemas.microsoft.com/office/drawing/2014/main" id="{A09C0F2B-275E-4EFF-8736-59FDF652047A}"/>
              </a:ext>
            </a:extLst>
          </p:cNvPr>
          <p:cNvSpPr>
            <a:spLocks noGrp="1"/>
          </p:cNvSpPr>
          <p:nvPr>
            <p:ph type="dt" sz="half" idx="10"/>
          </p:nvPr>
        </p:nvSpPr>
        <p:spPr/>
        <p:txBody>
          <a:bodyPr/>
          <a:lstStyle/>
          <a:p>
            <a:fld id="{F86BAB08-D03A-4FEF-8092-001CB785BBAB}" type="datetimeFigureOut">
              <a:rPr lang="zh-CN" altLang="en-US" smtClean="0"/>
              <a:t>2018/3/17</a:t>
            </a:fld>
            <a:endParaRPr lang="zh-CN" altLang="en-US"/>
          </a:p>
        </p:txBody>
      </p:sp>
      <p:sp>
        <p:nvSpPr>
          <p:cNvPr id="5" name="页脚占位符 4">
            <a:extLst>
              <a:ext uri="{FF2B5EF4-FFF2-40B4-BE49-F238E27FC236}">
                <a16:creationId xmlns:a16="http://schemas.microsoft.com/office/drawing/2014/main" id="{EC6CBD68-7556-4277-A9CC-0E3698CDD064}"/>
              </a:ext>
            </a:extLst>
          </p:cNvPr>
          <p:cNvSpPr>
            <a:spLocks noGrp="1"/>
          </p:cNvSpPr>
          <p:nvPr>
            <p:ph type="ftr" sz="quarter" idx="11"/>
          </p:nvPr>
        </p:nvSpPr>
        <p:spPr/>
        <p:txBody>
          <a:bodyPr/>
          <a:lstStyle/>
          <a:p>
            <a:endParaRPr lang="zh-CN" altLang="en-US"/>
          </a:p>
        </p:txBody>
      </p:sp>
      <p:sp>
        <p:nvSpPr>
          <p:cNvPr id="6" name="灯片编号占位符 5">
            <a:extLst>
              <a:ext uri="{FF2B5EF4-FFF2-40B4-BE49-F238E27FC236}">
                <a16:creationId xmlns:a16="http://schemas.microsoft.com/office/drawing/2014/main" id="{F7552142-513F-4E0A-A832-EC32ABA8CBDE}"/>
              </a:ext>
            </a:extLst>
          </p:cNvPr>
          <p:cNvSpPr>
            <a:spLocks noGrp="1"/>
          </p:cNvSpPr>
          <p:nvPr>
            <p:ph type="sldNum" sz="quarter" idx="12"/>
          </p:nvPr>
        </p:nvSpPr>
        <p:spPr/>
        <p:txBody>
          <a:bodyPr/>
          <a:lstStyle/>
          <a:p>
            <a:fld id="{B8AB37BB-E8A6-440B-8775-2A002C97BC55}" type="slidenum">
              <a:rPr lang="zh-CN" altLang="en-US" smtClean="0"/>
              <a:t>‹#›</a:t>
            </a:fld>
            <a:endParaRPr lang="zh-CN" altLang="en-US"/>
          </a:p>
        </p:txBody>
      </p:sp>
    </p:spTree>
    <p:extLst>
      <p:ext uri="{BB962C8B-B14F-4D97-AF65-F5344CB8AC3E}">
        <p14:creationId xmlns:p14="http://schemas.microsoft.com/office/powerpoint/2010/main" val="2772929136"/>
      </p:ext>
    </p:extLst>
  </p:cSld>
  <p:clrMapOvr>
    <a:masterClrMapping/>
  </p:clrMapOvr>
  <p:transition spd="slow" advClick="0" advTm="1000">
    <p:push dir="u"/>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D8DA5A0C-41EF-4EF1-B9B9-E309AF8245CE}"/>
              </a:ext>
            </a:extLst>
          </p:cNvPr>
          <p:cNvSpPr>
            <a:spLocks noGrp="1"/>
          </p:cNvSpPr>
          <p:nvPr>
            <p:ph type="title"/>
          </p:nvPr>
        </p:nvSpPr>
        <p:spPr/>
        <p:txBody>
          <a:bodyPr/>
          <a:lstStyle/>
          <a:p>
            <a:r>
              <a:rPr lang="zh-CN" altLang="en-US"/>
              <a:t>单击此处编辑母版标题样式</a:t>
            </a:r>
          </a:p>
        </p:txBody>
      </p:sp>
      <p:sp>
        <p:nvSpPr>
          <p:cNvPr id="3" name="内容占位符 2">
            <a:extLst>
              <a:ext uri="{FF2B5EF4-FFF2-40B4-BE49-F238E27FC236}">
                <a16:creationId xmlns:a16="http://schemas.microsoft.com/office/drawing/2014/main" id="{6898F9A6-7009-487C-9335-9B2655AF34BF}"/>
              </a:ext>
            </a:extLst>
          </p:cNvPr>
          <p:cNvSpPr>
            <a:spLocks noGrp="1"/>
          </p:cNvSpPr>
          <p:nvPr>
            <p:ph sz="half" idx="1"/>
          </p:nvPr>
        </p:nvSpPr>
        <p:spPr>
          <a:xfrm>
            <a:off x="838200" y="1825625"/>
            <a:ext cx="5181600" cy="4351338"/>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内容占位符 3">
            <a:extLst>
              <a:ext uri="{FF2B5EF4-FFF2-40B4-BE49-F238E27FC236}">
                <a16:creationId xmlns:a16="http://schemas.microsoft.com/office/drawing/2014/main" id="{142523A4-6D85-4E26-BAD9-B5DED0F0D86A}"/>
              </a:ext>
            </a:extLst>
          </p:cNvPr>
          <p:cNvSpPr>
            <a:spLocks noGrp="1"/>
          </p:cNvSpPr>
          <p:nvPr>
            <p:ph sz="half" idx="2"/>
          </p:nvPr>
        </p:nvSpPr>
        <p:spPr>
          <a:xfrm>
            <a:off x="6172200" y="1825625"/>
            <a:ext cx="5181600" cy="4351338"/>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日期占位符 4">
            <a:extLst>
              <a:ext uri="{FF2B5EF4-FFF2-40B4-BE49-F238E27FC236}">
                <a16:creationId xmlns:a16="http://schemas.microsoft.com/office/drawing/2014/main" id="{DF1B68CC-03DA-4133-9A62-45795BDC56B0}"/>
              </a:ext>
            </a:extLst>
          </p:cNvPr>
          <p:cNvSpPr>
            <a:spLocks noGrp="1"/>
          </p:cNvSpPr>
          <p:nvPr>
            <p:ph type="dt" sz="half" idx="10"/>
          </p:nvPr>
        </p:nvSpPr>
        <p:spPr/>
        <p:txBody>
          <a:bodyPr/>
          <a:lstStyle/>
          <a:p>
            <a:fld id="{F86BAB08-D03A-4FEF-8092-001CB785BBAB}" type="datetimeFigureOut">
              <a:rPr lang="zh-CN" altLang="en-US" smtClean="0"/>
              <a:t>2018/3/17</a:t>
            </a:fld>
            <a:endParaRPr lang="zh-CN" altLang="en-US"/>
          </a:p>
        </p:txBody>
      </p:sp>
      <p:sp>
        <p:nvSpPr>
          <p:cNvPr id="6" name="页脚占位符 5">
            <a:extLst>
              <a:ext uri="{FF2B5EF4-FFF2-40B4-BE49-F238E27FC236}">
                <a16:creationId xmlns:a16="http://schemas.microsoft.com/office/drawing/2014/main" id="{37433D43-A8D0-4374-ACF8-E247BE39BC87}"/>
              </a:ext>
            </a:extLst>
          </p:cNvPr>
          <p:cNvSpPr>
            <a:spLocks noGrp="1"/>
          </p:cNvSpPr>
          <p:nvPr>
            <p:ph type="ftr" sz="quarter" idx="11"/>
          </p:nvPr>
        </p:nvSpPr>
        <p:spPr/>
        <p:txBody>
          <a:bodyPr/>
          <a:lstStyle/>
          <a:p>
            <a:endParaRPr lang="zh-CN" altLang="en-US"/>
          </a:p>
        </p:txBody>
      </p:sp>
      <p:sp>
        <p:nvSpPr>
          <p:cNvPr id="7" name="灯片编号占位符 6">
            <a:extLst>
              <a:ext uri="{FF2B5EF4-FFF2-40B4-BE49-F238E27FC236}">
                <a16:creationId xmlns:a16="http://schemas.microsoft.com/office/drawing/2014/main" id="{DB94F08B-6269-48AE-88E7-BDBB0876FDAD}"/>
              </a:ext>
            </a:extLst>
          </p:cNvPr>
          <p:cNvSpPr>
            <a:spLocks noGrp="1"/>
          </p:cNvSpPr>
          <p:nvPr>
            <p:ph type="sldNum" sz="quarter" idx="12"/>
          </p:nvPr>
        </p:nvSpPr>
        <p:spPr/>
        <p:txBody>
          <a:bodyPr/>
          <a:lstStyle/>
          <a:p>
            <a:fld id="{B8AB37BB-E8A6-440B-8775-2A002C97BC55}" type="slidenum">
              <a:rPr lang="zh-CN" altLang="en-US" smtClean="0"/>
              <a:t>‹#›</a:t>
            </a:fld>
            <a:endParaRPr lang="zh-CN" altLang="en-US"/>
          </a:p>
        </p:txBody>
      </p:sp>
    </p:spTree>
    <p:extLst>
      <p:ext uri="{BB962C8B-B14F-4D97-AF65-F5344CB8AC3E}">
        <p14:creationId xmlns:p14="http://schemas.microsoft.com/office/powerpoint/2010/main" val="1256417601"/>
      </p:ext>
    </p:extLst>
  </p:cSld>
  <p:clrMapOvr>
    <a:masterClrMapping/>
  </p:clrMapOvr>
  <p:transition spd="slow" advClick="0" advTm="1000">
    <p:push dir="u"/>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B544134E-0BE5-46C0-929C-F9D4A023FD93}"/>
              </a:ext>
            </a:extLst>
          </p:cNvPr>
          <p:cNvSpPr>
            <a:spLocks noGrp="1"/>
          </p:cNvSpPr>
          <p:nvPr>
            <p:ph type="title"/>
          </p:nvPr>
        </p:nvSpPr>
        <p:spPr>
          <a:xfrm>
            <a:off x="839788" y="365125"/>
            <a:ext cx="10515600" cy="1325563"/>
          </a:xfrm>
        </p:spPr>
        <p:txBody>
          <a:bodyPr/>
          <a:lstStyle/>
          <a:p>
            <a:r>
              <a:rPr lang="zh-CN" altLang="en-US"/>
              <a:t>单击此处编辑母版标题样式</a:t>
            </a:r>
          </a:p>
        </p:txBody>
      </p:sp>
      <p:sp>
        <p:nvSpPr>
          <p:cNvPr id="3" name="文本占位符 2">
            <a:extLst>
              <a:ext uri="{FF2B5EF4-FFF2-40B4-BE49-F238E27FC236}">
                <a16:creationId xmlns:a16="http://schemas.microsoft.com/office/drawing/2014/main" id="{B12113C5-ADEA-4974-BB14-86DAC381EA1D}"/>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编辑母版文本样式</a:t>
            </a:r>
          </a:p>
        </p:txBody>
      </p:sp>
      <p:sp>
        <p:nvSpPr>
          <p:cNvPr id="4" name="内容占位符 3">
            <a:extLst>
              <a:ext uri="{FF2B5EF4-FFF2-40B4-BE49-F238E27FC236}">
                <a16:creationId xmlns:a16="http://schemas.microsoft.com/office/drawing/2014/main" id="{C9390FF6-61F4-44DF-9C58-15C7C9EAC01D}"/>
              </a:ext>
            </a:extLst>
          </p:cNvPr>
          <p:cNvSpPr>
            <a:spLocks noGrp="1"/>
          </p:cNvSpPr>
          <p:nvPr>
            <p:ph sz="half" idx="2"/>
          </p:nvPr>
        </p:nvSpPr>
        <p:spPr>
          <a:xfrm>
            <a:off x="839788" y="2505075"/>
            <a:ext cx="5157787" cy="3684588"/>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文本占位符 4">
            <a:extLst>
              <a:ext uri="{FF2B5EF4-FFF2-40B4-BE49-F238E27FC236}">
                <a16:creationId xmlns:a16="http://schemas.microsoft.com/office/drawing/2014/main" id="{5084E920-1203-43C5-9836-AEA955263377}"/>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编辑母版文本样式</a:t>
            </a:r>
          </a:p>
        </p:txBody>
      </p:sp>
      <p:sp>
        <p:nvSpPr>
          <p:cNvPr id="6" name="内容占位符 5">
            <a:extLst>
              <a:ext uri="{FF2B5EF4-FFF2-40B4-BE49-F238E27FC236}">
                <a16:creationId xmlns:a16="http://schemas.microsoft.com/office/drawing/2014/main" id="{91FAE36B-07A4-4C4E-9A5F-B58F26998217}"/>
              </a:ext>
            </a:extLst>
          </p:cNvPr>
          <p:cNvSpPr>
            <a:spLocks noGrp="1"/>
          </p:cNvSpPr>
          <p:nvPr>
            <p:ph sz="quarter" idx="4"/>
          </p:nvPr>
        </p:nvSpPr>
        <p:spPr>
          <a:xfrm>
            <a:off x="6172200" y="2505075"/>
            <a:ext cx="5183188" cy="3684588"/>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7" name="日期占位符 6">
            <a:extLst>
              <a:ext uri="{FF2B5EF4-FFF2-40B4-BE49-F238E27FC236}">
                <a16:creationId xmlns:a16="http://schemas.microsoft.com/office/drawing/2014/main" id="{2C6239AA-BEC2-47D5-B295-1C438B9D2A29}"/>
              </a:ext>
            </a:extLst>
          </p:cNvPr>
          <p:cNvSpPr>
            <a:spLocks noGrp="1"/>
          </p:cNvSpPr>
          <p:nvPr>
            <p:ph type="dt" sz="half" idx="10"/>
          </p:nvPr>
        </p:nvSpPr>
        <p:spPr/>
        <p:txBody>
          <a:bodyPr/>
          <a:lstStyle/>
          <a:p>
            <a:fld id="{F86BAB08-D03A-4FEF-8092-001CB785BBAB}" type="datetimeFigureOut">
              <a:rPr lang="zh-CN" altLang="en-US" smtClean="0"/>
              <a:t>2018/3/17</a:t>
            </a:fld>
            <a:endParaRPr lang="zh-CN" altLang="en-US"/>
          </a:p>
        </p:txBody>
      </p:sp>
      <p:sp>
        <p:nvSpPr>
          <p:cNvPr id="8" name="页脚占位符 7">
            <a:extLst>
              <a:ext uri="{FF2B5EF4-FFF2-40B4-BE49-F238E27FC236}">
                <a16:creationId xmlns:a16="http://schemas.microsoft.com/office/drawing/2014/main" id="{2D37E89F-FD72-4884-A2DC-4121C65FDE0D}"/>
              </a:ext>
            </a:extLst>
          </p:cNvPr>
          <p:cNvSpPr>
            <a:spLocks noGrp="1"/>
          </p:cNvSpPr>
          <p:nvPr>
            <p:ph type="ftr" sz="quarter" idx="11"/>
          </p:nvPr>
        </p:nvSpPr>
        <p:spPr/>
        <p:txBody>
          <a:bodyPr/>
          <a:lstStyle/>
          <a:p>
            <a:endParaRPr lang="zh-CN" altLang="en-US"/>
          </a:p>
        </p:txBody>
      </p:sp>
      <p:sp>
        <p:nvSpPr>
          <p:cNvPr id="9" name="灯片编号占位符 8">
            <a:extLst>
              <a:ext uri="{FF2B5EF4-FFF2-40B4-BE49-F238E27FC236}">
                <a16:creationId xmlns:a16="http://schemas.microsoft.com/office/drawing/2014/main" id="{F4094C68-E649-4A58-B70D-88A203523249}"/>
              </a:ext>
            </a:extLst>
          </p:cNvPr>
          <p:cNvSpPr>
            <a:spLocks noGrp="1"/>
          </p:cNvSpPr>
          <p:nvPr>
            <p:ph type="sldNum" sz="quarter" idx="12"/>
          </p:nvPr>
        </p:nvSpPr>
        <p:spPr/>
        <p:txBody>
          <a:bodyPr/>
          <a:lstStyle/>
          <a:p>
            <a:fld id="{B8AB37BB-E8A6-440B-8775-2A002C97BC55}" type="slidenum">
              <a:rPr lang="zh-CN" altLang="en-US" smtClean="0"/>
              <a:t>‹#›</a:t>
            </a:fld>
            <a:endParaRPr lang="zh-CN" altLang="en-US"/>
          </a:p>
        </p:txBody>
      </p:sp>
    </p:spTree>
    <p:extLst>
      <p:ext uri="{BB962C8B-B14F-4D97-AF65-F5344CB8AC3E}">
        <p14:creationId xmlns:p14="http://schemas.microsoft.com/office/powerpoint/2010/main" val="483660699"/>
      </p:ext>
    </p:extLst>
  </p:cSld>
  <p:clrMapOvr>
    <a:masterClrMapping/>
  </p:clrMapOvr>
  <p:transition spd="slow" advClick="0" advTm="1000">
    <p:push dir="u"/>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865F94A4-B8D7-43C1-80C9-73E124F4F707}"/>
              </a:ext>
            </a:extLst>
          </p:cNvPr>
          <p:cNvSpPr>
            <a:spLocks noGrp="1"/>
          </p:cNvSpPr>
          <p:nvPr>
            <p:ph type="title"/>
          </p:nvPr>
        </p:nvSpPr>
        <p:spPr/>
        <p:txBody>
          <a:bodyPr/>
          <a:lstStyle/>
          <a:p>
            <a:r>
              <a:rPr lang="zh-CN" altLang="en-US"/>
              <a:t>单击此处编辑母版标题样式</a:t>
            </a:r>
          </a:p>
        </p:txBody>
      </p:sp>
      <p:sp>
        <p:nvSpPr>
          <p:cNvPr id="3" name="日期占位符 2">
            <a:extLst>
              <a:ext uri="{FF2B5EF4-FFF2-40B4-BE49-F238E27FC236}">
                <a16:creationId xmlns:a16="http://schemas.microsoft.com/office/drawing/2014/main" id="{A684A534-7F72-44DB-AAA0-39763DA8C1E6}"/>
              </a:ext>
            </a:extLst>
          </p:cNvPr>
          <p:cNvSpPr>
            <a:spLocks noGrp="1"/>
          </p:cNvSpPr>
          <p:nvPr>
            <p:ph type="dt" sz="half" idx="10"/>
          </p:nvPr>
        </p:nvSpPr>
        <p:spPr/>
        <p:txBody>
          <a:bodyPr/>
          <a:lstStyle/>
          <a:p>
            <a:fld id="{F86BAB08-D03A-4FEF-8092-001CB785BBAB}" type="datetimeFigureOut">
              <a:rPr lang="zh-CN" altLang="en-US" smtClean="0"/>
              <a:t>2018/3/17</a:t>
            </a:fld>
            <a:endParaRPr lang="zh-CN" altLang="en-US"/>
          </a:p>
        </p:txBody>
      </p:sp>
      <p:sp>
        <p:nvSpPr>
          <p:cNvPr id="4" name="页脚占位符 3">
            <a:extLst>
              <a:ext uri="{FF2B5EF4-FFF2-40B4-BE49-F238E27FC236}">
                <a16:creationId xmlns:a16="http://schemas.microsoft.com/office/drawing/2014/main" id="{ED8F81B8-2C1B-46DA-9FC4-FA4EA6C31445}"/>
              </a:ext>
            </a:extLst>
          </p:cNvPr>
          <p:cNvSpPr>
            <a:spLocks noGrp="1"/>
          </p:cNvSpPr>
          <p:nvPr>
            <p:ph type="ftr" sz="quarter" idx="11"/>
          </p:nvPr>
        </p:nvSpPr>
        <p:spPr/>
        <p:txBody>
          <a:bodyPr/>
          <a:lstStyle/>
          <a:p>
            <a:endParaRPr lang="zh-CN" altLang="en-US"/>
          </a:p>
        </p:txBody>
      </p:sp>
      <p:sp>
        <p:nvSpPr>
          <p:cNvPr id="5" name="灯片编号占位符 4">
            <a:extLst>
              <a:ext uri="{FF2B5EF4-FFF2-40B4-BE49-F238E27FC236}">
                <a16:creationId xmlns:a16="http://schemas.microsoft.com/office/drawing/2014/main" id="{D4DEF5E0-2338-4BAC-8681-B56466F2D309}"/>
              </a:ext>
            </a:extLst>
          </p:cNvPr>
          <p:cNvSpPr>
            <a:spLocks noGrp="1"/>
          </p:cNvSpPr>
          <p:nvPr>
            <p:ph type="sldNum" sz="quarter" idx="12"/>
          </p:nvPr>
        </p:nvSpPr>
        <p:spPr/>
        <p:txBody>
          <a:bodyPr/>
          <a:lstStyle/>
          <a:p>
            <a:fld id="{B8AB37BB-E8A6-440B-8775-2A002C97BC55}" type="slidenum">
              <a:rPr lang="zh-CN" altLang="en-US" smtClean="0"/>
              <a:t>‹#›</a:t>
            </a:fld>
            <a:endParaRPr lang="zh-CN" altLang="en-US"/>
          </a:p>
        </p:txBody>
      </p:sp>
    </p:spTree>
    <p:extLst>
      <p:ext uri="{BB962C8B-B14F-4D97-AF65-F5344CB8AC3E}">
        <p14:creationId xmlns:p14="http://schemas.microsoft.com/office/powerpoint/2010/main" val="1143449038"/>
      </p:ext>
    </p:extLst>
  </p:cSld>
  <p:clrMapOvr>
    <a:masterClrMapping/>
  </p:clrMapOvr>
  <p:transition spd="slow" advClick="0" advTm="1000">
    <p:push dir="u"/>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a:extLst>
              <a:ext uri="{FF2B5EF4-FFF2-40B4-BE49-F238E27FC236}">
                <a16:creationId xmlns:a16="http://schemas.microsoft.com/office/drawing/2014/main" id="{95AE1E47-1B45-4380-AE38-48F51410E38F}"/>
              </a:ext>
            </a:extLst>
          </p:cNvPr>
          <p:cNvSpPr>
            <a:spLocks noGrp="1"/>
          </p:cNvSpPr>
          <p:nvPr>
            <p:ph type="dt" sz="half" idx="10"/>
          </p:nvPr>
        </p:nvSpPr>
        <p:spPr/>
        <p:txBody>
          <a:bodyPr/>
          <a:lstStyle/>
          <a:p>
            <a:fld id="{F86BAB08-D03A-4FEF-8092-001CB785BBAB}" type="datetimeFigureOut">
              <a:rPr lang="zh-CN" altLang="en-US" smtClean="0"/>
              <a:t>2018/3/17</a:t>
            </a:fld>
            <a:endParaRPr lang="zh-CN" altLang="en-US"/>
          </a:p>
        </p:txBody>
      </p:sp>
      <p:sp>
        <p:nvSpPr>
          <p:cNvPr id="3" name="页脚占位符 2">
            <a:extLst>
              <a:ext uri="{FF2B5EF4-FFF2-40B4-BE49-F238E27FC236}">
                <a16:creationId xmlns:a16="http://schemas.microsoft.com/office/drawing/2014/main" id="{A5744B09-219A-4BAE-A64A-BA6F51CC35B0}"/>
              </a:ext>
            </a:extLst>
          </p:cNvPr>
          <p:cNvSpPr>
            <a:spLocks noGrp="1"/>
          </p:cNvSpPr>
          <p:nvPr>
            <p:ph type="ftr" sz="quarter" idx="11"/>
          </p:nvPr>
        </p:nvSpPr>
        <p:spPr/>
        <p:txBody>
          <a:bodyPr/>
          <a:lstStyle/>
          <a:p>
            <a:endParaRPr lang="zh-CN" altLang="en-US"/>
          </a:p>
        </p:txBody>
      </p:sp>
      <p:sp>
        <p:nvSpPr>
          <p:cNvPr id="4" name="灯片编号占位符 3">
            <a:extLst>
              <a:ext uri="{FF2B5EF4-FFF2-40B4-BE49-F238E27FC236}">
                <a16:creationId xmlns:a16="http://schemas.microsoft.com/office/drawing/2014/main" id="{BE5B1853-F3A0-4843-A7DD-B071FABAEC70}"/>
              </a:ext>
            </a:extLst>
          </p:cNvPr>
          <p:cNvSpPr>
            <a:spLocks noGrp="1"/>
          </p:cNvSpPr>
          <p:nvPr>
            <p:ph type="sldNum" sz="quarter" idx="12"/>
          </p:nvPr>
        </p:nvSpPr>
        <p:spPr/>
        <p:txBody>
          <a:bodyPr/>
          <a:lstStyle/>
          <a:p>
            <a:fld id="{B8AB37BB-E8A6-440B-8775-2A002C97BC55}" type="slidenum">
              <a:rPr lang="zh-CN" altLang="en-US" smtClean="0"/>
              <a:t>‹#›</a:t>
            </a:fld>
            <a:endParaRPr lang="zh-CN" altLang="en-US"/>
          </a:p>
        </p:txBody>
      </p:sp>
    </p:spTree>
    <p:extLst>
      <p:ext uri="{BB962C8B-B14F-4D97-AF65-F5344CB8AC3E}">
        <p14:creationId xmlns:p14="http://schemas.microsoft.com/office/powerpoint/2010/main" val="3980800759"/>
      </p:ext>
    </p:extLst>
  </p:cSld>
  <p:clrMapOvr>
    <a:masterClrMapping/>
  </p:clrMapOvr>
  <p:transition spd="slow" advClick="0" advTm="1000">
    <p:push dir="u"/>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338A05EE-C361-48B2-881C-5FEDBCF95C2E}"/>
              </a:ext>
            </a:extLst>
          </p:cNvPr>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p>
        </p:txBody>
      </p:sp>
      <p:sp>
        <p:nvSpPr>
          <p:cNvPr id="3" name="内容占位符 2">
            <a:extLst>
              <a:ext uri="{FF2B5EF4-FFF2-40B4-BE49-F238E27FC236}">
                <a16:creationId xmlns:a16="http://schemas.microsoft.com/office/drawing/2014/main" id="{D66B7BA2-C07B-486A-AEBA-E8A379FAE2D7}"/>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文本占位符 3">
            <a:extLst>
              <a:ext uri="{FF2B5EF4-FFF2-40B4-BE49-F238E27FC236}">
                <a16:creationId xmlns:a16="http://schemas.microsoft.com/office/drawing/2014/main" id="{9609B8D7-C342-4349-A52B-0F630C4968F5}"/>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编辑母版文本样式</a:t>
            </a:r>
          </a:p>
        </p:txBody>
      </p:sp>
      <p:sp>
        <p:nvSpPr>
          <p:cNvPr id="5" name="日期占位符 4">
            <a:extLst>
              <a:ext uri="{FF2B5EF4-FFF2-40B4-BE49-F238E27FC236}">
                <a16:creationId xmlns:a16="http://schemas.microsoft.com/office/drawing/2014/main" id="{C21A0A05-2E78-4B68-9275-72A6981317F1}"/>
              </a:ext>
            </a:extLst>
          </p:cNvPr>
          <p:cNvSpPr>
            <a:spLocks noGrp="1"/>
          </p:cNvSpPr>
          <p:nvPr>
            <p:ph type="dt" sz="half" idx="10"/>
          </p:nvPr>
        </p:nvSpPr>
        <p:spPr/>
        <p:txBody>
          <a:bodyPr/>
          <a:lstStyle/>
          <a:p>
            <a:fld id="{F86BAB08-D03A-4FEF-8092-001CB785BBAB}" type="datetimeFigureOut">
              <a:rPr lang="zh-CN" altLang="en-US" smtClean="0"/>
              <a:t>2018/3/17</a:t>
            </a:fld>
            <a:endParaRPr lang="zh-CN" altLang="en-US"/>
          </a:p>
        </p:txBody>
      </p:sp>
      <p:sp>
        <p:nvSpPr>
          <p:cNvPr id="6" name="页脚占位符 5">
            <a:extLst>
              <a:ext uri="{FF2B5EF4-FFF2-40B4-BE49-F238E27FC236}">
                <a16:creationId xmlns:a16="http://schemas.microsoft.com/office/drawing/2014/main" id="{8E8D064B-850C-449A-B16D-36BA1C5A1FB1}"/>
              </a:ext>
            </a:extLst>
          </p:cNvPr>
          <p:cNvSpPr>
            <a:spLocks noGrp="1"/>
          </p:cNvSpPr>
          <p:nvPr>
            <p:ph type="ftr" sz="quarter" idx="11"/>
          </p:nvPr>
        </p:nvSpPr>
        <p:spPr/>
        <p:txBody>
          <a:bodyPr/>
          <a:lstStyle/>
          <a:p>
            <a:endParaRPr lang="zh-CN" altLang="en-US"/>
          </a:p>
        </p:txBody>
      </p:sp>
      <p:sp>
        <p:nvSpPr>
          <p:cNvPr id="7" name="灯片编号占位符 6">
            <a:extLst>
              <a:ext uri="{FF2B5EF4-FFF2-40B4-BE49-F238E27FC236}">
                <a16:creationId xmlns:a16="http://schemas.microsoft.com/office/drawing/2014/main" id="{E3919E08-2488-46A8-8B39-E8E3B1A72840}"/>
              </a:ext>
            </a:extLst>
          </p:cNvPr>
          <p:cNvSpPr>
            <a:spLocks noGrp="1"/>
          </p:cNvSpPr>
          <p:nvPr>
            <p:ph type="sldNum" sz="quarter" idx="12"/>
          </p:nvPr>
        </p:nvSpPr>
        <p:spPr/>
        <p:txBody>
          <a:bodyPr/>
          <a:lstStyle/>
          <a:p>
            <a:fld id="{B8AB37BB-E8A6-440B-8775-2A002C97BC55}" type="slidenum">
              <a:rPr lang="zh-CN" altLang="en-US" smtClean="0"/>
              <a:t>‹#›</a:t>
            </a:fld>
            <a:endParaRPr lang="zh-CN" altLang="en-US"/>
          </a:p>
        </p:txBody>
      </p:sp>
    </p:spTree>
    <p:extLst>
      <p:ext uri="{BB962C8B-B14F-4D97-AF65-F5344CB8AC3E}">
        <p14:creationId xmlns:p14="http://schemas.microsoft.com/office/powerpoint/2010/main" val="4071275376"/>
      </p:ext>
    </p:extLst>
  </p:cSld>
  <p:clrMapOvr>
    <a:masterClrMapping/>
  </p:clrMapOvr>
  <p:transition spd="slow" advClick="0" advTm="1000">
    <p:push dir="u"/>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A719821D-3169-462D-BDC5-707DAA3731AF}"/>
              </a:ext>
            </a:extLst>
          </p:cNvPr>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p>
        </p:txBody>
      </p:sp>
      <p:sp>
        <p:nvSpPr>
          <p:cNvPr id="3" name="图片占位符 2">
            <a:extLst>
              <a:ext uri="{FF2B5EF4-FFF2-40B4-BE49-F238E27FC236}">
                <a16:creationId xmlns:a16="http://schemas.microsoft.com/office/drawing/2014/main" id="{C25970DE-180B-463A-842D-4B948B1E4836}"/>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a:extLst>
              <a:ext uri="{FF2B5EF4-FFF2-40B4-BE49-F238E27FC236}">
                <a16:creationId xmlns:a16="http://schemas.microsoft.com/office/drawing/2014/main" id="{27048C78-1503-4FD7-8859-990F963DFC66}"/>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编辑母版文本样式</a:t>
            </a:r>
          </a:p>
        </p:txBody>
      </p:sp>
      <p:sp>
        <p:nvSpPr>
          <p:cNvPr id="5" name="日期占位符 4">
            <a:extLst>
              <a:ext uri="{FF2B5EF4-FFF2-40B4-BE49-F238E27FC236}">
                <a16:creationId xmlns:a16="http://schemas.microsoft.com/office/drawing/2014/main" id="{D84969D1-8A89-4051-A7A3-053E791C47D5}"/>
              </a:ext>
            </a:extLst>
          </p:cNvPr>
          <p:cNvSpPr>
            <a:spLocks noGrp="1"/>
          </p:cNvSpPr>
          <p:nvPr>
            <p:ph type="dt" sz="half" idx="10"/>
          </p:nvPr>
        </p:nvSpPr>
        <p:spPr/>
        <p:txBody>
          <a:bodyPr/>
          <a:lstStyle/>
          <a:p>
            <a:fld id="{F86BAB08-D03A-4FEF-8092-001CB785BBAB}" type="datetimeFigureOut">
              <a:rPr lang="zh-CN" altLang="en-US" smtClean="0"/>
              <a:t>2018/3/17</a:t>
            </a:fld>
            <a:endParaRPr lang="zh-CN" altLang="en-US"/>
          </a:p>
        </p:txBody>
      </p:sp>
      <p:sp>
        <p:nvSpPr>
          <p:cNvPr id="6" name="页脚占位符 5">
            <a:extLst>
              <a:ext uri="{FF2B5EF4-FFF2-40B4-BE49-F238E27FC236}">
                <a16:creationId xmlns:a16="http://schemas.microsoft.com/office/drawing/2014/main" id="{F2B7B8CF-C72E-438F-A999-E8DA548268FD}"/>
              </a:ext>
            </a:extLst>
          </p:cNvPr>
          <p:cNvSpPr>
            <a:spLocks noGrp="1"/>
          </p:cNvSpPr>
          <p:nvPr>
            <p:ph type="ftr" sz="quarter" idx="11"/>
          </p:nvPr>
        </p:nvSpPr>
        <p:spPr/>
        <p:txBody>
          <a:bodyPr/>
          <a:lstStyle/>
          <a:p>
            <a:endParaRPr lang="zh-CN" altLang="en-US"/>
          </a:p>
        </p:txBody>
      </p:sp>
      <p:sp>
        <p:nvSpPr>
          <p:cNvPr id="7" name="灯片编号占位符 6">
            <a:extLst>
              <a:ext uri="{FF2B5EF4-FFF2-40B4-BE49-F238E27FC236}">
                <a16:creationId xmlns:a16="http://schemas.microsoft.com/office/drawing/2014/main" id="{6F73A437-B948-459B-B14D-44D796DEEFE1}"/>
              </a:ext>
            </a:extLst>
          </p:cNvPr>
          <p:cNvSpPr>
            <a:spLocks noGrp="1"/>
          </p:cNvSpPr>
          <p:nvPr>
            <p:ph type="sldNum" sz="quarter" idx="12"/>
          </p:nvPr>
        </p:nvSpPr>
        <p:spPr/>
        <p:txBody>
          <a:bodyPr/>
          <a:lstStyle/>
          <a:p>
            <a:fld id="{B8AB37BB-E8A6-440B-8775-2A002C97BC55}" type="slidenum">
              <a:rPr lang="zh-CN" altLang="en-US" smtClean="0"/>
              <a:t>‹#›</a:t>
            </a:fld>
            <a:endParaRPr lang="zh-CN" altLang="en-US"/>
          </a:p>
        </p:txBody>
      </p:sp>
    </p:spTree>
    <p:extLst>
      <p:ext uri="{BB962C8B-B14F-4D97-AF65-F5344CB8AC3E}">
        <p14:creationId xmlns:p14="http://schemas.microsoft.com/office/powerpoint/2010/main" val="49157962"/>
      </p:ext>
    </p:extLst>
  </p:cSld>
  <p:clrMapOvr>
    <a:masterClrMapping/>
  </p:clrMapOvr>
  <p:transition spd="slow" advClick="0" advTm="1000">
    <p:push dir="u"/>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BB517C0B-618B-4B07-8FEE-212F45DF64FC}"/>
              </a:ext>
            </a:extLst>
          </p:cNvPr>
          <p:cNvSpPr>
            <a:spLocks noGrp="1"/>
          </p:cNvSpPr>
          <p:nvPr>
            <p:ph type="title"/>
          </p:nvPr>
        </p:nvSpPr>
        <p:spPr/>
        <p:txBody>
          <a:bodyPr/>
          <a:lstStyle/>
          <a:p>
            <a:r>
              <a:rPr lang="zh-CN" altLang="en-US"/>
              <a:t>单击此处编辑母版标题样式</a:t>
            </a:r>
          </a:p>
        </p:txBody>
      </p:sp>
      <p:sp>
        <p:nvSpPr>
          <p:cNvPr id="3" name="竖排文字占位符 2">
            <a:extLst>
              <a:ext uri="{FF2B5EF4-FFF2-40B4-BE49-F238E27FC236}">
                <a16:creationId xmlns:a16="http://schemas.microsoft.com/office/drawing/2014/main" id="{E76156C6-4F3E-4B26-BEF6-C658183E3C3C}"/>
              </a:ext>
            </a:extLst>
          </p:cNvPr>
          <p:cNvSpPr>
            <a:spLocks noGrp="1"/>
          </p:cNvSpPr>
          <p:nvPr>
            <p:ph type="body" orient="vert" idx="1"/>
          </p:nvPr>
        </p:nvSpPr>
        <p:spPr/>
        <p:txBody>
          <a:bodyPr vert="eaVert"/>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a:extLst>
              <a:ext uri="{FF2B5EF4-FFF2-40B4-BE49-F238E27FC236}">
                <a16:creationId xmlns:a16="http://schemas.microsoft.com/office/drawing/2014/main" id="{190B155B-888E-4B42-8139-225B7CE49039}"/>
              </a:ext>
            </a:extLst>
          </p:cNvPr>
          <p:cNvSpPr>
            <a:spLocks noGrp="1"/>
          </p:cNvSpPr>
          <p:nvPr>
            <p:ph type="dt" sz="half" idx="10"/>
          </p:nvPr>
        </p:nvSpPr>
        <p:spPr/>
        <p:txBody>
          <a:bodyPr/>
          <a:lstStyle/>
          <a:p>
            <a:fld id="{F86BAB08-D03A-4FEF-8092-001CB785BBAB}" type="datetimeFigureOut">
              <a:rPr lang="zh-CN" altLang="en-US" smtClean="0"/>
              <a:t>2018/3/17</a:t>
            </a:fld>
            <a:endParaRPr lang="zh-CN" altLang="en-US"/>
          </a:p>
        </p:txBody>
      </p:sp>
      <p:sp>
        <p:nvSpPr>
          <p:cNvPr id="5" name="页脚占位符 4">
            <a:extLst>
              <a:ext uri="{FF2B5EF4-FFF2-40B4-BE49-F238E27FC236}">
                <a16:creationId xmlns:a16="http://schemas.microsoft.com/office/drawing/2014/main" id="{F0848B8B-A45D-48D2-B95C-C234023486ED}"/>
              </a:ext>
            </a:extLst>
          </p:cNvPr>
          <p:cNvSpPr>
            <a:spLocks noGrp="1"/>
          </p:cNvSpPr>
          <p:nvPr>
            <p:ph type="ftr" sz="quarter" idx="11"/>
          </p:nvPr>
        </p:nvSpPr>
        <p:spPr/>
        <p:txBody>
          <a:bodyPr/>
          <a:lstStyle/>
          <a:p>
            <a:endParaRPr lang="zh-CN" altLang="en-US"/>
          </a:p>
        </p:txBody>
      </p:sp>
      <p:sp>
        <p:nvSpPr>
          <p:cNvPr id="6" name="灯片编号占位符 5">
            <a:extLst>
              <a:ext uri="{FF2B5EF4-FFF2-40B4-BE49-F238E27FC236}">
                <a16:creationId xmlns:a16="http://schemas.microsoft.com/office/drawing/2014/main" id="{0E2847D2-37FF-491E-86F7-2A77B2A5E901}"/>
              </a:ext>
            </a:extLst>
          </p:cNvPr>
          <p:cNvSpPr>
            <a:spLocks noGrp="1"/>
          </p:cNvSpPr>
          <p:nvPr>
            <p:ph type="sldNum" sz="quarter" idx="12"/>
          </p:nvPr>
        </p:nvSpPr>
        <p:spPr/>
        <p:txBody>
          <a:bodyPr/>
          <a:lstStyle/>
          <a:p>
            <a:fld id="{B8AB37BB-E8A6-440B-8775-2A002C97BC55}" type="slidenum">
              <a:rPr lang="zh-CN" altLang="en-US" smtClean="0"/>
              <a:t>‹#›</a:t>
            </a:fld>
            <a:endParaRPr lang="zh-CN" altLang="en-US"/>
          </a:p>
        </p:txBody>
      </p:sp>
    </p:spTree>
    <p:extLst>
      <p:ext uri="{BB962C8B-B14F-4D97-AF65-F5344CB8AC3E}">
        <p14:creationId xmlns:p14="http://schemas.microsoft.com/office/powerpoint/2010/main" val="2041515817"/>
      </p:ext>
    </p:extLst>
  </p:cSld>
  <p:clrMapOvr>
    <a:masterClrMapping/>
  </p:clrMapOvr>
  <p:transition spd="slow" advClick="0" advTm="1000">
    <p:push dir="u"/>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竖排标题与文本">
    <p:spTree>
      <p:nvGrpSpPr>
        <p:cNvPr id="1" name=""/>
        <p:cNvGrpSpPr/>
        <p:nvPr/>
      </p:nvGrpSpPr>
      <p:grpSpPr>
        <a:xfrm>
          <a:off x="0" y="0"/>
          <a:ext cx="0" cy="0"/>
          <a:chOff x="0" y="0"/>
          <a:chExt cx="0" cy="0"/>
        </a:xfrm>
      </p:grpSpPr>
      <p:sp>
        <p:nvSpPr>
          <p:cNvPr id="2" name="竖排标题 1">
            <a:extLst>
              <a:ext uri="{FF2B5EF4-FFF2-40B4-BE49-F238E27FC236}">
                <a16:creationId xmlns:a16="http://schemas.microsoft.com/office/drawing/2014/main" id="{61B51B0E-C5ED-4931-852F-A8DA7E1DB9A4}"/>
              </a:ext>
            </a:extLst>
          </p:cNvPr>
          <p:cNvSpPr>
            <a:spLocks noGrp="1"/>
          </p:cNvSpPr>
          <p:nvPr>
            <p:ph type="title" orient="vert"/>
          </p:nvPr>
        </p:nvSpPr>
        <p:spPr>
          <a:xfrm>
            <a:off x="8724900" y="365125"/>
            <a:ext cx="2628900" cy="5811838"/>
          </a:xfrm>
        </p:spPr>
        <p:txBody>
          <a:bodyPr vert="eaVert"/>
          <a:lstStyle/>
          <a:p>
            <a:r>
              <a:rPr lang="zh-CN" altLang="en-US"/>
              <a:t>单击此处编辑母版标题样式</a:t>
            </a:r>
          </a:p>
        </p:txBody>
      </p:sp>
      <p:sp>
        <p:nvSpPr>
          <p:cNvPr id="3" name="竖排文字占位符 2">
            <a:extLst>
              <a:ext uri="{FF2B5EF4-FFF2-40B4-BE49-F238E27FC236}">
                <a16:creationId xmlns:a16="http://schemas.microsoft.com/office/drawing/2014/main" id="{165174B4-31E8-4BEF-8942-FD3548C70B75}"/>
              </a:ext>
            </a:extLst>
          </p:cNvPr>
          <p:cNvSpPr>
            <a:spLocks noGrp="1"/>
          </p:cNvSpPr>
          <p:nvPr>
            <p:ph type="body" orient="vert" idx="1"/>
          </p:nvPr>
        </p:nvSpPr>
        <p:spPr>
          <a:xfrm>
            <a:off x="838200" y="365125"/>
            <a:ext cx="7734300" cy="5811838"/>
          </a:xfrm>
        </p:spPr>
        <p:txBody>
          <a:bodyPr vert="eaVert"/>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a:extLst>
              <a:ext uri="{FF2B5EF4-FFF2-40B4-BE49-F238E27FC236}">
                <a16:creationId xmlns:a16="http://schemas.microsoft.com/office/drawing/2014/main" id="{42B8F4D3-431E-44CF-A028-C91E2137E9E9}"/>
              </a:ext>
            </a:extLst>
          </p:cNvPr>
          <p:cNvSpPr>
            <a:spLocks noGrp="1"/>
          </p:cNvSpPr>
          <p:nvPr>
            <p:ph type="dt" sz="half" idx="10"/>
          </p:nvPr>
        </p:nvSpPr>
        <p:spPr/>
        <p:txBody>
          <a:bodyPr/>
          <a:lstStyle/>
          <a:p>
            <a:fld id="{F86BAB08-D03A-4FEF-8092-001CB785BBAB}" type="datetimeFigureOut">
              <a:rPr lang="zh-CN" altLang="en-US" smtClean="0"/>
              <a:t>2018/3/17</a:t>
            </a:fld>
            <a:endParaRPr lang="zh-CN" altLang="en-US"/>
          </a:p>
        </p:txBody>
      </p:sp>
      <p:sp>
        <p:nvSpPr>
          <p:cNvPr id="5" name="页脚占位符 4">
            <a:extLst>
              <a:ext uri="{FF2B5EF4-FFF2-40B4-BE49-F238E27FC236}">
                <a16:creationId xmlns:a16="http://schemas.microsoft.com/office/drawing/2014/main" id="{15D0F09A-E73B-492B-B10B-3218D86A87B3}"/>
              </a:ext>
            </a:extLst>
          </p:cNvPr>
          <p:cNvSpPr>
            <a:spLocks noGrp="1"/>
          </p:cNvSpPr>
          <p:nvPr>
            <p:ph type="ftr" sz="quarter" idx="11"/>
          </p:nvPr>
        </p:nvSpPr>
        <p:spPr/>
        <p:txBody>
          <a:bodyPr/>
          <a:lstStyle/>
          <a:p>
            <a:endParaRPr lang="zh-CN" altLang="en-US"/>
          </a:p>
        </p:txBody>
      </p:sp>
      <p:sp>
        <p:nvSpPr>
          <p:cNvPr id="6" name="灯片编号占位符 5">
            <a:extLst>
              <a:ext uri="{FF2B5EF4-FFF2-40B4-BE49-F238E27FC236}">
                <a16:creationId xmlns:a16="http://schemas.microsoft.com/office/drawing/2014/main" id="{99BE3E4A-3F9F-4FA6-A0A2-122D22E57CD0}"/>
              </a:ext>
            </a:extLst>
          </p:cNvPr>
          <p:cNvSpPr>
            <a:spLocks noGrp="1"/>
          </p:cNvSpPr>
          <p:nvPr>
            <p:ph type="sldNum" sz="quarter" idx="12"/>
          </p:nvPr>
        </p:nvSpPr>
        <p:spPr/>
        <p:txBody>
          <a:bodyPr/>
          <a:lstStyle/>
          <a:p>
            <a:fld id="{B8AB37BB-E8A6-440B-8775-2A002C97BC55}" type="slidenum">
              <a:rPr lang="zh-CN" altLang="en-US" smtClean="0"/>
              <a:t>‹#›</a:t>
            </a:fld>
            <a:endParaRPr lang="zh-CN" altLang="en-US"/>
          </a:p>
        </p:txBody>
      </p:sp>
    </p:spTree>
    <p:extLst>
      <p:ext uri="{BB962C8B-B14F-4D97-AF65-F5344CB8AC3E}">
        <p14:creationId xmlns:p14="http://schemas.microsoft.com/office/powerpoint/2010/main" val="2554763146"/>
      </p:ext>
    </p:extLst>
  </p:cSld>
  <p:clrMapOvr>
    <a:masterClrMapping/>
  </p:clrMapOvr>
  <p:transition spd="slow" advClick="0" advTm="1000">
    <p:push dir="u"/>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lum/>
          </a:blip>
          <a:srcRect/>
          <a:stretch>
            <a:fillRect/>
          </a:stretch>
        </a:blipFill>
        <a:effectLst/>
      </p:bgPr>
    </p:bg>
    <p:spTree>
      <p:nvGrpSpPr>
        <p:cNvPr id="1" name=""/>
        <p:cNvGrpSpPr/>
        <p:nvPr/>
      </p:nvGrpSpPr>
      <p:grpSpPr>
        <a:xfrm>
          <a:off x="0" y="0"/>
          <a:ext cx="0" cy="0"/>
          <a:chOff x="0" y="0"/>
          <a:chExt cx="0" cy="0"/>
        </a:xfrm>
      </p:grpSpPr>
      <p:sp>
        <p:nvSpPr>
          <p:cNvPr id="2" name="标题占位符 1">
            <a:extLst>
              <a:ext uri="{FF2B5EF4-FFF2-40B4-BE49-F238E27FC236}">
                <a16:creationId xmlns:a16="http://schemas.microsoft.com/office/drawing/2014/main" id="{AC74BBE8-1815-4000-8008-945E8B561AD9}"/>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CN" altLang="en-US"/>
              <a:t>单击此处编辑母版标题样式</a:t>
            </a:r>
          </a:p>
        </p:txBody>
      </p:sp>
      <p:sp>
        <p:nvSpPr>
          <p:cNvPr id="3" name="文本占位符 2">
            <a:extLst>
              <a:ext uri="{FF2B5EF4-FFF2-40B4-BE49-F238E27FC236}">
                <a16:creationId xmlns:a16="http://schemas.microsoft.com/office/drawing/2014/main" id="{F3E314DF-819C-4FF1-9C2E-69194E155030}"/>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a:extLst>
              <a:ext uri="{FF2B5EF4-FFF2-40B4-BE49-F238E27FC236}">
                <a16:creationId xmlns:a16="http://schemas.microsoft.com/office/drawing/2014/main" id="{ECA1525E-7C66-46A7-89CD-0A0836A4BF07}"/>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F86BAB08-D03A-4FEF-8092-001CB785BBAB}" type="datetimeFigureOut">
              <a:rPr lang="zh-CN" altLang="en-US" smtClean="0"/>
              <a:t>2018/3/17</a:t>
            </a:fld>
            <a:endParaRPr lang="zh-CN" altLang="en-US"/>
          </a:p>
        </p:txBody>
      </p:sp>
      <p:sp>
        <p:nvSpPr>
          <p:cNvPr id="5" name="页脚占位符 4">
            <a:extLst>
              <a:ext uri="{FF2B5EF4-FFF2-40B4-BE49-F238E27FC236}">
                <a16:creationId xmlns:a16="http://schemas.microsoft.com/office/drawing/2014/main" id="{93269161-46AB-416B-9C71-590B71BBF5AF}"/>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a:extLst>
              <a:ext uri="{FF2B5EF4-FFF2-40B4-BE49-F238E27FC236}">
                <a16:creationId xmlns:a16="http://schemas.microsoft.com/office/drawing/2014/main" id="{0347D277-5155-4804-A42E-790F5C4F8074}"/>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8AB37BB-E8A6-440B-8775-2A002C97BC55}" type="slidenum">
              <a:rPr lang="zh-CN" altLang="en-US" smtClean="0"/>
              <a:t>‹#›</a:t>
            </a:fld>
            <a:endParaRPr lang="zh-CN" altLang="en-US"/>
          </a:p>
        </p:txBody>
      </p:sp>
    </p:spTree>
    <p:extLst>
      <p:ext uri="{BB962C8B-B14F-4D97-AF65-F5344CB8AC3E}">
        <p14:creationId xmlns:p14="http://schemas.microsoft.com/office/powerpoint/2010/main" val="300920210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spd="slow" advClick="0" advTm="1000">
    <p:push dir="u"/>
  </p:transition>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audio" Target="../media/media1.wav"/><Relationship Id="rId1" Type="http://schemas.microsoft.com/office/2007/relationships/media" Target="../media/media1.wav"/><Relationship Id="rId6" Type="http://schemas.openxmlformats.org/officeDocument/2006/relationships/image" Target="../media/image3.png"/><Relationship Id="rId5" Type="http://schemas.openxmlformats.org/officeDocument/2006/relationships/image" Target="../media/image2.jpg"/><Relationship Id="rId4"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tags" Target="../tags/tag2.xml"/><Relationship Id="rId1" Type="http://schemas.openxmlformats.org/officeDocument/2006/relationships/tags" Target="../tags/tag1.xml"/><Relationship Id="rId5" Type="http://schemas.openxmlformats.org/officeDocument/2006/relationships/image" Target="../media/image4.jpg"/><Relationship Id="rId4"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tags" Target="../tags/tag4.xml"/><Relationship Id="rId1" Type="http://schemas.openxmlformats.org/officeDocument/2006/relationships/tags" Target="../tags/tag3.xml"/><Relationship Id="rId4"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1.xml"/><Relationship Id="rId1" Type="http://schemas.openxmlformats.org/officeDocument/2006/relationships/slideLayout" Target="../slideLayouts/slideLayout7.xml"/><Relationship Id="rId4" Type="http://schemas.openxmlformats.org/officeDocument/2006/relationships/image" Target="../media/image7.png"/></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14.xml"/><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notesSlide" Target="../notesSlides/notesSlide15.xml"/><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19.xml"/><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notesSlide" Target="../notesSlides/notesSlide20.xml"/><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24.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图片 10">
            <a:extLst>
              <a:ext uri="{FF2B5EF4-FFF2-40B4-BE49-F238E27FC236}">
                <a16:creationId xmlns:a16="http://schemas.microsoft.com/office/drawing/2014/main" id="{375C2F48-EB97-4F2C-9264-212E9CC76B8B}"/>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6" name="矩形 259">
            <a:extLst>
              <a:ext uri="{FF2B5EF4-FFF2-40B4-BE49-F238E27FC236}">
                <a16:creationId xmlns:a16="http://schemas.microsoft.com/office/drawing/2014/main" id="{E490A9BE-C2DC-442C-AA27-F58D8DC4A056}"/>
              </a:ext>
            </a:extLst>
          </p:cNvPr>
          <p:cNvSpPr>
            <a:spLocks noChangeArrowheads="1"/>
          </p:cNvSpPr>
          <p:nvPr/>
        </p:nvSpPr>
        <p:spPr bwMode="auto">
          <a:xfrm>
            <a:off x="2708729" y="2458133"/>
            <a:ext cx="6829878" cy="10772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ctr" eaLnBrk="1" hangingPunct="1">
              <a:spcBef>
                <a:spcPct val="20000"/>
              </a:spcBef>
              <a:buFont typeface="Arial" panose="020B0604020202020204" pitchFamily="34" charset="0"/>
              <a:buNone/>
            </a:pPr>
            <a:r>
              <a:rPr lang="zh-CN" altLang="en-US" sz="6900" b="1" spc="300" dirty="0">
                <a:solidFill>
                  <a:srgbClr val="25AFC6"/>
                </a:solidFill>
                <a:latin typeface="微软雅黑" panose="020B0503020204020204" pitchFamily="34" charset="-122"/>
                <a:ea typeface="微软雅黑" panose="020B0503020204020204" pitchFamily="34" charset="-122"/>
                <a:sym typeface="Calibri" panose="020F0502020204030204" pitchFamily="34" charset="0"/>
              </a:rPr>
              <a:t>愚人节活动策划</a:t>
            </a:r>
            <a:endParaRPr lang="zh-CN" altLang="en-US" sz="6900" b="1" spc="300" dirty="0">
              <a:solidFill>
                <a:srgbClr val="25AFC6"/>
              </a:solidFill>
              <a:ea typeface="微软雅黑" panose="020B0503020204020204" pitchFamily="34" charset="-122"/>
              <a:sym typeface="Calibri" panose="020F0502020204030204" pitchFamily="34" charset="0"/>
            </a:endParaRPr>
          </a:p>
        </p:txBody>
      </p:sp>
      <p:sp>
        <p:nvSpPr>
          <p:cNvPr id="7" name="矩形 259">
            <a:extLst>
              <a:ext uri="{FF2B5EF4-FFF2-40B4-BE49-F238E27FC236}">
                <a16:creationId xmlns:a16="http://schemas.microsoft.com/office/drawing/2014/main" id="{47DD3A49-B70B-4214-856A-1E52B5BCB91C}"/>
              </a:ext>
            </a:extLst>
          </p:cNvPr>
          <p:cNvSpPr>
            <a:spLocks noChangeArrowheads="1"/>
          </p:cNvSpPr>
          <p:nvPr/>
        </p:nvSpPr>
        <p:spPr bwMode="auto">
          <a:xfrm>
            <a:off x="2906486" y="3770539"/>
            <a:ext cx="6408964" cy="820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spcBef>
                <a:spcPct val="20000"/>
              </a:spcBef>
            </a:pPr>
            <a:r>
              <a:rPr lang="en-US" altLang="zh-CN" sz="650" dirty="0">
                <a:solidFill>
                  <a:schemeClr val="bg1">
                    <a:lumMod val="50000"/>
                  </a:schemeClr>
                </a:solidFill>
                <a:latin typeface="微软雅黑" panose="020B0503020204020204" pitchFamily="34" charset="-122"/>
                <a:sym typeface="Calibri" panose="020F0502020204030204" pitchFamily="34" charset="0"/>
              </a:rPr>
              <a:t>Please replace text, click add relevant headline, modify the text content, also can copy your content to this directly. Please replace text, click add relevant headline</a:t>
            </a:r>
          </a:p>
          <a:p>
            <a:pPr>
              <a:spcBef>
                <a:spcPct val="20000"/>
              </a:spcBef>
            </a:pPr>
            <a:r>
              <a:rPr lang="en-US" altLang="zh-CN" sz="650" dirty="0">
                <a:solidFill>
                  <a:schemeClr val="bg1">
                    <a:lumMod val="50000"/>
                  </a:schemeClr>
                </a:solidFill>
                <a:latin typeface="微软雅黑" panose="020B0503020204020204" pitchFamily="34" charset="-122"/>
                <a:sym typeface="Calibri" panose="020F0502020204030204" pitchFamily="34" charset="0"/>
              </a:rPr>
              <a:t>Please replace text, click add relevant headline, modify the text content, also can copy your content to this directly. Please replace text, click add relevant headline</a:t>
            </a:r>
          </a:p>
          <a:p>
            <a:pPr>
              <a:spcBef>
                <a:spcPct val="20000"/>
              </a:spcBef>
            </a:pPr>
            <a:r>
              <a:rPr lang="en-US" altLang="zh-CN" sz="650" dirty="0">
                <a:solidFill>
                  <a:schemeClr val="bg1">
                    <a:lumMod val="50000"/>
                  </a:schemeClr>
                </a:solidFill>
                <a:latin typeface="微软雅黑" panose="020B0503020204020204" pitchFamily="34" charset="-122"/>
                <a:sym typeface="Calibri" panose="020F0502020204030204" pitchFamily="34" charset="0"/>
              </a:rPr>
              <a:t>Please replace text, click add relevant headline, modify the text content, also can copy your content to this directly. Please replace text, click add relevant headline</a:t>
            </a:r>
          </a:p>
          <a:p>
            <a:pPr>
              <a:spcBef>
                <a:spcPct val="20000"/>
              </a:spcBef>
            </a:pPr>
            <a:r>
              <a:rPr lang="en-US" altLang="zh-CN" sz="650" dirty="0">
                <a:solidFill>
                  <a:schemeClr val="bg1">
                    <a:lumMod val="50000"/>
                  </a:schemeClr>
                </a:solidFill>
                <a:latin typeface="微软雅黑" panose="020B0503020204020204" pitchFamily="34" charset="-122"/>
                <a:sym typeface="Calibri" panose="020F0502020204030204" pitchFamily="34" charset="0"/>
              </a:rPr>
              <a:t>Please replace text, click add relevant headline, modify the text content, also can copy your content to this directly. Please replace text, click add relevant headline</a:t>
            </a:r>
          </a:p>
          <a:p>
            <a:pPr>
              <a:spcBef>
                <a:spcPct val="20000"/>
              </a:spcBef>
            </a:pPr>
            <a:r>
              <a:rPr lang="en-US" altLang="zh-CN" sz="650" dirty="0">
                <a:solidFill>
                  <a:schemeClr val="bg1">
                    <a:lumMod val="50000"/>
                  </a:schemeClr>
                </a:solidFill>
                <a:latin typeface="微软雅黑" panose="020B0503020204020204" pitchFamily="34" charset="-122"/>
                <a:sym typeface="Calibri" panose="020F0502020204030204" pitchFamily="34" charset="0"/>
              </a:rPr>
              <a:t>Please replace text, click add relevant headline, modify the text content, also can copy your content to this directly. Please replace text, click add relevant headline</a:t>
            </a:r>
          </a:p>
          <a:p>
            <a:pPr>
              <a:spcBef>
                <a:spcPct val="20000"/>
              </a:spcBef>
            </a:pPr>
            <a:r>
              <a:rPr lang="en-US" altLang="zh-CN" sz="650" dirty="0">
                <a:solidFill>
                  <a:schemeClr val="bg1">
                    <a:lumMod val="50000"/>
                  </a:schemeClr>
                </a:solidFill>
                <a:latin typeface="微软雅黑" panose="020B0503020204020204" pitchFamily="34" charset="-122"/>
                <a:sym typeface="Calibri" panose="020F0502020204030204" pitchFamily="34" charset="0"/>
              </a:rPr>
              <a:t>Please replace text, click add relevant headline, modify the text content, also can copy your content to this directly. Please replace text, click add relevant headline</a:t>
            </a:r>
          </a:p>
          <a:p>
            <a:pPr>
              <a:spcBef>
                <a:spcPct val="20000"/>
              </a:spcBef>
            </a:pPr>
            <a:endParaRPr lang="en-US" altLang="zh-CN" sz="650" dirty="0">
              <a:solidFill>
                <a:schemeClr val="bg1">
                  <a:lumMod val="50000"/>
                </a:schemeClr>
              </a:solidFill>
              <a:latin typeface="微软雅黑" panose="020B0503020204020204" pitchFamily="34" charset="-122"/>
              <a:sym typeface="Calibri" panose="020F0502020204030204" pitchFamily="34" charset="0"/>
            </a:endParaRPr>
          </a:p>
        </p:txBody>
      </p:sp>
      <p:cxnSp>
        <p:nvCxnSpPr>
          <p:cNvPr id="8" name="直接连接符 7">
            <a:extLst>
              <a:ext uri="{FF2B5EF4-FFF2-40B4-BE49-F238E27FC236}">
                <a16:creationId xmlns:a16="http://schemas.microsoft.com/office/drawing/2014/main" id="{CCD9D915-2D78-471D-B48F-CD27977E968E}"/>
              </a:ext>
            </a:extLst>
          </p:cNvPr>
          <p:cNvCxnSpPr/>
          <p:nvPr/>
        </p:nvCxnSpPr>
        <p:spPr>
          <a:xfrm>
            <a:off x="2868386" y="3578471"/>
            <a:ext cx="6500404" cy="0"/>
          </a:xfrm>
          <a:prstGeom prst="line">
            <a:avLst/>
          </a:prstGeom>
          <a:ln>
            <a:solidFill>
              <a:srgbClr val="25AFC6"/>
            </a:solidFill>
          </a:ln>
        </p:spPr>
        <p:style>
          <a:lnRef idx="1">
            <a:schemeClr val="accent1"/>
          </a:lnRef>
          <a:fillRef idx="0">
            <a:schemeClr val="accent1"/>
          </a:fillRef>
          <a:effectRef idx="0">
            <a:schemeClr val="accent1"/>
          </a:effectRef>
          <a:fontRef idx="minor">
            <a:schemeClr val="tx1"/>
          </a:fontRef>
        </p:style>
      </p:cxnSp>
      <p:sp>
        <p:nvSpPr>
          <p:cNvPr id="9" name="矩形 259">
            <a:extLst>
              <a:ext uri="{FF2B5EF4-FFF2-40B4-BE49-F238E27FC236}">
                <a16:creationId xmlns:a16="http://schemas.microsoft.com/office/drawing/2014/main" id="{12F808EE-4EE4-4F4A-B18C-B8201DA2F4C7}"/>
              </a:ext>
            </a:extLst>
          </p:cNvPr>
          <p:cNvSpPr>
            <a:spLocks noChangeArrowheads="1"/>
          </p:cNvSpPr>
          <p:nvPr/>
        </p:nvSpPr>
        <p:spPr bwMode="auto">
          <a:xfrm>
            <a:off x="2823640" y="1682368"/>
            <a:ext cx="6634460" cy="7386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ctr">
              <a:spcBef>
                <a:spcPct val="20000"/>
              </a:spcBef>
            </a:pPr>
            <a:r>
              <a:rPr lang="en-US" altLang="zh-CN" sz="4800" b="1" spc="300" dirty="0">
                <a:solidFill>
                  <a:srgbClr val="25AFC6"/>
                </a:solidFill>
                <a:latin typeface="微软雅黑" panose="020B0503020204020204" pitchFamily="34" charset="-122"/>
                <a:ea typeface="微软雅黑" panose="020B0503020204020204" pitchFamily="34" charset="-122"/>
                <a:sym typeface="Calibri" panose="020F0502020204030204" pitchFamily="34" charset="0"/>
              </a:rPr>
              <a:t>APRIL FOOLS' DAY</a:t>
            </a:r>
            <a:endParaRPr lang="zh-CN" altLang="en-US" sz="4800" b="1" spc="300" dirty="0">
              <a:solidFill>
                <a:srgbClr val="25AFC6"/>
              </a:solidFill>
              <a:latin typeface="微软雅黑" panose="020B0503020204020204" pitchFamily="34" charset="-122"/>
              <a:ea typeface="微软雅黑" panose="020B0503020204020204" pitchFamily="34" charset="-122"/>
              <a:sym typeface="Calibri" panose="020F0502020204030204" pitchFamily="34" charset="0"/>
            </a:endParaRPr>
          </a:p>
        </p:txBody>
      </p:sp>
      <p:pic>
        <p:nvPicPr>
          <p:cNvPr id="10" name="dubuque精美钢琴曲">
            <a:hlinkClick r:id="" action="ppaction://media"/>
            <a:extLst>
              <a:ext uri="{FF2B5EF4-FFF2-40B4-BE49-F238E27FC236}">
                <a16:creationId xmlns:a16="http://schemas.microsoft.com/office/drawing/2014/main" id="{81CE3250-1A54-46A4-81E7-BCA652D902C1}"/>
              </a:ext>
            </a:extLst>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246093" y="-1396459"/>
            <a:ext cx="609600" cy="609600"/>
          </a:xfrm>
          <a:prstGeom prst="rect">
            <a:avLst/>
          </a:prstGeom>
        </p:spPr>
      </p:pic>
    </p:spTree>
    <p:extLst>
      <p:ext uri="{BB962C8B-B14F-4D97-AF65-F5344CB8AC3E}">
        <p14:creationId xmlns:p14="http://schemas.microsoft.com/office/powerpoint/2010/main" val="3991780411"/>
      </p:ext>
    </p:extLst>
  </p:cSld>
  <p:clrMapOvr>
    <a:masterClrMapping/>
  </p:clrMapOvr>
  <p:transition spd="slow" advClick="0" advTm="1000">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1" fill="hold"/>
                                        <p:tgtEl>
                                          <p:spTgt spid="10"/>
                                        </p:tgtEl>
                                      </p:cBhvr>
                                    </p:cmd>
                                  </p:childTnLst>
                                </p:cTn>
                              </p:par>
                              <p:par>
                                <p:cTn id="7" presetID="16" presetClass="entr" presetSubtype="21" fill="hold" nodeType="withEffect">
                                  <p:stCondLst>
                                    <p:cond delay="0"/>
                                  </p:stCondLst>
                                  <p:childTnLst>
                                    <p:set>
                                      <p:cBhvr>
                                        <p:cTn id="8" dur="1" fill="hold">
                                          <p:stCondLst>
                                            <p:cond delay="0"/>
                                          </p:stCondLst>
                                        </p:cTn>
                                        <p:tgtEl>
                                          <p:spTgt spid="11"/>
                                        </p:tgtEl>
                                        <p:attrNameLst>
                                          <p:attrName>style.visibility</p:attrName>
                                        </p:attrNameLst>
                                      </p:cBhvr>
                                      <p:to>
                                        <p:strVal val="visible"/>
                                      </p:to>
                                    </p:set>
                                    <p:animEffect transition="in" filter="barn(inVertical)">
                                      <p:cBhvr>
                                        <p:cTn id="9" dur="750"/>
                                        <p:tgtEl>
                                          <p:spTgt spid="11"/>
                                        </p:tgtEl>
                                      </p:cBhvr>
                                    </p:animEffect>
                                  </p:childTnLst>
                                </p:cTn>
                              </p:par>
                            </p:childTnLst>
                          </p:cTn>
                        </p:par>
                        <p:par>
                          <p:cTn id="10" fill="hold">
                            <p:stCondLst>
                              <p:cond delay="750"/>
                            </p:stCondLst>
                            <p:childTnLst>
                              <p:par>
                                <p:cTn id="11" presetID="16" presetClass="entr" presetSubtype="21" fill="hold" nodeType="afterEffect">
                                  <p:stCondLst>
                                    <p:cond delay="0"/>
                                  </p:stCondLst>
                                  <p:childTnLst>
                                    <p:set>
                                      <p:cBhvr>
                                        <p:cTn id="12" dur="1" fill="hold">
                                          <p:stCondLst>
                                            <p:cond delay="0"/>
                                          </p:stCondLst>
                                        </p:cTn>
                                        <p:tgtEl>
                                          <p:spTgt spid="8"/>
                                        </p:tgtEl>
                                        <p:attrNameLst>
                                          <p:attrName>style.visibility</p:attrName>
                                        </p:attrNameLst>
                                      </p:cBhvr>
                                      <p:to>
                                        <p:strVal val="visible"/>
                                      </p:to>
                                    </p:set>
                                    <p:animEffect transition="in" filter="barn(inVertical)">
                                      <p:cBhvr>
                                        <p:cTn id="13" dur="500"/>
                                        <p:tgtEl>
                                          <p:spTgt spid="8"/>
                                        </p:tgtEl>
                                      </p:cBhvr>
                                    </p:animEffect>
                                  </p:childTnLst>
                                </p:cTn>
                              </p:par>
                            </p:childTnLst>
                          </p:cTn>
                        </p:par>
                        <p:par>
                          <p:cTn id="14" fill="hold">
                            <p:stCondLst>
                              <p:cond delay="1250"/>
                            </p:stCondLst>
                            <p:childTnLst>
                              <p:par>
                                <p:cTn id="15" presetID="41" presetClass="entr" presetSubtype="0" fill="hold" grpId="0" nodeType="afterEffect">
                                  <p:stCondLst>
                                    <p:cond delay="0"/>
                                  </p:stCondLst>
                                  <p:iterate type="lt">
                                    <p:tmPct val="10000"/>
                                  </p:iterate>
                                  <p:childTnLst>
                                    <p:set>
                                      <p:cBhvr>
                                        <p:cTn id="16" dur="1" fill="hold">
                                          <p:stCondLst>
                                            <p:cond delay="0"/>
                                          </p:stCondLst>
                                        </p:cTn>
                                        <p:tgtEl>
                                          <p:spTgt spid="6"/>
                                        </p:tgtEl>
                                        <p:attrNameLst>
                                          <p:attrName>style.visibility</p:attrName>
                                        </p:attrNameLst>
                                      </p:cBhvr>
                                      <p:to>
                                        <p:strVal val="visible"/>
                                      </p:to>
                                    </p:set>
                                    <p:anim calcmode="lin" valueType="num">
                                      <p:cBhvr>
                                        <p:cTn id="17" dur="500" fill="hold"/>
                                        <p:tgtEl>
                                          <p:spTgt spid="6"/>
                                        </p:tgtEl>
                                        <p:attrNameLst>
                                          <p:attrName>ppt_x</p:attrName>
                                        </p:attrNameLst>
                                      </p:cBhvr>
                                      <p:tavLst>
                                        <p:tav tm="0">
                                          <p:val>
                                            <p:strVal val="#ppt_x"/>
                                          </p:val>
                                        </p:tav>
                                        <p:tav tm="50000">
                                          <p:val>
                                            <p:strVal val="#ppt_x+.1"/>
                                          </p:val>
                                        </p:tav>
                                        <p:tav tm="100000">
                                          <p:val>
                                            <p:strVal val="#ppt_x"/>
                                          </p:val>
                                        </p:tav>
                                      </p:tavLst>
                                    </p:anim>
                                    <p:anim calcmode="lin" valueType="num">
                                      <p:cBhvr>
                                        <p:cTn id="18" dur="500" fill="hold"/>
                                        <p:tgtEl>
                                          <p:spTgt spid="6"/>
                                        </p:tgtEl>
                                        <p:attrNameLst>
                                          <p:attrName>ppt_y</p:attrName>
                                        </p:attrNameLst>
                                      </p:cBhvr>
                                      <p:tavLst>
                                        <p:tav tm="0">
                                          <p:val>
                                            <p:strVal val="#ppt_y"/>
                                          </p:val>
                                        </p:tav>
                                        <p:tav tm="100000">
                                          <p:val>
                                            <p:strVal val="#ppt_y"/>
                                          </p:val>
                                        </p:tav>
                                      </p:tavLst>
                                    </p:anim>
                                    <p:anim calcmode="lin" valueType="num">
                                      <p:cBhvr>
                                        <p:cTn id="19" dur="500" fill="hold"/>
                                        <p:tgtEl>
                                          <p:spTgt spid="6"/>
                                        </p:tgtEl>
                                        <p:attrNameLst>
                                          <p:attrName>ppt_h</p:attrName>
                                        </p:attrNameLst>
                                      </p:cBhvr>
                                      <p:tavLst>
                                        <p:tav tm="0">
                                          <p:val>
                                            <p:strVal val="#ppt_h/10"/>
                                          </p:val>
                                        </p:tav>
                                        <p:tav tm="50000">
                                          <p:val>
                                            <p:strVal val="#ppt_h+.01"/>
                                          </p:val>
                                        </p:tav>
                                        <p:tav tm="100000">
                                          <p:val>
                                            <p:strVal val="#ppt_h"/>
                                          </p:val>
                                        </p:tav>
                                      </p:tavLst>
                                    </p:anim>
                                    <p:anim calcmode="lin" valueType="num">
                                      <p:cBhvr>
                                        <p:cTn id="20" dur="500" fill="hold"/>
                                        <p:tgtEl>
                                          <p:spTgt spid="6"/>
                                        </p:tgtEl>
                                        <p:attrNameLst>
                                          <p:attrName>ppt_w</p:attrName>
                                        </p:attrNameLst>
                                      </p:cBhvr>
                                      <p:tavLst>
                                        <p:tav tm="0">
                                          <p:val>
                                            <p:strVal val="#ppt_w/10"/>
                                          </p:val>
                                        </p:tav>
                                        <p:tav tm="50000">
                                          <p:val>
                                            <p:strVal val="#ppt_w+.01"/>
                                          </p:val>
                                        </p:tav>
                                        <p:tav tm="100000">
                                          <p:val>
                                            <p:strVal val="#ppt_w"/>
                                          </p:val>
                                        </p:tav>
                                      </p:tavLst>
                                    </p:anim>
                                    <p:animEffect transition="in" filter="fade">
                                      <p:cBhvr>
                                        <p:cTn id="21" dur="500" tmFilter="0,0; .5, 1; 1, 1"/>
                                        <p:tgtEl>
                                          <p:spTgt spid="6"/>
                                        </p:tgtEl>
                                      </p:cBhvr>
                                    </p:animEffect>
                                  </p:childTnLst>
                                </p:cTn>
                              </p:par>
                            </p:childTnLst>
                          </p:cTn>
                        </p:par>
                        <p:par>
                          <p:cTn id="22" fill="hold">
                            <p:stCondLst>
                              <p:cond delay="2050"/>
                            </p:stCondLst>
                            <p:childTnLst>
                              <p:par>
                                <p:cTn id="23" presetID="26" presetClass="emph" presetSubtype="0" fill="hold" grpId="1" nodeType="afterEffect">
                                  <p:stCondLst>
                                    <p:cond delay="0"/>
                                  </p:stCondLst>
                                  <p:iterate type="lt">
                                    <p:tmAbs val="0"/>
                                  </p:iterate>
                                  <p:childTnLst>
                                    <p:animEffect transition="out" filter="fade">
                                      <p:cBhvr>
                                        <p:cTn id="24" dur="500" tmFilter="0, 0; .2, .5; .8, .5; 1, 0"/>
                                        <p:tgtEl>
                                          <p:spTgt spid="6"/>
                                        </p:tgtEl>
                                      </p:cBhvr>
                                    </p:animEffect>
                                    <p:animScale>
                                      <p:cBhvr>
                                        <p:cTn id="25" dur="250" autoRev="1" fill="hold"/>
                                        <p:tgtEl>
                                          <p:spTgt spid="6"/>
                                        </p:tgtEl>
                                      </p:cBhvr>
                                      <p:by x="105000" y="105000"/>
                                    </p:animScale>
                                  </p:childTnLst>
                                </p:cTn>
                              </p:par>
                            </p:childTnLst>
                          </p:cTn>
                        </p:par>
                        <p:par>
                          <p:cTn id="26" fill="hold">
                            <p:stCondLst>
                              <p:cond delay="2550"/>
                            </p:stCondLst>
                            <p:childTnLst>
                              <p:par>
                                <p:cTn id="27" presetID="10" presetClass="entr" presetSubtype="0" fill="hold" grpId="0" nodeType="afterEffect">
                                  <p:stCondLst>
                                    <p:cond delay="0"/>
                                  </p:stCondLst>
                                  <p:childTnLst>
                                    <p:set>
                                      <p:cBhvr>
                                        <p:cTn id="28" dur="1" fill="hold">
                                          <p:stCondLst>
                                            <p:cond delay="0"/>
                                          </p:stCondLst>
                                        </p:cTn>
                                        <p:tgtEl>
                                          <p:spTgt spid="7"/>
                                        </p:tgtEl>
                                        <p:attrNameLst>
                                          <p:attrName>style.visibility</p:attrName>
                                        </p:attrNameLst>
                                      </p:cBhvr>
                                      <p:to>
                                        <p:strVal val="visible"/>
                                      </p:to>
                                    </p:set>
                                    <p:animEffect transition="in" filter="fade">
                                      <p:cBhvr>
                                        <p:cTn id="29" dur="1000"/>
                                        <p:tgtEl>
                                          <p:spTgt spid="7"/>
                                        </p:tgtEl>
                                      </p:cBhvr>
                                    </p:animEffect>
                                  </p:childTnLst>
                                </p:cTn>
                              </p:par>
                            </p:childTnLst>
                          </p:cTn>
                        </p:par>
                        <p:par>
                          <p:cTn id="30" fill="hold">
                            <p:stCondLst>
                              <p:cond delay="3550"/>
                            </p:stCondLst>
                            <p:childTnLst>
                              <p:par>
                                <p:cTn id="31" presetID="41" presetClass="entr" presetSubtype="0" fill="hold" grpId="0" nodeType="afterEffect">
                                  <p:stCondLst>
                                    <p:cond delay="0"/>
                                  </p:stCondLst>
                                  <p:iterate type="lt">
                                    <p:tmPct val="10000"/>
                                  </p:iterate>
                                  <p:childTnLst>
                                    <p:set>
                                      <p:cBhvr>
                                        <p:cTn id="32" dur="1" fill="hold">
                                          <p:stCondLst>
                                            <p:cond delay="0"/>
                                          </p:stCondLst>
                                        </p:cTn>
                                        <p:tgtEl>
                                          <p:spTgt spid="9"/>
                                        </p:tgtEl>
                                        <p:attrNameLst>
                                          <p:attrName>style.visibility</p:attrName>
                                        </p:attrNameLst>
                                      </p:cBhvr>
                                      <p:to>
                                        <p:strVal val="visible"/>
                                      </p:to>
                                    </p:set>
                                    <p:anim calcmode="lin" valueType="num">
                                      <p:cBhvr>
                                        <p:cTn id="33" dur="500" fill="hold"/>
                                        <p:tgtEl>
                                          <p:spTgt spid="9"/>
                                        </p:tgtEl>
                                        <p:attrNameLst>
                                          <p:attrName>ppt_x</p:attrName>
                                        </p:attrNameLst>
                                      </p:cBhvr>
                                      <p:tavLst>
                                        <p:tav tm="0">
                                          <p:val>
                                            <p:strVal val="#ppt_x"/>
                                          </p:val>
                                        </p:tav>
                                        <p:tav tm="50000">
                                          <p:val>
                                            <p:strVal val="#ppt_x+.1"/>
                                          </p:val>
                                        </p:tav>
                                        <p:tav tm="100000">
                                          <p:val>
                                            <p:strVal val="#ppt_x"/>
                                          </p:val>
                                        </p:tav>
                                      </p:tavLst>
                                    </p:anim>
                                    <p:anim calcmode="lin" valueType="num">
                                      <p:cBhvr>
                                        <p:cTn id="34" dur="500" fill="hold"/>
                                        <p:tgtEl>
                                          <p:spTgt spid="9"/>
                                        </p:tgtEl>
                                        <p:attrNameLst>
                                          <p:attrName>ppt_y</p:attrName>
                                        </p:attrNameLst>
                                      </p:cBhvr>
                                      <p:tavLst>
                                        <p:tav tm="0">
                                          <p:val>
                                            <p:strVal val="#ppt_y"/>
                                          </p:val>
                                        </p:tav>
                                        <p:tav tm="100000">
                                          <p:val>
                                            <p:strVal val="#ppt_y"/>
                                          </p:val>
                                        </p:tav>
                                      </p:tavLst>
                                    </p:anim>
                                    <p:anim calcmode="lin" valueType="num">
                                      <p:cBhvr>
                                        <p:cTn id="35" dur="500" fill="hold"/>
                                        <p:tgtEl>
                                          <p:spTgt spid="9"/>
                                        </p:tgtEl>
                                        <p:attrNameLst>
                                          <p:attrName>ppt_h</p:attrName>
                                        </p:attrNameLst>
                                      </p:cBhvr>
                                      <p:tavLst>
                                        <p:tav tm="0">
                                          <p:val>
                                            <p:strVal val="#ppt_h/10"/>
                                          </p:val>
                                        </p:tav>
                                        <p:tav tm="50000">
                                          <p:val>
                                            <p:strVal val="#ppt_h+.01"/>
                                          </p:val>
                                        </p:tav>
                                        <p:tav tm="100000">
                                          <p:val>
                                            <p:strVal val="#ppt_h"/>
                                          </p:val>
                                        </p:tav>
                                      </p:tavLst>
                                    </p:anim>
                                    <p:anim calcmode="lin" valueType="num">
                                      <p:cBhvr>
                                        <p:cTn id="36" dur="500" fill="hold"/>
                                        <p:tgtEl>
                                          <p:spTgt spid="9"/>
                                        </p:tgtEl>
                                        <p:attrNameLst>
                                          <p:attrName>ppt_w</p:attrName>
                                        </p:attrNameLst>
                                      </p:cBhvr>
                                      <p:tavLst>
                                        <p:tav tm="0">
                                          <p:val>
                                            <p:strVal val="#ppt_w/10"/>
                                          </p:val>
                                        </p:tav>
                                        <p:tav tm="50000">
                                          <p:val>
                                            <p:strVal val="#ppt_w+.01"/>
                                          </p:val>
                                        </p:tav>
                                        <p:tav tm="100000">
                                          <p:val>
                                            <p:strVal val="#ppt_w"/>
                                          </p:val>
                                        </p:tav>
                                      </p:tavLst>
                                    </p:anim>
                                    <p:animEffect transition="in" filter="fade">
                                      <p:cBhvr>
                                        <p:cTn id="37" dur="500" tmFilter="0,0; .5, 1; 1, 1"/>
                                        <p:tgtEl>
                                          <p:spTgt spid="9"/>
                                        </p:tgtEl>
                                      </p:cBhvr>
                                    </p:animEffect>
                                  </p:childTnLst>
                                </p:cTn>
                              </p:par>
                            </p:childTnLst>
                          </p:cTn>
                        </p:par>
                        <p:par>
                          <p:cTn id="38" fill="hold">
                            <p:stCondLst>
                              <p:cond delay="4700"/>
                            </p:stCondLst>
                            <p:childTnLst>
                              <p:par>
                                <p:cTn id="39" presetID="26" presetClass="emph" presetSubtype="0" fill="hold" grpId="1" nodeType="afterEffect">
                                  <p:stCondLst>
                                    <p:cond delay="0"/>
                                  </p:stCondLst>
                                  <p:iterate type="lt">
                                    <p:tmAbs val="0"/>
                                  </p:iterate>
                                  <p:childTnLst>
                                    <p:animEffect transition="out" filter="fade">
                                      <p:cBhvr>
                                        <p:cTn id="40" dur="500" tmFilter="0, 0; .2, .5; .8, .5; 1, 0"/>
                                        <p:tgtEl>
                                          <p:spTgt spid="9"/>
                                        </p:tgtEl>
                                      </p:cBhvr>
                                    </p:animEffect>
                                    <p:animScale>
                                      <p:cBhvr>
                                        <p:cTn id="41" dur="250" autoRev="1" fill="hold"/>
                                        <p:tgtEl>
                                          <p:spTgt spid="9"/>
                                        </p:tgtEl>
                                      </p:cBhvr>
                                      <p:by x="105000" y="105000"/>
                                    </p:animScale>
                                  </p:childTnLst>
                                </p:cTn>
                              </p:par>
                            </p:childTnLst>
                          </p:cTn>
                        </p:par>
                      </p:childTnLst>
                    </p:cTn>
                  </p:par>
                </p:childTnLst>
              </p:cTn>
              <p:prevCondLst>
                <p:cond evt="onPrev" delay="0">
                  <p:tgtEl>
                    <p:sldTgt/>
                  </p:tgtEl>
                </p:cond>
              </p:prevCondLst>
              <p:nextCondLst>
                <p:cond evt="onNext" delay="0">
                  <p:tgtEl>
                    <p:sldTgt/>
                  </p:tgtEl>
                </p:cond>
              </p:nextCondLst>
            </p:seq>
            <p:audio>
              <p:cMediaNode vol="100000" numSld="999">
                <p:cTn id="42" repeatCount="indefinite" fill="hold" display="0">
                  <p:stCondLst>
                    <p:cond delay="indefinite"/>
                  </p:stCondLst>
                  <p:endCondLst>
                    <p:cond evt="onStopAudio" delay="0">
                      <p:tgtEl>
                        <p:sldTgt/>
                      </p:tgtEl>
                    </p:cond>
                  </p:endCondLst>
                </p:cTn>
                <p:tgtEl>
                  <p:spTgt spid="10"/>
                </p:tgtEl>
              </p:cMediaNode>
            </p:audio>
          </p:childTnLst>
        </p:cTn>
      </p:par>
    </p:tnLst>
    <p:bldLst>
      <p:bldP spid="6" grpId="0"/>
      <p:bldP spid="6" grpId="1"/>
      <p:bldP spid="7" grpId="0"/>
      <p:bldP spid="9" grpId="0"/>
      <p:bldP spid="9" grpId="1"/>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a:extLst>
              <a:ext uri="{FF2B5EF4-FFF2-40B4-BE49-F238E27FC236}">
                <a16:creationId xmlns:a16="http://schemas.microsoft.com/office/drawing/2014/main" id="{6C478358-7D42-4255-809A-7E54011DB37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flipH="1">
            <a:off x="0" y="0"/>
            <a:ext cx="12192000" cy="6858000"/>
          </a:xfrm>
          <a:prstGeom prst="rect">
            <a:avLst/>
          </a:prstGeom>
        </p:spPr>
      </p:pic>
      <p:grpSp>
        <p:nvGrpSpPr>
          <p:cNvPr id="11" name="组合 10">
            <a:extLst>
              <a:ext uri="{FF2B5EF4-FFF2-40B4-BE49-F238E27FC236}">
                <a16:creationId xmlns:a16="http://schemas.microsoft.com/office/drawing/2014/main" id="{E4524E18-2F4E-4885-9DCE-9B019E6D54AA}"/>
              </a:ext>
            </a:extLst>
          </p:cNvPr>
          <p:cNvGrpSpPr/>
          <p:nvPr/>
        </p:nvGrpSpPr>
        <p:grpSpPr>
          <a:xfrm>
            <a:off x="5264026" y="1760524"/>
            <a:ext cx="3164051" cy="2951016"/>
            <a:chOff x="4979809" y="1648002"/>
            <a:chExt cx="3615356" cy="3122003"/>
          </a:xfrm>
          <a:solidFill>
            <a:srgbClr val="25AFC6"/>
          </a:solidFill>
        </p:grpSpPr>
        <p:sp>
          <p:nvSpPr>
            <p:cNvPr id="12" name="文本框 3">
              <a:extLst>
                <a:ext uri="{FF2B5EF4-FFF2-40B4-BE49-F238E27FC236}">
                  <a16:creationId xmlns:a16="http://schemas.microsoft.com/office/drawing/2014/main" id="{38B7623E-9AFC-4CCE-930A-E29A9F738F25}"/>
                </a:ext>
              </a:extLst>
            </p:cNvPr>
            <p:cNvSpPr txBox="1"/>
            <p:nvPr/>
          </p:nvSpPr>
          <p:spPr>
            <a:xfrm>
              <a:off x="4979809" y="1648002"/>
              <a:ext cx="3615355" cy="488413"/>
            </a:xfrm>
            <a:prstGeom prst="rect">
              <a:avLst/>
            </a:prstGeom>
            <a:grpFill/>
            <a:ln w="12700">
              <a:noFill/>
            </a:ln>
          </p:spPr>
          <p:txBody>
            <a:bodyPr wrap="square" rtlCol="0">
              <a:spAutoFit/>
            </a:bodyPr>
            <a:lstStyle/>
            <a:p>
              <a:pPr algn="ctr"/>
              <a:r>
                <a:rPr kumimoji="1" lang="en-US" altLang="zh-CN" sz="2400" b="1" dirty="0">
                  <a:solidFill>
                    <a:schemeClr val="bg1"/>
                  </a:solidFill>
                  <a:latin typeface="微软雅黑" panose="020B0503020204020204" pitchFamily="34" charset="-122"/>
                  <a:ea typeface="微软雅黑" panose="020B0503020204020204" pitchFamily="34" charset="-122"/>
                </a:rPr>
                <a:t>01</a:t>
              </a:r>
              <a:r>
                <a:rPr kumimoji="1" lang="zh-CN" altLang="en-US" sz="2400" b="1" dirty="0">
                  <a:solidFill>
                    <a:schemeClr val="bg1"/>
                  </a:solidFill>
                  <a:latin typeface="微软雅黑" panose="020B0503020204020204" pitchFamily="34" charset="-122"/>
                  <a:ea typeface="微软雅黑" panose="020B0503020204020204" pitchFamily="34" charset="-122"/>
                </a:rPr>
                <a:t>     活动流程简介</a:t>
              </a:r>
            </a:p>
          </p:txBody>
        </p:sp>
        <p:sp>
          <p:nvSpPr>
            <p:cNvPr id="13" name="文本框 4">
              <a:extLst>
                <a:ext uri="{FF2B5EF4-FFF2-40B4-BE49-F238E27FC236}">
                  <a16:creationId xmlns:a16="http://schemas.microsoft.com/office/drawing/2014/main" id="{B88D662D-0AC7-4116-BD0C-E0CF5C284645}"/>
                </a:ext>
              </a:extLst>
            </p:cNvPr>
            <p:cNvSpPr txBox="1"/>
            <p:nvPr/>
          </p:nvSpPr>
          <p:spPr>
            <a:xfrm>
              <a:off x="4979809" y="2525867"/>
              <a:ext cx="3615356" cy="488415"/>
            </a:xfrm>
            <a:prstGeom prst="rect">
              <a:avLst/>
            </a:prstGeom>
            <a:grpFill/>
            <a:ln w="12700">
              <a:noFill/>
            </a:ln>
          </p:spPr>
          <p:txBody>
            <a:bodyPr wrap="square" rtlCol="0">
              <a:spAutoFit/>
            </a:bodyPr>
            <a:lstStyle/>
            <a:p>
              <a:pPr algn="ctr"/>
              <a:r>
                <a:rPr kumimoji="1" lang="en-US" altLang="zh-CN" sz="2400" b="1" dirty="0">
                  <a:solidFill>
                    <a:schemeClr val="bg1"/>
                  </a:solidFill>
                  <a:latin typeface="微软雅黑" panose="020B0503020204020204" pitchFamily="34" charset="-122"/>
                  <a:ea typeface="微软雅黑" panose="020B0503020204020204" pitchFamily="34" charset="-122"/>
                </a:rPr>
                <a:t>02     </a:t>
              </a:r>
              <a:r>
                <a:rPr kumimoji="1" lang="zh-CN" altLang="en-US" sz="2400" b="1" dirty="0">
                  <a:solidFill>
                    <a:schemeClr val="bg1"/>
                  </a:solidFill>
                  <a:latin typeface="微软雅黑" panose="020B0503020204020204" pitchFamily="34" charset="-122"/>
                  <a:ea typeface="微软雅黑" panose="020B0503020204020204" pitchFamily="34" charset="-122"/>
                </a:rPr>
                <a:t>活动执行保障</a:t>
              </a:r>
            </a:p>
          </p:txBody>
        </p:sp>
        <p:sp>
          <p:nvSpPr>
            <p:cNvPr id="14" name="文本框 7">
              <a:extLst>
                <a:ext uri="{FF2B5EF4-FFF2-40B4-BE49-F238E27FC236}">
                  <a16:creationId xmlns:a16="http://schemas.microsoft.com/office/drawing/2014/main" id="{4E4E43C6-3B9B-436C-9D2E-5DC237E0BEF5}"/>
                </a:ext>
              </a:extLst>
            </p:cNvPr>
            <p:cNvSpPr txBox="1"/>
            <p:nvPr/>
          </p:nvSpPr>
          <p:spPr>
            <a:xfrm>
              <a:off x="4979809" y="3403729"/>
              <a:ext cx="3615356" cy="488416"/>
            </a:xfrm>
            <a:prstGeom prst="rect">
              <a:avLst/>
            </a:prstGeom>
            <a:grpFill/>
            <a:ln w="12700">
              <a:noFill/>
            </a:ln>
          </p:spPr>
          <p:txBody>
            <a:bodyPr wrap="square" rtlCol="0">
              <a:spAutoFit/>
            </a:bodyPr>
            <a:lstStyle/>
            <a:p>
              <a:pPr algn="ctr"/>
              <a:r>
                <a:rPr kumimoji="1" lang="en-US" altLang="zh-CN" sz="2400" b="1" dirty="0">
                  <a:solidFill>
                    <a:schemeClr val="bg1"/>
                  </a:solidFill>
                  <a:latin typeface="微软雅黑" panose="020B0503020204020204" pitchFamily="34" charset="-122"/>
                  <a:ea typeface="微软雅黑" panose="020B0503020204020204" pitchFamily="34" charset="-122"/>
                </a:rPr>
                <a:t>03     </a:t>
              </a:r>
              <a:r>
                <a:rPr kumimoji="1" lang="zh-CN" altLang="en-US" sz="2400" b="1" dirty="0">
                  <a:solidFill>
                    <a:schemeClr val="bg1"/>
                  </a:solidFill>
                  <a:latin typeface="微软雅黑" panose="020B0503020204020204" pitchFamily="34" charset="-122"/>
                  <a:ea typeface="微软雅黑" panose="020B0503020204020204" pitchFamily="34" charset="-122"/>
                </a:rPr>
                <a:t>活动财务预算</a:t>
              </a:r>
            </a:p>
          </p:txBody>
        </p:sp>
        <p:sp>
          <p:nvSpPr>
            <p:cNvPr id="15" name="文本框 8">
              <a:extLst>
                <a:ext uri="{FF2B5EF4-FFF2-40B4-BE49-F238E27FC236}">
                  <a16:creationId xmlns:a16="http://schemas.microsoft.com/office/drawing/2014/main" id="{8D578400-2A76-4358-9335-A8DC2ED7F7F0}"/>
                </a:ext>
              </a:extLst>
            </p:cNvPr>
            <p:cNvSpPr txBox="1"/>
            <p:nvPr/>
          </p:nvSpPr>
          <p:spPr>
            <a:xfrm>
              <a:off x="4979809" y="4281590"/>
              <a:ext cx="3615356" cy="488415"/>
            </a:xfrm>
            <a:prstGeom prst="rect">
              <a:avLst/>
            </a:prstGeom>
            <a:grpFill/>
            <a:ln w="12700">
              <a:noFill/>
            </a:ln>
          </p:spPr>
          <p:txBody>
            <a:bodyPr wrap="square" rtlCol="0">
              <a:spAutoFit/>
            </a:bodyPr>
            <a:lstStyle/>
            <a:p>
              <a:pPr algn="ctr"/>
              <a:r>
                <a:rPr kumimoji="1" lang="en-US" altLang="zh-CN" sz="2400" b="1" dirty="0">
                  <a:solidFill>
                    <a:schemeClr val="bg1"/>
                  </a:solidFill>
                  <a:latin typeface="微软雅黑" panose="020B0503020204020204" pitchFamily="34" charset="-122"/>
                  <a:ea typeface="微软雅黑" panose="020B0503020204020204" pitchFamily="34" charset="-122"/>
                </a:rPr>
                <a:t>04     </a:t>
              </a:r>
              <a:r>
                <a:rPr kumimoji="1" lang="zh-CN" altLang="en-US" sz="2400" b="1" dirty="0">
                  <a:solidFill>
                    <a:schemeClr val="bg1"/>
                  </a:solidFill>
                  <a:latin typeface="微软雅黑" panose="020B0503020204020204" pitchFamily="34" charset="-122"/>
                  <a:ea typeface="微软雅黑" panose="020B0503020204020204" pitchFamily="34" charset="-122"/>
                </a:rPr>
                <a:t>活动效果展望</a:t>
              </a:r>
            </a:p>
          </p:txBody>
        </p:sp>
      </p:grpSp>
      <p:grpSp>
        <p:nvGrpSpPr>
          <p:cNvPr id="16" name="组合 15">
            <a:extLst>
              <a:ext uri="{FF2B5EF4-FFF2-40B4-BE49-F238E27FC236}">
                <a16:creationId xmlns:a16="http://schemas.microsoft.com/office/drawing/2014/main" id="{D8CEBF4F-6480-4EE2-9CFC-4C6C51E265ED}"/>
              </a:ext>
            </a:extLst>
          </p:cNvPr>
          <p:cNvGrpSpPr/>
          <p:nvPr/>
        </p:nvGrpSpPr>
        <p:grpSpPr>
          <a:xfrm rot="5400000">
            <a:off x="2278673" y="2839162"/>
            <a:ext cx="3915432" cy="800219"/>
            <a:chOff x="3612990" y="3575352"/>
            <a:chExt cx="5669781" cy="800219"/>
          </a:xfrm>
        </p:grpSpPr>
        <p:sp>
          <p:nvSpPr>
            <p:cNvPr id="17" name="矩形 16">
              <a:extLst>
                <a:ext uri="{FF2B5EF4-FFF2-40B4-BE49-F238E27FC236}">
                  <a16:creationId xmlns:a16="http://schemas.microsoft.com/office/drawing/2014/main" id="{6565226E-4537-4AC4-9212-BA5DB9F1B8A1}"/>
                </a:ext>
              </a:extLst>
            </p:cNvPr>
            <p:cNvSpPr/>
            <p:nvPr/>
          </p:nvSpPr>
          <p:spPr>
            <a:xfrm>
              <a:off x="3612990" y="3929741"/>
              <a:ext cx="1144627" cy="45719"/>
            </a:xfrm>
            <a:prstGeom prst="rect">
              <a:avLst/>
            </a:prstGeom>
            <a:solidFill>
              <a:srgbClr val="25AFC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b="1" dirty="0">
                <a:solidFill>
                  <a:srgbClr val="509872"/>
                </a:solidFill>
                <a:latin typeface="微软雅黑" panose="020B0503020204020204" pitchFamily="34" charset="-122"/>
                <a:ea typeface="微软雅黑" panose="020B0503020204020204" pitchFamily="34" charset="-122"/>
              </a:endParaRPr>
            </a:p>
          </p:txBody>
        </p:sp>
        <p:sp>
          <p:nvSpPr>
            <p:cNvPr id="18" name="矩形 17">
              <a:extLst>
                <a:ext uri="{FF2B5EF4-FFF2-40B4-BE49-F238E27FC236}">
                  <a16:creationId xmlns:a16="http://schemas.microsoft.com/office/drawing/2014/main" id="{568CE860-4AFB-46A1-9FC5-41C6AD8C36D5}"/>
                </a:ext>
              </a:extLst>
            </p:cNvPr>
            <p:cNvSpPr/>
            <p:nvPr/>
          </p:nvSpPr>
          <p:spPr>
            <a:xfrm>
              <a:off x="8138144" y="3929741"/>
              <a:ext cx="1144627" cy="45719"/>
            </a:xfrm>
            <a:prstGeom prst="rect">
              <a:avLst/>
            </a:prstGeom>
            <a:solidFill>
              <a:srgbClr val="25AFC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b="1">
                <a:solidFill>
                  <a:srgbClr val="509872"/>
                </a:solidFill>
                <a:latin typeface="微软雅黑" panose="020B0503020204020204" pitchFamily="34" charset="-122"/>
                <a:ea typeface="微软雅黑" panose="020B0503020204020204" pitchFamily="34" charset="-122"/>
              </a:endParaRPr>
            </a:p>
          </p:txBody>
        </p:sp>
        <p:sp>
          <p:nvSpPr>
            <p:cNvPr id="19" name="TextBox 4">
              <a:extLst>
                <a:ext uri="{FF2B5EF4-FFF2-40B4-BE49-F238E27FC236}">
                  <a16:creationId xmlns:a16="http://schemas.microsoft.com/office/drawing/2014/main" id="{CEF4F0B6-31B7-476B-B52B-79B56DBB5568}"/>
                </a:ext>
              </a:extLst>
            </p:cNvPr>
            <p:cNvSpPr txBox="1"/>
            <p:nvPr/>
          </p:nvSpPr>
          <p:spPr>
            <a:xfrm rot="16200000">
              <a:off x="6047771" y="2627282"/>
              <a:ext cx="800219" cy="2696359"/>
            </a:xfrm>
            <a:prstGeom prst="rect">
              <a:avLst/>
            </a:prstGeom>
            <a:noFill/>
          </p:spPr>
          <p:txBody>
            <a:bodyPr vert="eaVert" wrap="none" rtlCol="0">
              <a:spAutoFit/>
            </a:bodyPr>
            <a:lstStyle/>
            <a:p>
              <a:pPr algn="ctr"/>
              <a:r>
                <a:rPr lang="zh-CN" altLang="en-US" sz="4000" b="1" spc="600" dirty="0">
                  <a:solidFill>
                    <a:srgbClr val="25AFC6"/>
                  </a:solidFill>
                  <a:latin typeface="微软雅黑" panose="020B0503020204020204" pitchFamily="34" charset="-122"/>
                  <a:ea typeface="微软雅黑" panose="020B0503020204020204" pitchFamily="34" charset="-122"/>
                </a:rPr>
                <a:t>主目录</a:t>
              </a:r>
              <a:endParaRPr lang="en-US" altLang="zh-CN" sz="4000" b="1" spc="600" dirty="0">
                <a:solidFill>
                  <a:srgbClr val="25AFC6"/>
                </a:solidFill>
                <a:latin typeface="微软雅黑" panose="020B0503020204020204" pitchFamily="34" charset="-122"/>
                <a:ea typeface="微软雅黑" panose="020B0503020204020204" pitchFamily="34" charset="-122"/>
              </a:endParaRPr>
            </a:p>
          </p:txBody>
        </p:sp>
      </p:grpSp>
    </p:spTree>
    <p:extLst>
      <p:ext uri="{BB962C8B-B14F-4D97-AF65-F5344CB8AC3E}">
        <p14:creationId xmlns:p14="http://schemas.microsoft.com/office/powerpoint/2010/main" val="498428020"/>
      </p:ext>
    </p:extLst>
  </p:cSld>
  <p:clrMapOvr>
    <a:masterClrMapping/>
  </p:clrMapOvr>
  <p:transition spd="slow" advClick="0" advTm="1000">
    <p:push dir="u"/>
  </p:transition>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nodeType="with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barn(inVertical)">
                                          <p:cBhvr>
                                            <p:cTn id="7" dur="750"/>
                                            <p:tgtEl>
                                              <p:spTgt spid="3"/>
                                            </p:tgtEl>
                                          </p:cBhvr>
                                        </p:animEffect>
                                      </p:childTnLst>
                                    </p:cTn>
                                  </p:par>
                                </p:childTnLst>
                              </p:cTn>
                            </p:par>
                            <p:par>
                              <p:cTn id="8" fill="hold">
                                <p:stCondLst>
                                  <p:cond delay="750"/>
                                </p:stCondLst>
                                <p:childTnLst>
                                  <p:par>
                                    <p:cTn id="9" presetID="31" presetClass="entr" presetSubtype="0" fill="hold" nodeType="afterEffect">
                                      <p:stCondLst>
                                        <p:cond delay="0"/>
                                      </p:stCondLst>
                                      <p:childTnLst>
                                        <p:set>
                                          <p:cBhvr>
                                            <p:cTn id="10" dur="1" fill="hold">
                                              <p:stCondLst>
                                                <p:cond delay="0"/>
                                              </p:stCondLst>
                                            </p:cTn>
                                            <p:tgtEl>
                                              <p:spTgt spid="16"/>
                                            </p:tgtEl>
                                            <p:attrNameLst>
                                              <p:attrName>style.visibility</p:attrName>
                                            </p:attrNameLst>
                                          </p:cBhvr>
                                          <p:to>
                                            <p:strVal val="visible"/>
                                          </p:to>
                                        </p:set>
                                        <p:anim calcmode="lin" valueType="num">
                                          <p:cBhvr>
                                            <p:cTn id="11" dur="1000" fill="hold"/>
                                            <p:tgtEl>
                                              <p:spTgt spid="16"/>
                                            </p:tgtEl>
                                            <p:attrNameLst>
                                              <p:attrName>ppt_w</p:attrName>
                                            </p:attrNameLst>
                                          </p:cBhvr>
                                          <p:tavLst>
                                            <p:tav tm="0">
                                              <p:val>
                                                <p:fltVal val="0"/>
                                              </p:val>
                                            </p:tav>
                                            <p:tav tm="100000">
                                              <p:val>
                                                <p:strVal val="#ppt_w"/>
                                              </p:val>
                                            </p:tav>
                                          </p:tavLst>
                                        </p:anim>
                                        <p:anim calcmode="lin" valueType="num">
                                          <p:cBhvr>
                                            <p:cTn id="12" dur="1000" fill="hold"/>
                                            <p:tgtEl>
                                              <p:spTgt spid="16"/>
                                            </p:tgtEl>
                                            <p:attrNameLst>
                                              <p:attrName>ppt_h</p:attrName>
                                            </p:attrNameLst>
                                          </p:cBhvr>
                                          <p:tavLst>
                                            <p:tav tm="0">
                                              <p:val>
                                                <p:fltVal val="0"/>
                                              </p:val>
                                            </p:tav>
                                            <p:tav tm="100000">
                                              <p:val>
                                                <p:strVal val="#ppt_h"/>
                                              </p:val>
                                            </p:tav>
                                          </p:tavLst>
                                        </p:anim>
                                        <p:anim calcmode="lin" valueType="num">
                                          <p:cBhvr>
                                            <p:cTn id="13" dur="1000" fill="hold"/>
                                            <p:tgtEl>
                                              <p:spTgt spid="16"/>
                                            </p:tgtEl>
                                            <p:attrNameLst>
                                              <p:attrName>style.rotation</p:attrName>
                                            </p:attrNameLst>
                                          </p:cBhvr>
                                          <p:tavLst>
                                            <p:tav tm="0">
                                              <p:val>
                                                <p:fltVal val="90"/>
                                              </p:val>
                                            </p:tav>
                                            <p:tav tm="100000">
                                              <p:val>
                                                <p:fltVal val="0"/>
                                              </p:val>
                                            </p:tav>
                                          </p:tavLst>
                                        </p:anim>
                                        <p:animEffect transition="in" filter="fade">
                                          <p:cBhvr>
                                            <p:cTn id="14" dur="1000"/>
                                            <p:tgtEl>
                                              <p:spTgt spid="16"/>
                                            </p:tgtEl>
                                          </p:cBhvr>
                                        </p:animEffect>
                                      </p:childTnLst>
                                    </p:cTn>
                                  </p:par>
                                </p:childTnLst>
                              </p:cTn>
                            </p:par>
                            <p:par>
                              <p:cTn id="15" fill="hold">
                                <p:stCondLst>
                                  <p:cond delay="1750"/>
                                </p:stCondLst>
                                <p:childTnLst>
                                  <p:par>
                                    <p:cTn id="16" presetID="2" presetClass="entr" presetSubtype="1" fill="hold" nodeType="afterEffect" p14:presetBounceEnd="46400">
                                      <p:stCondLst>
                                        <p:cond delay="0"/>
                                      </p:stCondLst>
                                      <p:childTnLst>
                                        <p:set>
                                          <p:cBhvr>
                                            <p:cTn id="17" dur="1" fill="hold">
                                              <p:stCondLst>
                                                <p:cond delay="0"/>
                                              </p:stCondLst>
                                            </p:cTn>
                                            <p:tgtEl>
                                              <p:spTgt spid="11"/>
                                            </p:tgtEl>
                                            <p:attrNameLst>
                                              <p:attrName>style.visibility</p:attrName>
                                            </p:attrNameLst>
                                          </p:cBhvr>
                                          <p:to>
                                            <p:strVal val="visible"/>
                                          </p:to>
                                        </p:set>
                                        <p:anim calcmode="lin" valueType="num" p14:bounceEnd="46400">
                                          <p:cBhvr additive="base">
                                            <p:cTn id="18" dur="1250" fill="hold"/>
                                            <p:tgtEl>
                                              <p:spTgt spid="11"/>
                                            </p:tgtEl>
                                            <p:attrNameLst>
                                              <p:attrName>ppt_x</p:attrName>
                                            </p:attrNameLst>
                                          </p:cBhvr>
                                          <p:tavLst>
                                            <p:tav tm="0">
                                              <p:val>
                                                <p:strVal val="#ppt_x"/>
                                              </p:val>
                                            </p:tav>
                                            <p:tav tm="100000">
                                              <p:val>
                                                <p:strVal val="#ppt_x"/>
                                              </p:val>
                                            </p:tav>
                                          </p:tavLst>
                                        </p:anim>
                                        <p:anim calcmode="lin" valueType="num" p14:bounceEnd="46400">
                                          <p:cBhvr additive="base">
                                            <p:cTn id="19" dur="1250" fill="hold"/>
                                            <p:tgtEl>
                                              <p:spTgt spid="11"/>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nodeType="with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barn(inVertical)">
                                          <p:cBhvr>
                                            <p:cTn id="7" dur="750"/>
                                            <p:tgtEl>
                                              <p:spTgt spid="3"/>
                                            </p:tgtEl>
                                          </p:cBhvr>
                                        </p:animEffect>
                                      </p:childTnLst>
                                    </p:cTn>
                                  </p:par>
                                </p:childTnLst>
                              </p:cTn>
                            </p:par>
                            <p:par>
                              <p:cTn id="8" fill="hold">
                                <p:stCondLst>
                                  <p:cond delay="750"/>
                                </p:stCondLst>
                                <p:childTnLst>
                                  <p:par>
                                    <p:cTn id="9" presetID="31" presetClass="entr" presetSubtype="0" fill="hold" nodeType="afterEffect">
                                      <p:stCondLst>
                                        <p:cond delay="0"/>
                                      </p:stCondLst>
                                      <p:childTnLst>
                                        <p:set>
                                          <p:cBhvr>
                                            <p:cTn id="10" dur="1" fill="hold">
                                              <p:stCondLst>
                                                <p:cond delay="0"/>
                                              </p:stCondLst>
                                            </p:cTn>
                                            <p:tgtEl>
                                              <p:spTgt spid="16"/>
                                            </p:tgtEl>
                                            <p:attrNameLst>
                                              <p:attrName>style.visibility</p:attrName>
                                            </p:attrNameLst>
                                          </p:cBhvr>
                                          <p:to>
                                            <p:strVal val="visible"/>
                                          </p:to>
                                        </p:set>
                                        <p:anim calcmode="lin" valueType="num">
                                          <p:cBhvr>
                                            <p:cTn id="11" dur="1000" fill="hold"/>
                                            <p:tgtEl>
                                              <p:spTgt spid="16"/>
                                            </p:tgtEl>
                                            <p:attrNameLst>
                                              <p:attrName>ppt_w</p:attrName>
                                            </p:attrNameLst>
                                          </p:cBhvr>
                                          <p:tavLst>
                                            <p:tav tm="0">
                                              <p:val>
                                                <p:fltVal val="0"/>
                                              </p:val>
                                            </p:tav>
                                            <p:tav tm="100000">
                                              <p:val>
                                                <p:strVal val="#ppt_w"/>
                                              </p:val>
                                            </p:tav>
                                          </p:tavLst>
                                        </p:anim>
                                        <p:anim calcmode="lin" valueType="num">
                                          <p:cBhvr>
                                            <p:cTn id="12" dur="1000" fill="hold"/>
                                            <p:tgtEl>
                                              <p:spTgt spid="16"/>
                                            </p:tgtEl>
                                            <p:attrNameLst>
                                              <p:attrName>ppt_h</p:attrName>
                                            </p:attrNameLst>
                                          </p:cBhvr>
                                          <p:tavLst>
                                            <p:tav tm="0">
                                              <p:val>
                                                <p:fltVal val="0"/>
                                              </p:val>
                                            </p:tav>
                                            <p:tav tm="100000">
                                              <p:val>
                                                <p:strVal val="#ppt_h"/>
                                              </p:val>
                                            </p:tav>
                                          </p:tavLst>
                                        </p:anim>
                                        <p:anim calcmode="lin" valueType="num">
                                          <p:cBhvr>
                                            <p:cTn id="13" dur="1000" fill="hold"/>
                                            <p:tgtEl>
                                              <p:spTgt spid="16"/>
                                            </p:tgtEl>
                                            <p:attrNameLst>
                                              <p:attrName>style.rotation</p:attrName>
                                            </p:attrNameLst>
                                          </p:cBhvr>
                                          <p:tavLst>
                                            <p:tav tm="0">
                                              <p:val>
                                                <p:fltVal val="90"/>
                                              </p:val>
                                            </p:tav>
                                            <p:tav tm="100000">
                                              <p:val>
                                                <p:fltVal val="0"/>
                                              </p:val>
                                            </p:tav>
                                          </p:tavLst>
                                        </p:anim>
                                        <p:animEffect transition="in" filter="fade">
                                          <p:cBhvr>
                                            <p:cTn id="14" dur="1000"/>
                                            <p:tgtEl>
                                              <p:spTgt spid="16"/>
                                            </p:tgtEl>
                                          </p:cBhvr>
                                        </p:animEffect>
                                      </p:childTnLst>
                                    </p:cTn>
                                  </p:par>
                                </p:childTnLst>
                              </p:cTn>
                            </p:par>
                            <p:par>
                              <p:cTn id="15" fill="hold">
                                <p:stCondLst>
                                  <p:cond delay="1750"/>
                                </p:stCondLst>
                                <p:childTnLst>
                                  <p:par>
                                    <p:cTn id="16" presetID="2" presetClass="entr" presetSubtype="1" fill="hold" nodeType="afterEffect">
                                      <p:stCondLst>
                                        <p:cond delay="0"/>
                                      </p:stCondLst>
                                      <p:childTnLst>
                                        <p:set>
                                          <p:cBhvr>
                                            <p:cTn id="17" dur="1" fill="hold">
                                              <p:stCondLst>
                                                <p:cond delay="0"/>
                                              </p:stCondLst>
                                            </p:cTn>
                                            <p:tgtEl>
                                              <p:spTgt spid="11"/>
                                            </p:tgtEl>
                                            <p:attrNameLst>
                                              <p:attrName>style.visibility</p:attrName>
                                            </p:attrNameLst>
                                          </p:cBhvr>
                                          <p:to>
                                            <p:strVal val="visible"/>
                                          </p:to>
                                        </p:set>
                                        <p:anim calcmode="lin" valueType="num">
                                          <p:cBhvr additive="base">
                                            <p:cTn id="18" dur="1250" fill="hold"/>
                                            <p:tgtEl>
                                              <p:spTgt spid="11"/>
                                            </p:tgtEl>
                                            <p:attrNameLst>
                                              <p:attrName>ppt_x</p:attrName>
                                            </p:attrNameLst>
                                          </p:cBhvr>
                                          <p:tavLst>
                                            <p:tav tm="0">
                                              <p:val>
                                                <p:strVal val="#ppt_x"/>
                                              </p:val>
                                            </p:tav>
                                            <p:tav tm="100000">
                                              <p:val>
                                                <p:strVal val="#ppt_x"/>
                                              </p:val>
                                            </p:tav>
                                          </p:tavLst>
                                        </p:anim>
                                        <p:anim calcmode="lin" valueType="num">
                                          <p:cBhvr additive="base">
                                            <p:cTn id="19" dur="1250" fill="hold"/>
                                            <p:tgtEl>
                                              <p:spTgt spid="11"/>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a:extLst>
              <a:ext uri="{FF2B5EF4-FFF2-40B4-BE49-F238E27FC236}">
                <a16:creationId xmlns:a16="http://schemas.microsoft.com/office/drawing/2014/main" id="{6C478358-7D42-4255-809A-7E54011DB37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flipH="1">
            <a:off x="0" y="0"/>
            <a:ext cx="12192000" cy="6858000"/>
          </a:xfrm>
          <a:prstGeom prst="rect">
            <a:avLst/>
          </a:prstGeom>
        </p:spPr>
      </p:pic>
      <p:grpSp>
        <p:nvGrpSpPr>
          <p:cNvPr id="20" name="组合 19">
            <a:extLst>
              <a:ext uri="{FF2B5EF4-FFF2-40B4-BE49-F238E27FC236}">
                <a16:creationId xmlns:a16="http://schemas.microsoft.com/office/drawing/2014/main" id="{6F41D4C0-0B48-4AC5-A661-9B45FCBFC5CB}"/>
              </a:ext>
            </a:extLst>
          </p:cNvPr>
          <p:cNvGrpSpPr/>
          <p:nvPr/>
        </p:nvGrpSpPr>
        <p:grpSpPr>
          <a:xfrm>
            <a:off x="3087801" y="1887124"/>
            <a:ext cx="6075250" cy="830997"/>
            <a:chOff x="3612990" y="3518642"/>
            <a:chExt cx="5669781" cy="830997"/>
          </a:xfrm>
        </p:grpSpPr>
        <p:sp>
          <p:nvSpPr>
            <p:cNvPr id="21" name="矩形 20">
              <a:extLst>
                <a:ext uri="{FF2B5EF4-FFF2-40B4-BE49-F238E27FC236}">
                  <a16:creationId xmlns:a16="http://schemas.microsoft.com/office/drawing/2014/main" id="{D9225CC2-93B9-4D1C-B0E1-A16FF82779B9}"/>
                </a:ext>
              </a:extLst>
            </p:cNvPr>
            <p:cNvSpPr/>
            <p:nvPr/>
          </p:nvSpPr>
          <p:spPr>
            <a:xfrm>
              <a:off x="3612990" y="3929741"/>
              <a:ext cx="1144627" cy="45719"/>
            </a:xfrm>
            <a:prstGeom prst="rect">
              <a:avLst/>
            </a:prstGeom>
            <a:solidFill>
              <a:srgbClr val="25AFC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b="1" dirty="0">
                <a:solidFill>
                  <a:srgbClr val="509872"/>
                </a:solidFill>
                <a:latin typeface="微软雅黑" panose="020B0503020204020204" pitchFamily="34" charset="-122"/>
                <a:ea typeface="微软雅黑" panose="020B0503020204020204" pitchFamily="34" charset="-122"/>
              </a:endParaRPr>
            </a:p>
          </p:txBody>
        </p:sp>
        <p:sp>
          <p:nvSpPr>
            <p:cNvPr id="22" name="矩形 21">
              <a:extLst>
                <a:ext uri="{FF2B5EF4-FFF2-40B4-BE49-F238E27FC236}">
                  <a16:creationId xmlns:a16="http://schemas.microsoft.com/office/drawing/2014/main" id="{B157B371-EE87-4153-8403-19CE7897BEDA}"/>
                </a:ext>
              </a:extLst>
            </p:cNvPr>
            <p:cNvSpPr/>
            <p:nvPr/>
          </p:nvSpPr>
          <p:spPr>
            <a:xfrm>
              <a:off x="8138144" y="3929741"/>
              <a:ext cx="1144627" cy="45719"/>
            </a:xfrm>
            <a:prstGeom prst="rect">
              <a:avLst/>
            </a:prstGeom>
            <a:solidFill>
              <a:srgbClr val="25AFC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b="1">
                <a:solidFill>
                  <a:srgbClr val="509872"/>
                </a:solidFill>
                <a:latin typeface="微软雅黑" panose="020B0503020204020204" pitchFamily="34" charset="-122"/>
                <a:ea typeface="微软雅黑" panose="020B0503020204020204" pitchFamily="34" charset="-122"/>
              </a:endParaRPr>
            </a:p>
          </p:txBody>
        </p:sp>
        <p:sp>
          <p:nvSpPr>
            <p:cNvPr id="23" name="TextBox 4">
              <a:extLst>
                <a:ext uri="{FF2B5EF4-FFF2-40B4-BE49-F238E27FC236}">
                  <a16:creationId xmlns:a16="http://schemas.microsoft.com/office/drawing/2014/main" id="{C8ED3849-3649-457C-AF3A-7787BEEE44A9}"/>
                </a:ext>
              </a:extLst>
            </p:cNvPr>
            <p:cNvSpPr txBox="1"/>
            <p:nvPr/>
          </p:nvSpPr>
          <p:spPr>
            <a:xfrm>
              <a:off x="5064829" y="3518642"/>
              <a:ext cx="2757458" cy="830997"/>
            </a:xfrm>
            <a:prstGeom prst="rect">
              <a:avLst/>
            </a:prstGeom>
            <a:noFill/>
          </p:spPr>
          <p:txBody>
            <a:bodyPr wrap="none" rtlCol="0">
              <a:spAutoFit/>
            </a:bodyPr>
            <a:lstStyle/>
            <a:p>
              <a:pPr algn="ctr"/>
              <a:r>
                <a:rPr lang="zh-CN" altLang="en-US" sz="4800" b="1" spc="600" dirty="0">
                  <a:solidFill>
                    <a:srgbClr val="25AFC6"/>
                  </a:solidFill>
                  <a:latin typeface="微软雅黑" panose="020B0503020204020204" pitchFamily="34" charset="-122"/>
                  <a:ea typeface="微软雅黑" panose="020B0503020204020204" pitchFamily="34" charset="-122"/>
                </a:rPr>
                <a:t>第一部分</a:t>
              </a:r>
              <a:endParaRPr lang="en-US" altLang="zh-CN" sz="4800" b="1" spc="600" dirty="0">
                <a:solidFill>
                  <a:srgbClr val="25AFC6"/>
                </a:solidFill>
                <a:latin typeface="微软雅黑" panose="020B0503020204020204" pitchFamily="34" charset="-122"/>
                <a:ea typeface="微软雅黑" panose="020B0503020204020204" pitchFamily="34" charset="-122"/>
              </a:endParaRPr>
            </a:p>
          </p:txBody>
        </p:sp>
      </p:grpSp>
      <p:sp>
        <p:nvSpPr>
          <p:cNvPr id="24" name="文本框 3">
            <a:extLst>
              <a:ext uri="{FF2B5EF4-FFF2-40B4-BE49-F238E27FC236}">
                <a16:creationId xmlns:a16="http://schemas.microsoft.com/office/drawing/2014/main" id="{9280E18B-1E14-477B-940E-1766646D5D7B}"/>
              </a:ext>
            </a:extLst>
          </p:cNvPr>
          <p:cNvSpPr txBox="1"/>
          <p:nvPr/>
        </p:nvSpPr>
        <p:spPr>
          <a:xfrm>
            <a:off x="3931229" y="2952218"/>
            <a:ext cx="4379130" cy="707886"/>
          </a:xfrm>
          <a:prstGeom prst="rect">
            <a:avLst/>
          </a:prstGeom>
          <a:solidFill>
            <a:srgbClr val="25AFC6"/>
          </a:solidFill>
          <a:ln w="12700">
            <a:noFill/>
          </a:ln>
        </p:spPr>
        <p:txBody>
          <a:bodyPr wrap="square" rtlCol="0">
            <a:spAutoFit/>
          </a:bodyPr>
          <a:lstStyle/>
          <a:p>
            <a:pPr algn="ctr"/>
            <a:r>
              <a:rPr kumimoji="1" lang="zh-CN" altLang="en-US" sz="4000" b="1" spc="600" dirty="0">
                <a:solidFill>
                  <a:schemeClr val="bg1"/>
                </a:solidFill>
                <a:latin typeface="微软雅黑" panose="020B0503020204020204" pitchFamily="34" charset="-122"/>
                <a:ea typeface="微软雅黑" panose="020B0503020204020204" pitchFamily="34" charset="-122"/>
              </a:rPr>
              <a:t>活动流程简介</a:t>
            </a:r>
          </a:p>
        </p:txBody>
      </p:sp>
      <p:sp>
        <p:nvSpPr>
          <p:cNvPr id="25" name="文本框 24">
            <a:extLst>
              <a:ext uri="{FF2B5EF4-FFF2-40B4-BE49-F238E27FC236}">
                <a16:creationId xmlns:a16="http://schemas.microsoft.com/office/drawing/2014/main" id="{156490F0-6B64-411E-B32F-ED7D1EB9B9ED}"/>
              </a:ext>
            </a:extLst>
          </p:cNvPr>
          <p:cNvSpPr txBox="1"/>
          <p:nvPr/>
        </p:nvSpPr>
        <p:spPr>
          <a:xfrm>
            <a:off x="3381827" y="3795402"/>
            <a:ext cx="5428344" cy="479106"/>
          </a:xfrm>
          <a:prstGeom prst="rect">
            <a:avLst/>
          </a:prstGeom>
          <a:noFill/>
        </p:spPr>
        <p:txBody>
          <a:bodyPr wrap="square" rtlCol="0">
            <a:spAutoFit/>
          </a:bodyPr>
          <a:lstStyle/>
          <a:p>
            <a:pPr algn="ctr">
              <a:lnSpc>
                <a:spcPct val="120000"/>
              </a:lnSpc>
            </a:pPr>
            <a:r>
              <a:rPr lang="en-US" altLang="zh-CN" sz="1050" dirty="0">
                <a:solidFill>
                  <a:schemeClr val="bg1">
                    <a:lumMod val="65000"/>
                  </a:schemeClr>
                </a:solidFill>
                <a:latin typeface="微软雅黑" panose="020B0503020204020204" pitchFamily="34" charset="-122"/>
                <a:ea typeface="微软雅黑" panose="020B0503020204020204" pitchFamily="34" charset="-122"/>
              </a:rPr>
              <a:t>The user can demonstrate on a projector or computer, or print the presentation and make it into a film to be used in a wider field</a:t>
            </a:r>
          </a:p>
        </p:txBody>
      </p:sp>
    </p:spTree>
    <p:extLst>
      <p:ext uri="{BB962C8B-B14F-4D97-AF65-F5344CB8AC3E}">
        <p14:creationId xmlns:p14="http://schemas.microsoft.com/office/powerpoint/2010/main" val="929522134"/>
      </p:ext>
    </p:extLst>
  </p:cSld>
  <p:clrMapOvr>
    <a:masterClrMapping/>
  </p:clrMapOvr>
  <p:transition spd="slow" advClick="0" advTm="1000">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nodeType="with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barn(inVertical)">
                                      <p:cBhvr>
                                        <p:cTn id="7" dur="750"/>
                                        <p:tgtEl>
                                          <p:spTgt spid="3"/>
                                        </p:tgtEl>
                                      </p:cBhvr>
                                    </p:animEffect>
                                  </p:childTnLst>
                                </p:cTn>
                              </p:par>
                            </p:childTnLst>
                          </p:cTn>
                        </p:par>
                        <p:par>
                          <p:cTn id="8" fill="hold">
                            <p:stCondLst>
                              <p:cond delay="750"/>
                            </p:stCondLst>
                            <p:childTnLst>
                              <p:par>
                                <p:cTn id="9" presetID="31" presetClass="entr" presetSubtype="0" fill="hold" nodeType="afterEffect">
                                  <p:stCondLst>
                                    <p:cond delay="0"/>
                                  </p:stCondLst>
                                  <p:childTnLst>
                                    <p:set>
                                      <p:cBhvr>
                                        <p:cTn id="10" dur="1" fill="hold">
                                          <p:stCondLst>
                                            <p:cond delay="0"/>
                                          </p:stCondLst>
                                        </p:cTn>
                                        <p:tgtEl>
                                          <p:spTgt spid="20"/>
                                        </p:tgtEl>
                                        <p:attrNameLst>
                                          <p:attrName>style.visibility</p:attrName>
                                        </p:attrNameLst>
                                      </p:cBhvr>
                                      <p:to>
                                        <p:strVal val="visible"/>
                                      </p:to>
                                    </p:set>
                                    <p:anim calcmode="lin" valueType="num">
                                      <p:cBhvr>
                                        <p:cTn id="11" dur="1000" fill="hold"/>
                                        <p:tgtEl>
                                          <p:spTgt spid="20"/>
                                        </p:tgtEl>
                                        <p:attrNameLst>
                                          <p:attrName>ppt_w</p:attrName>
                                        </p:attrNameLst>
                                      </p:cBhvr>
                                      <p:tavLst>
                                        <p:tav tm="0">
                                          <p:val>
                                            <p:fltVal val="0"/>
                                          </p:val>
                                        </p:tav>
                                        <p:tav tm="100000">
                                          <p:val>
                                            <p:strVal val="#ppt_w"/>
                                          </p:val>
                                        </p:tav>
                                      </p:tavLst>
                                    </p:anim>
                                    <p:anim calcmode="lin" valueType="num">
                                      <p:cBhvr>
                                        <p:cTn id="12" dur="1000" fill="hold"/>
                                        <p:tgtEl>
                                          <p:spTgt spid="20"/>
                                        </p:tgtEl>
                                        <p:attrNameLst>
                                          <p:attrName>ppt_h</p:attrName>
                                        </p:attrNameLst>
                                      </p:cBhvr>
                                      <p:tavLst>
                                        <p:tav tm="0">
                                          <p:val>
                                            <p:fltVal val="0"/>
                                          </p:val>
                                        </p:tav>
                                        <p:tav tm="100000">
                                          <p:val>
                                            <p:strVal val="#ppt_h"/>
                                          </p:val>
                                        </p:tav>
                                      </p:tavLst>
                                    </p:anim>
                                    <p:anim calcmode="lin" valueType="num">
                                      <p:cBhvr>
                                        <p:cTn id="13" dur="1000" fill="hold"/>
                                        <p:tgtEl>
                                          <p:spTgt spid="20"/>
                                        </p:tgtEl>
                                        <p:attrNameLst>
                                          <p:attrName>style.rotation</p:attrName>
                                        </p:attrNameLst>
                                      </p:cBhvr>
                                      <p:tavLst>
                                        <p:tav tm="0">
                                          <p:val>
                                            <p:fltVal val="90"/>
                                          </p:val>
                                        </p:tav>
                                        <p:tav tm="100000">
                                          <p:val>
                                            <p:fltVal val="0"/>
                                          </p:val>
                                        </p:tav>
                                      </p:tavLst>
                                    </p:anim>
                                    <p:animEffect transition="in" filter="fade">
                                      <p:cBhvr>
                                        <p:cTn id="14" dur="1000"/>
                                        <p:tgtEl>
                                          <p:spTgt spid="20"/>
                                        </p:tgtEl>
                                      </p:cBhvr>
                                    </p:animEffect>
                                  </p:childTnLst>
                                </p:cTn>
                              </p:par>
                            </p:childTnLst>
                          </p:cTn>
                        </p:par>
                        <p:par>
                          <p:cTn id="15" fill="hold">
                            <p:stCondLst>
                              <p:cond delay="1750"/>
                            </p:stCondLst>
                            <p:childTnLst>
                              <p:par>
                                <p:cTn id="16" presetID="42" presetClass="entr" presetSubtype="0" fill="hold" grpId="0" nodeType="afterEffect">
                                  <p:stCondLst>
                                    <p:cond delay="0"/>
                                  </p:stCondLst>
                                  <p:childTnLst>
                                    <p:set>
                                      <p:cBhvr>
                                        <p:cTn id="17" dur="1" fill="hold">
                                          <p:stCondLst>
                                            <p:cond delay="0"/>
                                          </p:stCondLst>
                                        </p:cTn>
                                        <p:tgtEl>
                                          <p:spTgt spid="24"/>
                                        </p:tgtEl>
                                        <p:attrNameLst>
                                          <p:attrName>style.visibility</p:attrName>
                                        </p:attrNameLst>
                                      </p:cBhvr>
                                      <p:to>
                                        <p:strVal val="visible"/>
                                      </p:to>
                                    </p:set>
                                    <p:animEffect transition="in" filter="fade">
                                      <p:cBhvr>
                                        <p:cTn id="18" dur="1000"/>
                                        <p:tgtEl>
                                          <p:spTgt spid="24"/>
                                        </p:tgtEl>
                                      </p:cBhvr>
                                    </p:animEffect>
                                    <p:anim calcmode="lin" valueType="num">
                                      <p:cBhvr>
                                        <p:cTn id="19" dur="1000" fill="hold"/>
                                        <p:tgtEl>
                                          <p:spTgt spid="24"/>
                                        </p:tgtEl>
                                        <p:attrNameLst>
                                          <p:attrName>ppt_x</p:attrName>
                                        </p:attrNameLst>
                                      </p:cBhvr>
                                      <p:tavLst>
                                        <p:tav tm="0">
                                          <p:val>
                                            <p:strVal val="#ppt_x"/>
                                          </p:val>
                                        </p:tav>
                                        <p:tav tm="100000">
                                          <p:val>
                                            <p:strVal val="#ppt_x"/>
                                          </p:val>
                                        </p:tav>
                                      </p:tavLst>
                                    </p:anim>
                                    <p:anim calcmode="lin" valueType="num">
                                      <p:cBhvr>
                                        <p:cTn id="20" dur="1000" fill="hold"/>
                                        <p:tgtEl>
                                          <p:spTgt spid="24"/>
                                        </p:tgtEl>
                                        <p:attrNameLst>
                                          <p:attrName>ppt_y</p:attrName>
                                        </p:attrNameLst>
                                      </p:cBhvr>
                                      <p:tavLst>
                                        <p:tav tm="0">
                                          <p:val>
                                            <p:strVal val="#ppt_y+.1"/>
                                          </p:val>
                                        </p:tav>
                                        <p:tav tm="100000">
                                          <p:val>
                                            <p:strVal val="#ppt_y"/>
                                          </p:val>
                                        </p:tav>
                                      </p:tavLst>
                                    </p:anim>
                                  </p:childTnLst>
                                </p:cTn>
                              </p:par>
                            </p:childTnLst>
                          </p:cTn>
                        </p:par>
                        <p:par>
                          <p:cTn id="21" fill="hold">
                            <p:stCondLst>
                              <p:cond delay="2750"/>
                            </p:stCondLst>
                            <p:childTnLst>
                              <p:par>
                                <p:cTn id="22" presetID="14" presetClass="entr" presetSubtype="10" fill="hold" grpId="0" nodeType="afterEffect">
                                  <p:stCondLst>
                                    <p:cond delay="0"/>
                                  </p:stCondLst>
                                  <p:childTnLst>
                                    <p:set>
                                      <p:cBhvr>
                                        <p:cTn id="23" dur="1" fill="hold">
                                          <p:stCondLst>
                                            <p:cond delay="0"/>
                                          </p:stCondLst>
                                        </p:cTn>
                                        <p:tgtEl>
                                          <p:spTgt spid="25"/>
                                        </p:tgtEl>
                                        <p:attrNameLst>
                                          <p:attrName>style.visibility</p:attrName>
                                        </p:attrNameLst>
                                      </p:cBhvr>
                                      <p:to>
                                        <p:strVal val="visible"/>
                                      </p:to>
                                    </p:set>
                                    <p:animEffect transition="in" filter="randombar(horizontal)">
                                      <p:cBhvr>
                                        <p:cTn id="24" dur="500"/>
                                        <p:tgtEl>
                                          <p:spTgt spid="2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 grpId="0" animBg="1"/>
      <p:bldP spid="25"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a:extLst>
              <a:ext uri="{FF2B5EF4-FFF2-40B4-BE49-F238E27FC236}">
                <a16:creationId xmlns:a16="http://schemas.microsoft.com/office/drawing/2014/main" id="{A0CA1529-96A6-4EB0-9188-7956B9354492}"/>
              </a:ext>
            </a:extLst>
          </p:cNvPr>
          <p:cNvGrpSpPr/>
          <p:nvPr/>
        </p:nvGrpSpPr>
        <p:grpSpPr>
          <a:xfrm>
            <a:off x="1133454" y="310596"/>
            <a:ext cx="9952741" cy="729358"/>
            <a:chOff x="-2146775" y="538471"/>
            <a:chExt cx="9952741" cy="729358"/>
          </a:xfrm>
        </p:grpSpPr>
        <p:sp>
          <p:nvSpPr>
            <p:cNvPr id="3" name="矩形 2">
              <a:extLst>
                <a:ext uri="{FF2B5EF4-FFF2-40B4-BE49-F238E27FC236}">
                  <a16:creationId xmlns:a16="http://schemas.microsoft.com/office/drawing/2014/main" id="{D9187D97-82C2-4932-AEF9-3D9D45A3C302}"/>
                </a:ext>
              </a:extLst>
            </p:cNvPr>
            <p:cNvSpPr/>
            <p:nvPr/>
          </p:nvSpPr>
          <p:spPr>
            <a:xfrm flipV="1">
              <a:off x="4391464" y="906236"/>
              <a:ext cx="3414502" cy="45719"/>
            </a:xfrm>
            <a:prstGeom prst="rect">
              <a:avLst/>
            </a:prstGeom>
            <a:solidFill>
              <a:srgbClr val="25AFC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a:latin typeface="微软雅黑" panose="020B0503020204020204" pitchFamily="34" charset="-122"/>
                <a:ea typeface="微软雅黑" panose="020B0503020204020204" pitchFamily="34" charset="-122"/>
              </a:endParaRPr>
            </a:p>
          </p:txBody>
        </p:sp>
        <p:sp>
          <p:nvSpPr>
            <p:cNvPr id="4" name="TextBox 8">
              <a:extLst>
                <a:ext uri="{FF2B5EF4-FFF2-40B4-BE49-F238E27FC236}">
                  <a16:creationId xmlns:a16="http://schemas.microsoft.com/office/drawing/2014/main" id="{ACDCA47F-1740-4362-B323-F5F129B2318A}"/>
                </a:ext>
              </a:extLst>
            </p:cNvPr>
            <p:cNvSpPr txBox="1">
              <a:spLocks noChangeArrowheads="1"/>
            </p:cNvSpPr>
            <p:nvPr/>
          </p:nvSpPr>
          <p:spPr bwMode="auto">
            <a:xfrm>
              <a:off x="1195569" y="538471"/>
              <a:ext cx="3255323" cy="4924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spAutoFit/>
            </a:bodyPr>
            <a:lstStyle/>
            <a:p>
              <a:pPr algn="ctr" eaLnBrk="1" hangingPunct="1"/>
              <a:r>
                <a:rPr lang="zh-CN" altLang="en-US" sz="3100" b="1" dirty="0">
                  <a:solidFill>
                    <a:srgbClr val="25AFC6"/>
                  </a:solidFill>
                  <a:latin typeface="微软雅黑" panose="020B0503020204020204" pitchFamily="34" charset="-122"/>
                  <a:ea typeface="微软雅黑" panose="020B0503020204020204" pitchFamily="34" charset="-122"/>
                  <a:sym typeface="Arial" panose="020B0604020202020204" pitchFamily="34" charset="0"/>
                </a:rPr>
                <a:t>活动流程简介</a:t>
              </a:r>
            </a:p>
          </p:txBody>
        </p:sp>
        <p:sp>
          <p:nvSpPr>
            <p:cNvPr id="5" name="TextBox 8">
              <a:extLst>
                <a:ext uri="{FF2B5EF4-FFF2-40B4-BE49-F238E27FC236}">
                  <a16:creationId xmlns:a16="http://schemas.microsoft.com/office/drawing/2014/main" id="{1A26AEE6-F792-436B-88D6-634A26B4FDA5}"/>
                </a:ext>
              </a:extLst>
            </p:cNvPr>
            <p:cNvSpPr txBox="1">
              <a:spLocks noChangeArrowheads="1"/>
            </p:cNvSpPr>
            <p:nvPr/>
          </p:nvSpPr>
          <p:spPr bwMode="auto">
            <a:xfrm>
              <a:off x="1193413" y="1067774"/>
              <a:ext cx="3255323" cy="200055"/>
            </a:xfrm>
            <a:prstGeom prst="rect">
              <a:avLst/>
            </a:prstGeom>
            <a:noFill/>
            <a:ln w="9525">
              <a:noFill/>
              <a:miter lim="800000"/>
              <a:headEnd/>
              <a:tailEnd/>
            </a:ln>
            <a:extLst>
              <a:ext uri="{909E8E84-426E-40DD-AFC4-6F175D3DCCD1}">
                <a14:hiddenFill xmlns:a14="http://schemas.microsoft.com/office/drawing/2010/main">
                  <a:solidFill>
                    <a:srgbClr val="FFFFFF"/>
                  </a:solidFill>
                </a14:hiddenFill>
              </a:ext>
            </a:extLst>
          </p:spPr>
          <p:txBody>
            <a:bodyPr lIns="0" tIns="0" rIns="0" bIns="0" anchor="ctr">
              <a:spAutoFit/>
            </a:bodyPr>
            <a:lstStyle/>
            <a:p>
              <a:pPr algn="ctr" eaLnBrk="1" hangingPunct="1"/>
              <a:r>
                <a:rPr lang="en-US" altLang="zh-CN" sz="1300" dirty="0">
                  <a:solidFill>
                    <a:schemeClr val="bg1">
                      <a:lumMod val="50000"/>
                    </a:schemeClr>
                  </a:solidFill>
                  <a:latin typeface="微软雅黑" panose="020B0503020204020204" pitchFamily="34" charset="-122"/>
                  <a:ea typeface="微软雅黑" panose="020B0503020204020204" pitchFamily="34" charset="-122"/>
                  <a:sym typeface="Arial" panose="020B0604020202020204" pitchFamily="34" charset="0"/>
                </a:rPr>
                <a:t>CLICK TO ADD CAPTION TEXT</a:t>
              </a:r>
              <a:endParaRPr lang="zh-CN" altLang="en-US" sz="1300" dirty="0">
                <a:solidFill>
                  <a:schemeClr val="bg1">
                    <a:lumMod val="50000"/>
                  </a:schemeClr>
                </a:solidFill>
                <a:latin typeface="微软雅黑" panose="020B0503020204020204" pitchFamily="34" charset="-122"/>
                <a:ea typeface="微软雅黑" panose="020B0503020204020204" pitchFamily="34" charset="-122"/>
                <a:sym typeface="Arial" panose="020B0604020202020204" pitchFamily="34" charset="0"/>
              </a:endParaRPr>
            </a:p>
          </p:txBody>
        </p:sp>
        <p:sp>
          <p:nvSpPr>
            <p:cNvPr id="6" name="矩形 5">
              <a:extLst>
                <a:ext uri="{FF2B5EF4-FFF2-40B4-BE49-F238E27FC236}">
                  <a16:creationId xmlns:a16="http://schemas.microsoft.com/office/drawing/2014/main" id="{9444B16B-BEB5-47A3-80DB-32ABD141501E}"/>
                </a:ext>
              </a:extLst>
            </p:cNvPr>
            <p:cNvSpPr/>
            <p:nvPr/>
          </p:nvSpPr>
          <p:spPr>
            <a:xfrm flipV="1">
              <a:off x="-2146775" y="906236"/>
              <a:ext cx="3414502" cy="45719"/>
            </a:xfrm>
            <a:prstGeom prst="rect">
              <a:avLst/>
            </a:prstGeom>
            <a:solidFill>
              <a:srgbClr val="25AFC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dirty="0">
                <a:latin typeface="微软雅黑" panose="020B0503020204020204" pitchFamily="34" charset="-122"/>
                <a:ea typeface="微软雅黑" panose="020B0503020204020204" pitchFamily="34" charset="-122"/>
              </a:endParaRPr>
            </a:p>
          </p:txBody>
        </p:sp>
      </p:grpSp>
      <p:grpSp>
        <p:nvGrpSpPr>
          <p:cNvPr id="7" name="组合 6">
            <a:extLst>
              <a:ext uri="{FF2B5EF4-FFF2-40B4-BE49-F238E27FC236}">
                <a16:creationId xmlns:a16="http://schemas.microsoft.com/office/drawing/2014/main" id="{E086146D-68D5-4984-B261-B8C57C2F1D9B}"/>
              </a:ext>
            </a:extLst>
          </p:cNvPr>
          <p:cNvGrpSpPr/>
          <p:nvPr/>
        </p:nvGrpSpPr>
        <p:grpSpPr>
          <a:xfrm>
            <a:off x="5933499" y="1506483"/>
            <a:ext cx="4872194" cy="4449634"/>
            <a:chOff x="304734" y="2005595"/>
            <a:chExt cx="3497834" cy="4449634"/>
          </a:xfrm>
        </p:grpSpPr>
        <p:sp>
          <p:nvSpPr>
            <p:cNvPr id="8" name="9">
              <a:extLst>
                <a:ext uri="{FF2B5EF4-FFF2-40B4-BE49-F238E27FC236}">
                  <a16:creationId xmlns:a16="http://schemas.microsoft.com/office/drawing/2014/main" id="{E2961ED2-3B13-4A6D-B6BC-06884C861555}"/>
                </a:ext>
              </a:extLst>
            </p:cNvPr>
            <p:cNvSpPr>
              <a:spLocks noChangeArrowheads="1"/>
            </p:cNvSpPr>
            <p:nvPr/>
          </p:nvSpPr>
          <p:spPr bwMode="auto">
            <a:xfrm>
              <a:off x="364168" y="4559469"/>
              <a:ext cx="3438400" cy="1895760"/>
            </a:xfrm>
            <a:prstGeom prst="rect">
              <a:avLst/>
            </a:prstGeom>
            <a:solidFill>
              <a:srgbClr val="25AFC6"/>
            </a:solidFill>
            <a:ln w="12700">
              <a:noFill/>
              <a:bevel/>
              <a:headEnd/>
              <a:tailEnd/>
            </a:ln>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lgn="ctr" eaLnBrk="1" hangingPunct="1">
                <a:lnSpc>
                  <a:spcPct val="100000"/>
                </a:lnSpc>
                <a:spcBef>
                  <a:spcPct val="0"/>
                </a:spcBef>
                <a:buFont typeface="Arial" panose="020B0604020202020204" pitchFamily="34" charset="0"/>
                <a:buNone/>
              </a:pPr>
              <a:endParaRPr lang="zh-CN" altLang="zh-CN" sz="1800" dirty="0">
                <a:solidFill>
                  <a:schemeClr val="bg1"/>
                </a:solidFill>
                <a:latin typeface="宋体" panose="02010600030101010101" pitchFamily="2" charset="-122"/>
                <a:sym typeface="宋体" panose="02010600030101010101" pitchFamily="2" charset="-122"/>
              </a:endParaRPr>
            </a:p>
          </p:txBody>
        </p:sp>
        <p:sp>
          <p:nvSpPr>
            <p:cNvPr id="9" name="15">
              <a:extLst>
                <a:ext uri="{FF2B5EF4-FFF2-40B4-BE49-F238E27FC236}">
                  <a16:creationId xmlns:a16="http://schemas.microsoft.com/office/drawing/2014/main" id="{21C35355-ECF5-4B4C-8D6E-CC1CB74D7B2D}"/>
                </a:ext>
              </a:extLst>
            </p:cNvPr>
            <p:cNvSpPr>
              <a:spLocks noChangeArrowheads="1"/>
            </p:cNvSpPr>
            <p:nvPr>
              <p:custDataLst>
                <p:tags r:id="rId1"/>
              </p:custDataLst>
            </p:nvPr>
          </p:nvSpPr>
          <p:spPr bwMode="auto">
            <a:xfrm>
              <a:off x="304734" y="5413734"/>
              <a:ext cx="3108644" cy="101361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lgn="ctr">
                <a:buNone/>
              </a:pPr>
              <a:r>
                <a:rPr lang="zh-CN" altLang="en-US" sz="1600" dirty="0">
                  <a:solidFill>
                    <a:schemeClr val="bg1"/>
                  </a:solidFill>
                  <a:latin typeface="微软雅黑" panose="020B0503020204020204" pitchFamily="34" charset="-122"/>
                  <a:ea typeface="微软雅黑" panose="020B0503020204020204" pitchFamily="34" charset="-122"/>
                  <a:cs typeface="Lato Regular"/>
                </a:rPr>
                <a:t>点击此处更换文本</a:t>
              </a:r>
              <a:endParaRPr lang="en-US" altLang="zh-CN" sz="1600" dirty="0">
                <a:solidFill>
                  <a:schemeClr val="bg1"/>
                </a:solidFill>
                <a:latin typeface="微软雅黑" panose="020B0503020204020204" pitchFamily="34" charset="-122"/>
                <a:ea typeface="微软雅黑" panose="020B0503020204020204" pitchFamily="34" charset="-122"/>
                <a:cs typeface="Lato Regular"/>
              </a:endParaRPr>
            </a:p>
            <a:p>
              <a:pPr algn="ctr">
                <a:buNone/>
              </a:pPr>
              <a:r>
                <a:rPr lang="zh-CN" altLang="en-US" sz="1600" dirty="0">
                  <a:solidFill>
                    <a:schemeClr val="bg1"/>
                  </a:solidFill>
                  <a:latin typeface="微软雅黑" panose="020B0503020204020204" pitchFamily="34" charset="-122"/>
                  <a:ea typeface="微软雅黑" panose="020B0503020204020204" pitchFamily="34" charset="-122"/>
                  <a:cs typeface="Lato Regular"/>
                </a:rPr>
                <a:t>点击此处更换文本</a:t>
              </a:r>
              <a:endParaRPr lang="en-US" altLang="zh-CN" sz="1600" dirty="0">
                <a:solidFill>
                  <a:schemeClr val="bg1"/>
                </a:solidFill>
                <a:latin typeface="微软雅黑" panose="020B0503020204020204" pitchFamily="34" charset="-122"/>
                <a:ea typeface="微软雅黑" panose="020B0503020204020204" pitchFamily="34" charset="-122"/>
                <a:cs typeface="Lato Regular"/>
              </a:endParaRPr>
            </a:p>
            <a:p>
              <a:pPr algn="ctr"/>
              <a:endParaRPr lang="en-US" altLang="zh-CN" sz="1600" dirty="0">
                <a:solidFill>
                  <a:schemeClr val="bg1"/>
                </a:solidFill>
                <a:latin typeface="微软雅黑" panose="020B0503020204020204" pitchFamily="34" charset="-122"/>
                <a:ea typeface="微软雅黑" panose="020B0503020204020204" pitchFamily="34" charset="-122"/>
                <a:cs typeface="Lato Regular"/>
              </a:endParaRPr>
            </a:p>
          </p:txBody>
        </p:sp>
        <p:sp>
          <p:nvSpPr>
            <p:cNvPr id="10" name="13">
              <a:extLst>
                <a:ext uri="{FF2B5EF4-FFF2-40B4-BE49-F238E27FC236}">
                  <a16:creationId xmlns:a16="http://schemas.microsoft.com/office/drawing/2014/main" id="{C9FE72C1-938A-4FE9-8DA7-F4F11D91C2F7}"/>
                </a:ext>
              </a:extLst>
            </p:cNvPr>
            <p:cNvSpPr>
              <a:spLocks noChangeArrowheads="1"/>
            </p:cNvSpPr>
            <p:nvPr>
              <p:custDataLst>
                <p:tags r:id="rId2"/>
              </p:custDataLst>
            </p:nvPr>
          </p:nvSpPr>
          <p:spPr bwMode="auto">
            <a:xfrm>
              <a:off x="622453" y="4940520"/>
              <a:ext cx="2555314"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lvl="0" algn="ctr">
                <a:lnSpc>
                  <a:spcPct val="100000"/>
                </a:lnSpc>
                <a:spcBef>
                  <a:spcPts val="0"/>
                </a:spcBef>
                <a:buNone/>
              </a:pPr>
              <a:r>
                <a:rPr lang="zh-CN" altLang="en-US" sz="2000" b="1" dirty="0">
                  <a:solidFill>
                    <a:srgbClr val="FFFFFF"/>
                  </a:solidFill>
                  <a:latin typeface="微软雅黑" panose="020B0503020204020204" pitchFamily="34" charset="-122"/>
                  <a:ea typeface="微软雅黑" panose="020B0503020204020204" pitchFamily="34" charset="-122"/>
                  <a:cs typeface="Lato Regular"/>
                </a:rPr>
                <a:t>点击此处更换文本</a:t>
              </a:r>
              <a:endParaRPr lang="en-US" altLang="zh-CN" sz="2000" b="1" dirty="0">
                <a:solidFill>
                  <a:srgbClr val="FFFFFF"/>
                </a:solidFill>
                <a:latin typeface="微软雅黑" panose="020B0503020204020204" pitchFamily="34" charset="-122"/>
                <a:ea typeface="微软雅黑" panose="020B0503020204020204" pitchFamily="34" charset="-122"/>
                <a:cs typeface="Lato Regular"/>
              </a:endParaRPr>
            </a:p>
          </p:txBody>
        </p:sp>
        <p:sp>
          <p:nvSpPr>
            <p:cNvPr id="11" name="矩形 10">
              <a:extLst>
                <a:ext uri="{FF2B5EF4-FFF2-40B4-BE49-F238E27FC236}">
                  <a16:creationId xmlns:a16="http://schemas.microsoft.com/office/drawing/2014/main" id="{8416776D-6C5E-407C-BFFE-907D6C8F3616}"/>
                </a:ext>
              </a:extLst>
            </p:cNvPr>
            <p:cNvSpPr/>
            <p:nvPr/>
          </p:nvSpPr>
          <p:spPr>
            <a:xfrm>
              <a:off x="364168" y="2005595"/>
              <a:ext cx="3438400" cy="2396565"/>
            </a:xfrm>
            <a:prstGeom prst="rect">
              <a:avLst/>
            </a:prstGeom>
            <a:blipFill dpi="0" rotWithShape="1">
              <a:blip r:embed="rId5"/>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chemeClr val="bg1"/>
                </a:solidFill>
              </a:endParaRPr>
            </a:p>
          </p:txBody>
        </p:sp>
      </p:grpSp>
      <p:grpSp>
        <p:nvGrpSpPr>
          <p:cNvPr id="12" name="组合 11">
            <a:extLst>
              <a:ext uri="{FF2B5EF4-FFF2-40B4-BE49-F238E27FC236}">
                <a16:creationId xmlns:a16="http://schemas.microsoft.com/office/drawing/2014/main" id="{92A00296-8FD5-42A1-A953-B95BB34223F8}"/>
              </a:ext>
            </a:extLst>
          </p:cNvPr>
          <p:cNvGrpSpPr/>
          <p:nvPr/>
        </p:nvGrpSpPr>
        <p:grpSpPr>
          <a:xfrm>
            <a:off x="1397820" y="2148182"/>
            <a:ext cx="4052969" cy="3433532"/>
            <a:chOff x="1994871" y="2316000"/>
            <a:chExt cx="3522353" cy="2984013"/>
          </a:xfrm>
        </p:grpSpPr>
        <p:grpSp>
          <p:nvGrpSpPr>
            <p:cNvPr id="13" name="组合 12">
              <a:extLst>
                <a:ext uri="{FF2B5EF4-FFF2-40B4-BE49-F238E27FC236}">
                  <a16:creationId xmlns:a16="http://schemas.microsoft.com/office/drawing/2014/main" id="{7D98A839-75B2-4387-859F-07FC424E7D17}"/>
                </a:ext>
              </a:extLst>
            </p:cNvPr>
            <p:cNvGrpSpPr/>
            <p:nvPr/>
          </p:nvGrpSpPr>
          <p:grpSpPr>
            <a:xfrm flipH="1">
              <a:off x="1994871" y="2316000"/>
              <a:ext cx="3522353" cy="2229405"/>
              <a:chOff x="6231835" y="1190331"/>
              <a:chExt cx="2471633" cy="1564372"/>
            </a:xfrm>
          </p:grpSpPr>
          <p:sp>
            <p:nvSpPr>
              <p:cNvPr id="16" name="文本框 31">
                <a:extLst>
                  <a:ext uri="{FF2B5EF4-FFF2-40B4-BE49-F238E27FC236}">
                    <a16:creationId xmlns:a16="http://schemas.microsoft.com/office/drawing/2014/main" id="{38E75761-9643-4471-B1AD-F479B93D0634}"/>
                  </a:ext>
                </a:extLst>
              </p:cNvPr>
              <p:cNvSpPr txBox="1"/>
              <p:nvPr/>
            </p:nvSpPr>
            <p:spPr>
              <a:xfrm>
                <a:off x="6231835" y="1190331"/>
                <a:ext cx="2408234" cy="192385"/>
              </a:xfrm>
              <a:prstGeom prst="rect">
                <a:avLst/>
              </a:prstGeom>
              <a:noFill/>
            </p:spPr>
            <p:txBody>
              <a:bodyPr wrap="square" lIns="68580" tIns="34290" rIns="68580" bIns="34290" rtlCol="0">
                <a:spAutoFit/>
              </a:bodyPr>
              <a:lstStyle/>
              <a:p>
                <a:pPr algn="ctr"/>
                <a:r>
                  <a:rPr lang="zh-CN" altLang="en-US" sz="1600" dirty="0">
                    <a:solidFill>
                      <a:schemeClr val="bg1">
                        <a:lumMod val="50000"/>
                      </a:schemeClr>
                    </a:solidFill>
                    <a:latin typeface="微软雅黑" panose="020B0503020204020204" pitchFamily="34" charset="-122"/>
                    <a:ea typeface="微软雅黑" panose="020B0503020204020204" pitchFamily="34" charset="-122"/>
                    <a:cs typeface="Lato Regular"/>
                  </a:rPr>
                  <a:t>点击此处更换文本点击此处更换文本</a:t>
                </a:r>
                <a:endParaRPr lang="en-US" altLang="zh-CN" dirty="0">
                  <a:solidFill>
                    <a:schemeClr val="bg1">
                      <a:lumMod val="50000"/>
                    </a:schemeClr>
                  </a:solidFill>
                  <a:latin typeface="微软雅黑" panose="020B0503020204020204" pitchFamily="34" charset="-122"/>
                  <a:ea typeface="微软雅黑" panose="020B0503020204020204" pitchFamily="34" charset="-122"/>
                  <a:cs typeface="Lato Regular"/>
                </a:endParaRPr>
              </a:p>
            </p:txBody>
          </p:sp>
          <p:sp>
            <p:nvSpPr>
              <p:cNvPr id="17" name="文本框 32">
                <a:extLst>
                  <a:ext uri="{FF2B5EF4-FFF2-40B4-BE49-F238E27FC236}">
                    <a16:creationId xmlns:a16="http://schemas.microsoft.com/office/drawing/2014/main" id="{72C6A515-DB68-4FD0-A6D9-4569C56CEB08}"/>
                  </a:ext>
                </a:extLst>
              </p:cNvPr>
              <p:cNvSpPr txBox="1"/>
              <p:nvPr/>
            </p:nvSpPr>
            <p:spPr>
              <a:xfrm>
                <a:off x="6231835" y="1744316"/>
                <a:ext cx="2408234" cy="192385"/>
              </a:xfrm>
              <a:prstGeom prst="rect">
                <a:avLst/>
              </a:prstGeom>
              <a:noFill/>
            </p:spPr>
            <p:txBody>
              <a:bodyPr wrap="square" lIns="68580" tIns="34290" rIns="68580" bIns="34290" rtlCol="0">
                <a:spAutoFit/>
              </a:bodyPr>
              <a:lstStyle/>
              <a:p>
                <a:pPr algn="ctr"/>
                <a:r>
                  <a:rPr lang="zh-CN" altLang="en-US" sz="1600" dirty="0">
                    <a:solidFill>
                      <a:srgbClr val="FFFFFF">
                        <a:lumMod val="50000"/>
                      </a:srgbClr>
                    </a:solidFill>
                    <a:latin typeface="微软雅黑" panose="020B0503020204020204" pitchFamily="34" charset="-122"/>
                    <a:ea typeface="微软雅黑" panose="020B0503020204020204" pitchFamily="34" charset="-122"/>
                    <a:cs typeface="Lato Regular"/>
                  </a:rPr>
                  <a:t>点击此处更换文本点击此处更换文本</a:t>
                </a:r>
                <a:endParaRPr lang="en-US" altLang="zh-CN" dirty="0">
                  <a:solidFill>
                    <a:schemeClr val="bg1">
                      <a:lumMod val="50000"/>
                    </a:schemeClr>
                  </a:solidFill>
                  <a:latin typeface="微软雅黑" panose="020B0503020204020204" pitchFamily="34" charset="-122"/>
                  <a:ea typeface="微软雅黑" panose="020B0503020204020204" pitchFamily="34" charset="-122"/>
                  <a:cs typeface="Lato Regular"/>
                </a:endParaRPr>
              </a:p>
            </p:txBody>
          </p:sp>
          <p:sp>
            <p:nvSpPr>
              <p:cNvPr id="18" name="文本框 33">
                <a:extLst>
                  <a:ext uri="{FF2B5EF4-FFF2-40B4-BE49-F238E27FC236}">
                    <a16:creationId xmlns:a16="http://schemas.microsoft.com/office/drawing/2014/main" id="{9192C244-5565-45BA-8065-FB12925F6386}"/>
                  </a:ext>
                </a:extLst>
              </p:cNvPr>
              <p:cNvSpPr txBox="1"/>
              <p:nvPr/>
            </p:nvSpPr>
            <p:spPr>
              <a:xfrm>
                <a:off x="6231835" y="2313967"/>
                <a:ext cx="2408234" cy="192385"/>
              </a:xfrm>
              <a:prstGeom prst="rect">
                <a:avLst/>
              </a:prstGeom>
              <a:noFill/>
            </p:spPr>
            <p:txBody>
              <a:bodyPr wrap="square" lIns="68580" tIns="34290" rIns="68580" bIns="34290" rtlCol="0">
                <a:spAutoFit/>
              </a:bodyPr>
              <a:lstStyle/>
              <a:p>
                <a:pPr algn="ctr"/>
                <a:r>
                  <a:rPr lang="zh-CN" altLang="en-US" sz="1600" dirty="0">
                    <a:solidFill>
                      <a:srgbClr val="FFFFFF">
                        <a:lumMod val="50000"/>
                      </a:srgbClr>
                    </a:solidFill>
                    <a:latin typeface="微软雅黑" panose="020B0503020204020204" pitchFamily="34" charset="-122"/>
                    <a:ea typeface="微软雅黑" panose="020B0503020204020204" pitchFamily="34" charset="-122"/>
                    <a:cs typeface="Lato Regular"/>
                  </a:rPr>
                  <a:t>点击此处更换文本点击此处更换文本</a:t>
                </a:r>
                <a:endParaRPr lang="en-US" altLang="zh-CN" dirty="0">
                  <a:solidFill>
                    <a:schemeClr val="bg1">
                      <a:lumMod val="50000"/>
                    </a:schemeClr>
                  </a:solidFill>
                  <a:latin typeface="微软雅黑" panose="020B0503020204020204" pitchFamily="34" charset="-122"/>
                  <a:ea typeface="微软雅黑" panose="020B0503020204020204" pitchFamily="34" charset="-122"/>
                  <a:cs typeface="Lato Regular"/>
                </a:endParaRPr>
              </a:p>
            </p:txBody>
          </p:sp>
          <p:cxnSp>
            <p:nvCxnSpPr>
              <p:cNvPr id="19" name="直接连接符 18">
                <a:extLst>
                  <a:ext uri="{FF2B5EF4-FFF2-40B4-BE49-F238E27FC236}">
                    <a16:creationId xmlns:a16="http://schemas.microsoft.com/office/drawing/2014/main" id="{BEE206E8-33E5-440C-960D-41DC5CFA171E}"/>
                  </a:ext>
                </a:extLst>
              </p:cNvPr>
              <p:cNvCxnSpPr/>
              <p:nvPr/>
            </p:nvCxnSpPr>
            <p:spPr>
              <a:xfrm>
                <a:off x="6231835" y="1655989"/>
                <a:ext cx="2471633" cy="0"/>
              </a:xfrm>
              <a:prstGeom prst="line">
                <a:avLst/>
              </a:prstGeom>
              <a:noFill/>
              <a:ln w="9525" cap="flat" cmpd="sng" algn="ctr">
                <a:solidFill>
                  <a:schemeClr val="bg1">
                    <a:lumMod val="50000"/>
                  </a:schemeClr>
                </a:solidFill>
                <a:prstDash val="solid"/>
              </a:ln>
              <a:effectLst/>
            </p:spPr>
          </p:cxnSp>
          <p:cxnSp>
            <p:nvCxnSpPr>
              <p:cNvPr id="20" name="直接连接符 19">
                <a:extLst>
                  <a:ext uri="{FF2B5EF4-FFF2-40B4-BE49-F238E27FC236}">
                    <a16:creationId xmlns:a16="http://schemas.microsoft.com/office/drawing/2014/main" id="{DE062787-6D35-42D0-A2FF-4970C12A1345}"/>
                  </a:ext>
                </a:extLst>
              </p:cNvPr>
              <p:cNvCxnSpPr/>
              <p:nvPr/>
            </p:nvCxnSpPr>
            <p:spPr>
              <a:xfrm>
                <a:off x="6231835" y="2209261"/>
                <a:ext cx="2471633" cy="0"/>
              </a:xfrm>
              <a:prstGeom prst="line">
                <a:avLst/>
              </a:prstGeom>
              <a:noFill/>
              <a:ln w="9525" cap="flat" cmpd="sng" algn="ctr">
                <a:solidFill>
                  <a:schemeClr val="bg1">
                    <a:lumMod val="50000"/>
                  </a:schemeClr>
                </a:solidFill>
                <a:prstDash val="solid"/>
              </a:ln>
              <a:effectLst/>
            </p:spPr>
          </p:cxnSp>
          <p:cxnSp>
            <p:nvCxnSpPr>
              <p:cNvPr id="21" name="直接连接符 20">
                <a:extLst>
                  <a:ext uri="{FF2B5EF4-FFF2-40B4-BE49-F238E27FC236}">
                    <a16:creationId xmlns:a16="http://schemas.microsoft.com/office/drawing/2014/main" id="{ED95D05D-C369-449E-8B5C-68AF8B772580}"/>
                  </a:ext>
                </a:extLst>
              </p:cNvPr>
              <p:cNvCxnSpPr/>
              <p:nvPr/>
            </p:nvCxnSpPr>
            <p:spPr>
              <a:xfrm>
                <a:off x="6231835" y="2754703"/>
                <a:ext cx="2471633" cy="0"/>
              </a:xfrm>
              <a:prstGeom prst="line">
                <a:avLst/>
              </a:prstGeom>
              <a:noFill/>
              <a:ln w="9525" cap="flat" cmpd="sng" algn="ctr">
                <a:solidFill>
                  <a:schemeClr val="bg1">
                    <a:lumMod val="50000"/>
                  </a:schemeClr>
                </a:solidFill>
                <a:prstDash val="solid"/>
              </a:ln>
              <a:effectLst/>
            </p:spPr>
          </p:cxnSp>
        </p:grpSp>
        <p:sp>
          <p:nvSpPr>
            <p:cNvPr id="14" name="文本框 33">
              <a:extLst>
                <a:ext uri="{FF2B5EF4-FFF2-40B4-BE49-F238E27FC236}">
                  <a16:creationId xmlns:a16="http://schemas.microsoft.com/office/drawing/2014/main" id="{D98D9B20-4242-4B99-B961-5A2B12845F9F}"/>
                </a:ext>
              </a:extLst>
            </p:cNvPr>
            <p:cNvSpPr txBox="1"/>
            <p:nvPr/>
          </p:nvSpPr>
          <p:spPr>
            <a:xfrm flipH="1">
              <a:off x="2085222" y="4671915"/>
              <a:ext cx="3432002" cy="274169"/>
            </a:xfrm>
            <a:prstGeom prst="rect">
              <a:avLst/>
            </a:prstGeom>
            <a:noFill/>
          </p:spPr>
          <p:txBody>
            <a:bodyPr wrap="square" lIns="68580" tIns="34290" rIns="68580" bIns="34290" rtlCol="0">
              <a:spAutoFit/>
            </a:bodyPr>
            <a:lstStyle/>
            <a:p>
              <a:pPr algn="ctr"/>
              <a:r>
                <a:rPr lang="zh-CN" altLang="en-US" sz="1600" dirty="0">
                  <a:solidFill>
                    <a:srgbClr val="FFFFFF">
                      <a:lumMod val="50000"/>
                    </a:srgbClr>
                  </a:solidFill>
                  <a:latin typeface="微软雅黑" panose="020B0503020204020204" pitchFamily="34" charset="-122"/>
                  <a:ea typeface="微软雅黑" panose="020B0503020204020204" pitchFamily="34" charset="-122"/>
                  <a:cs typeface="Lato Regular"/>
                </a:rPr>
                <a:t>点击此处更换文本点击此处更换文本</a:t>
              </a:r>
              <a:endParaRPr lang="en-US" altLang="zh-CN" dirty="0">
                <a:solidFill>
                  <a:schemeClr val="bg1">
                    <a:lumMod val="50000"/>
                  </a:schemeClr>
                </a:solidFill>
                <a:latin typeface="微软雅黑" panose="020B0503020204020204" pitchFamily="34" charset="-122"/>
                <a:ea typeface="微软雅黑" panose="020B0503020204020204" pitchFamily="34" charset="-122"/>
                <a:cs typeface="Lato Regular"/>
              </a:endParaRPr>
            </a:p>
          </p:txBody>
        </p:sp>
        <p:cxnSp>
          <p:nvCxnSpPr>
            <p:cNvPr id="15" name="直接连接符 14">
              <a:extLst>
                <a:ext uri="{FF2B5EF4-FFF2-40B4-BE49-F238E27FC236}">
                  <a16:creationId xmlns:a16="http://schemas.microsoft.com/office/drawing/2014/main" id="{A0598618-4F8B-4D01-A3DC-F573B6E4B4A2}"/>
                </a:ext>
              </a:extLst>
            </p:cNvPr>
            <p:cNvCxnSpPr/>
            <p:nvPr/>
          </p:nvCxnSpPr>
          <p:spPr>
            <a:xfrm flipH="1">
              <a:off x="1994871" y="5300013"/>
              <a:ext cx="3522353" cy="0"/>
            </a:xfrm>
            <a:prstGeom prst="line">
              <a:avLst/>
            </a:prstGeom>
            <a:noFill/>
            <a:ln w="9525" cap="flat" cmpd="sng" algn="ctr">
              <a:solidFill>
                <a:schemeClr val="bg1">
                  <a:lumMod val="50000"/>
                </a:schemeClr>
              </a:solidFill>
              <a:prstDash val="solid"/>
            </a:ln>
            <a:effectLst/>
          </p:spPr>
        </p:cxnSp>
      </p:grpSp>
    </p:spTree>
    <p:extLst>
      <p:ext uri="{BB962C8B-B14F-4D97-AF65-F5344CB8AC3E}">
        <p14:creationId xmlns:p14="http://schemas.microsoft.com/office/powerpoint/2010/main" val="3305934578"/>
      </p:ext>
    </p:extLst>
  </p:cSld>
  <p:clrMapOvr>
    <a:masterClrMapping/>
  </p:clrMapOvr>
  <p:transition spd="slow" advClick="0" advTm="1000">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arn(inVertical)">
                                      <p:cBhvr>
                                        <p:cTn id="7" dur="500"/>
                                        <p:tgtEl>
                                          <p:spTgt spid="2"/>
                                        </p:tgtEl>
                                      </p:cBhvr>
                                    </p:animEffect>
                                  </p:childTnLst>
                                </p:cTn>
                              </p:par>
                            </p:childTnLst>
                          </p:cTn>
                        </p:par>
                        <p:par>
                          <p:cTn id="8" fill="hold">
                            <p:stCondLst>
                              <p:cond delay="500"/>
                            </p:stCondLst>
                            <p:childTnLst>
                              <p:par>
                                <p:cTn id="9" presetID="42" presetClass="entr" presetSubtype="0" fill="hold" nodeType="afterEffect">
                                  <p:stCondLst>
                                    <p:cond delay="0"/>
                                  </p:stCondLst>
                                  <p:childTnLst>
                                    <p:set>
                                      <p:cBhvr>
                                        <p:cTn id="10" dur="1" fill="hold">
                                          <p:stCondLst>
                                            <p:cond delay="0"/>
                                          </p:stCondLst>
                                        </p:cTn>
                                        <p:tgtEl>
                                          <p:spTgt spid="7"/>
                                        </p:tgtEl>
                                        <p:attrNameLst>
                                          <p:attrName>style.visibility</p:attrName>
                                        </p:attrNameLst>
                                      </p:cBhvr>
                                      <p:to>
                                        <p:strVal val="visible"/>
                                      </p:to>
                                    </p:set>
                                    <p:animEffect transition="in" filter="fade">
                                      <p:cBhvr>
                                        <p:cTn id="11" dur="1000"/>
                                        <p:tgtEl>
                                          <p:spTgt spid="7"/>
                                        </p:tgtEl>
                                      </p:cBhvr>
                                    </p:animEffect>
                                    <p:anim calcmode="lin" valueType="num">
                                      <p:cBhvr>
                                        <p:cTn id="12" dur="1000" fill="hold"/>
                                        <p:tgtEl>
                                          <p:spTgt spid="7"/>
                                        </p:tgtEl>
                                        <p:attrNameLst>
                                          <p:attrName>ppt_x</p:attrName>
                                        </p:attrNameLst>
                                      </p:cBhvr>
                                      <p:tavLst>
                                        <p:tav tm="0">
                                          <p:val>
                                            <p:strVal val="#ppt_x"/>
                                          </p:val>
                                        </p:tav>
                                        <p:tav tm="100000">
                                          <p:val>
                                            <p:strVal val="#ppt_x"/>
                                          </p:val>
                                        </p:tav>
                                      </p:tavLst>
                                    </p:anim>
                                    <p:anim calcmode="lin" valueType="num">
                                      <p:cBhvr>
                                        <p:cTn id="13" dur="1000" fill="hold"/>
                                        <p:tgtEl>
                                          <p:spTgt spid="7"/>
                                        </p:tgtEl>
                                        <p:attrNameLst>
                                          <p:attrName>ppt_y</p:attrName>
                                        </p:attrNameLst>
                                      </p:cBhvr>
                                      <p:tavLst>
                                        <p:tav tm="0">
                                          <p:val>
                                            <p:strVal val="#ppt_y+.1"/>
                                          </p:val>
                                        </p:tav>
                                        <p:tav tm="100000">
                                          <p:val>
                                            <p:strVal val="#ppt_y"/>
                                          </p:val>
                                        </p:tav>
                                      </p:tavLst>
                                    </p:anim>
                                  </p:childTnLst>
                                </p:cTn>
                              </p:par>
                            </p:childTnLst>
                          </p:cTn>
                        </p:par>
                        <p:par>
                          <p:cTn id="14" fill="hold">
                            <p:stCondLst>
                              <p:cond delay="1500"/>
                            </p:stCondLst>
                            <p:childTnLst>
                              <p:par>
                                <p:cTn id="15" presetID="42" presetClass="entr" presetSubtype="0" fill="hold" nodeType="afterEffect">
                                  <p:stCondLst>
                                    <p:cond delay="0"/>
                                  </p:stCondLst>
                                  <p:childTnLst>
                                    <p:set>
                                      <p:cBhvr>
                                        <p:cTn id="16" dur="1" fill="hold">
                                          <p:stCondLst>
                                            <p:cond delay="0"/>
                                          </p:stCondLst>
                                        </p:cTn>
                                        <p:tgtEl>
                                          <p:spTgt spid="12"/>
                                        </p:tgtEl>
                                        <p:attrNameLst>
                                          <p:attrName>style.visibility</p:attrName>
                                        </p:attrNameLst>
                                      </p:cBhvr>
                                      <p:to>
                                        <p:strVal val="visible"/>
                                      </p:to>
                                    </p:set>
                                    <p:animEffect transition="in" filter="fade">
                                      <p:cBhvr>
                                        <p:cTn id="17" dur="500"/>
                                        <p:tgtEl>
                                          <p:spTgt spid="12"/>
                                        </p:tgtEl>
                                      </p:cBhvr>
                                    </p:animEffect>
                                    <p:anim calcmode="lin" valueType="num">
                                      <p:cBhvr>
                                        <p:cTn id="18" dur="500" fill="hold"/>
                                        <p:tgtEl>
                                          <p:spTgt spid="12"/>
                                        </p:tgtEl>
                                        <p:attrNameLst>
                                          <p:attrName>ppt_x</p:attrName>
                                        </p:attrNameLst>
                                      </p:cBhvr>
                                      <p:tavLst>
                                        <p:tav tm="0">
                                          <p:val>
                                            <p:strVal val="#ppt_x"/>
                                          </p:val>
                                        </p:tav>
                                        <p:tav tm="100000">
                                          <p:val>
                                            <p:strVal val="#ppt_x"/>
                                          </p:val>
                                        </p:tav>
                                      </p:tavLst>
                                    </p:anim>
                                    <p:anim calcmode="lin" valueType="num">
                                      <p:cBhvr>
                                        <p:cTn id="19" dur="500" fill="hold"/>
                                        <p:tgtEl>
                                          <p:spTgt spid="1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a:extLst>
              <a:ext uri="{FF2B5EF4-FFF2-40B4-BE49-F238E27FC236}">
                <a16:creationId xmlns:a16="http://schemas.microsoft.com/office/drawing/2014/main" id="{A0CA1529-96A6-4EB0-9188-7956B9354492}"/>
              </a:ext>
            </a:extLst>
          </p:cNvPr>
          <p:cNvGrpSpPr/>
          <p:nvPr/>
        </p:nvGrpSpPr>
        <p:grpSpPr>
          <a:xfrm>
            <a:off x="1133454" y="310596"/>
            <a:ext cx="9952741" cy="729358"/>
            <a:chOff x="-2146775" y="538471"/>
            <a:chExt cx="9952741" cy="729358"/>
          </a:xfrm>
        </p:grpSpPr>
        <p:sp>
          <p:nvSpPr>
            <p:cNvPr id="3" name="矩形 2">
              <a:extLst>
                <a:ext uri="{FF2B5EF4-FFF2-40B4-BE49-F238E27FC236}">
                  <a16:creationId xmlns:a16="http://schemas.microsoft.com/office/drawing/2014/main" id="{D9187D97-82C2-4932-AEF9-3D9D45A3C302}"/>
                </a:ext>
              </a:extLst>
            </p:cNvPr>
            <p:cNvSpPr/>
            <p:nvPr/>
          </p:nvSpPr>
          <p:spPr>
            <a:xfrm flipV="1">
              <a:off x="4391464" y="906236"/>
              <a:ext cx="3414502" cy="45719"/>
            </a:xfrm>
            <a:prstGeom prst="rect">
              <a:avLst/>
            </a:prstGeom>
            <a:solidFill>
              <a:srgbClr val="25AFC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a:latin typeface="微软雅黑" panose="020B0503020204020204" pitchFamily="34" charset="-122"/>
                <a:ea typeface="微软雅黑" panose="020B0503020204020204" pitchFamily="34" charset="-122"/>
              </a:endParaRPr>
            </a:p>
          </p:txBody>
        </p:sp>
        <p:sp>
          <p:nvSpPr>
            <p:cNvPr id="4" name="TextBox 8">
              <a:extLst>
                <a:ext uri="{FF2B5EF4-FFF2-40B4-BE49-F238E27FC236}">
                  <a16:creationId xmlns:a16="http://schemas.microsoft.com/office/drawing/2014/main" id="{ACDCA47F-1740-4362-B323-F5F129B2318A}"/>
                </a:ext>
              </a:extLst>
            </p:cNvPr>
            <p:cNvSpPr txBox="1">
              <a:spLocks noChangeArrowheads="1"/>
            </p:cNvSpPr>
            <p:nvPr/>
          </p:nvSpPr>
          <p:spPr bwMode="auto">
            <a:xfrm>
              <a:off x="1195569" y="538471"/>
              <a:ext cx="3255323" cy="4924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spAutoFit/>
            </a:bodyPr>
            <a:lstStyle/>
            <a:p>
              <a:pPr algn="ctr" eaLnBrk="1" hangingPunct="1"/>
              <a:r>
                <a:rPr lang="zh-CN" altLang="en-US" sz="3100" b="1" dirty="0">
                  <a:solidFill>
                    <a:srgbClr val="25AFC6"/>
                  </a:solidFill>
                  <a:latin typeface="微软雅黑" panose="020B0503020204020204" pitchFamily="34" charset="-122"/>
                  <a:ea typeface="微软雅黑" panose="020B0503020204020204" pitchFamily="34" charset="-122"/>
                  <a:sym typeface="Arial" panose="020B0604020202020204" pitchFamily="34" charset="0"/>
                </a:rPr>
                <a:t>活动流程简介</a:t>
              </a:r>
            </a:p>
          </p:txBody>
        </p:sp>
        <p:sp>
          <p:nvSpPr>
            <p:cNvPr id="5" name="TextBox 8">
              <a:extLst>
                <a:ext uri="{FF2B5EF4-FFF2-40B4-BE49-F238E27FC236}">
                  <a16:creationId xmlns:a16="http://schemas.microsoft.com/office/drawing/2014/main" id="{1A26AEE6-F792-436B-88D6-634A26B4FDA5}"/>
                </a:ext>
              </a:extLst>
            </p:cNvPr>
            <p:cNvSpPr txBox="1">
              <a:spLocks noChangeArrowheads="1"/>
            </p:cNvSpPr>
            <p:nvPr/>
          </p:nvSpPr>
          <p:spPr bwMode="auto">
            <a:xfrm>
              <a:off x="1193413" y="1067774"/>
              <a:ext cx="3255323" cy="200055"/>
            </a:xfrm>
            <a:prstGeom prst="rect">
              <a:avLst/>
            </a:prstGeom>
            <a:noFill/>
            <a:ln w="9525">
              <a:noFill/>
              <a:miter lim="800000"/>
              <a:headEnd/>
              <a:tailEnd/>
            </a:ln>
            <a:extLst>
              <a:ext uri="{909E8E84-426E-40DD-AFC4-6F175D3DCCD1}">
                <a14:hiddenFill xmlns:a14="http://schemas.microsoft.com/office/drawing/2010/main">
                  <a:solidFill>
                    <a:srgbClr val="FFFFFF"/>
                  </a:solidFill>
                </a14:hiddenFill>
              </a:ext>
            </a:extLst>
          </p:spPr>
          <p:txBody>
            <a:bodyPr lIns="0" tIns="0" rIns="0" bIns="0" anchor="ctr">
              <a:spAutoFit/>
            </a:bodyPr>
            <a:lstStyle/>
            <a:p>
              <a:pPr algn="ctr" eaLnBrk="1" hangingPunct="1"/>
              <a:r>
                <a:rPr lang="en-US" altLang="zh-CN" sz="1300" dirty="0">
                  <a:solidFill>
                    <a:schemeClr val="bg1">
                      <a:lumMod val="50000"/>
                    </a:schemeClr>
                  </a:solidFill>
                  <a:latin typeface="微软雅黑" panose="020B0503020204020204" pitchFamily="34" charset="-122"/>
                  <a:ea typeface="微软雅黑" panose="020B0503020204020204" pitchFamily="34" charset="-122"/>
                  <a:sym typeface="Arial" panose="020B0604020202020204" pitchFamily="34" charset="0"/>
                </a:rPr>
                <a:t>CLICK TO ADD CAPTION TEXT</a:t>
              </a:r>
              <a:endParaRPr lang="zh-CN" altLang="en-US" sz="1300" dirty="0">
                <a:solidFill>
                  <a:schemeClr val="bg1">
                    <a:lumMod val="50000"/>
                  </a:schemeClr>
                </a:solidFill>
                <a:latin typeface="微软雅黑" panose="020B0503020204020204" pitchFamily="34" charset="-122"/>
                <a:ea typeface="微软雅黑" panose="020B0503020204020204" pitchFamily="34" charset="-122"/>
                <a:sym typeface="Arial" panose="020B0604020202020204" pitchFamily="34" charset="0"/>
              </a:endParaRPr>
            </a:p>
          </p:txBody>
        </p:sp>
        <p:sp>
          <p:nvSpPr>
            <p:cNvPr id="6" name="矩形 5">
              <a:extLst>
                <a:ext uri="{FF2B5EF4-FFF2-40B4-BE49-F238E27FC236}">
                  <a16:creationId xmlns:a16="http://schemas.microsoft.com/office/drawing/2014/main" id="{9444B16B-BEB5-47A3-80DB-32ABD141501E}"/>
                </a:ext>
              </a:extLst>
            </p:cNvPr>
            <p:cNvSpPr/>
            <p:nvPr/>
          </p:nvSpPr>
          <p:spPr>
            <a:xfrm flipV="1">
              <a:off x="-2146775" y="906236"/>
              <a:ext cx="3414502" cy="45719"/>
            </a:xfrm>
            <a:prstGeom prst="rect">
              <a:avLst/>
            </a:prstGeom>
            <a:solidFill>
              <a:srgbClr val="25AFC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dirty="0">
                <a:latin typeface="微软雅黑" panose="020B0503020204020204" pitchFamily="34" charset="-122"/>
                <a:ea typeface="微软雅黑" panose="020B0503020204020204" pitchFamily="34" charset="-122"/>
              </a:endParaRPr>
            </a:p>
          </p:txBody>
        </p:sp>
      </p:grpSp>
      <p:grpSp>
        <p:nvGrpSpPr>
          <p:cNvPr id="7" name="组合 6">
            <a:extLst>
              <a:ext uri="{FF2B5EF4-FFF2-40B4-BE49-F238E27FC236}">
                <a16:creationId xmlns:a16="http://schemas.microsoft.com/office/drawing/2014/main" id="{A3ECAE39-D401-4A1A-947F-25EEDE30B505}"/>
              </a:ext>
            </a:extLst>
          </p:cNvPr>
          <p:cNvGrpSpPr/>
          <p:nvPr/>
        </p:nvGrpSpPr>
        <p:grpSpPr>
          <a:xfrm>
            <a:off x="5279345" y="2282230"/>
            <a:ext cx="6345690" cy="3210888"/>
            <a:chOff x="1009424" y="2194153"/>
            <a:chExt cx="7281862" cy="3684587"/>
          </a:xfrm>
        </p:grpSpPr>
        <p:sp>
          <p:nvSpPr>
            <p:cNvPr id="8" name="矩形 1">
              <a:extLst>
                <a:ext uri="{FF2B5EF4-FFF2-40B4-BE49-F238E27FC236}">
                  <a16:creationId xmlns:a16="http://schemas.microsoft.com/office/drawing/2014/main" id="{73BEC18E-9DE2-444B-BFB8-4045C7AF6ABA}"/>
                </a:ext>
              </a:extLst>
            </p:cNvPr>
            <p:cNvSpPr>
              <a:spLocks/>
            </p:cNvSpPr>
            <p:nvPr/>
          </p:nvSpPr>
          <p:spPr bwMode="auto">
            <a:xfrm>
              <a:off x="3435124" y="4159478"/>
              <a:ext cx="973137" cy="1719262"/>
            </a:xfrm>
            <a:custGeom>
              <a:avLst/>
              <a:gdLst>
                <a:gd name="T0" fmla="*/ 974411 w 974411"/>
                <a:gd name="T1" fmla="*/ 0 h 1719274"/>
                <a:gd name="T2" fmla="*/ 974411 w 974411"/>
                <a:gd name="T3" fmla="*/ 1719274 h 1719274"/>
                <a:gd name="T4" fmla="*/ 0 w 974411"/>
                <a:gd name="T5" fmla="*/ 1719274 h 1719274"/>
                <a:gd name="T6" fmla="*/ 0 w 974411"/>
                <a:gd name="T7" fmla="*/ 514532 h 1719274"/>
                <a:gd name="T8" fmla="*/ 974411 w 974411"/>
                <a:gd name="T9" fmla="*/ 0 h 1719274"/>
              </a:gdLst>
              <a:ahLst/>
              <a:cxnLst>
                <a:cxn ang="0">
                  <a:pos x="T0" y="T1"/>
                </a:cxn>
                <a:cxn ang="0">
                  <a:pos x="T2" y="T3"/>
                </a:cxn>
                <a:cxn ang="0">
                  <a:pos x="T4" y="T5"/>
                </a:cxn>
                <a:cxn ang="0">
                  <a:pos x="T6" y="T7"/>
                </a:cxn>
                <a:cxn ang="0">
                  <a:pos x="T8" y="T9"/>
                </a:cxn>
              </a:cxnLst>
              <a:rect l="0" t="0" r="r" b="b"/>
              <a:pathLst>
                <a:path w="974411" h="1719274">
                  <a:moveTo>
                    <a:pt x="974411" y="0"/>
                  </a:moveTo>
                  <a:lnTo>
                    <a:pt x="974411" y="1719274"/>
                  </a:lnTo>
                  <a:lnTo>
                    <a:pt x="0" y="1719274"/>
                  </a:lnTo>
                  <a:lnTo>
                    <a:pt x="0" y="514532"/>
                  </a:lnTo>
                  <a:lnTo>
                    <a:pt x="974411" y="0"/>
                  </a:lnTo>
                  <a:close/>
                </a:path>
              </a:pathLst>
            </a:custGeom>
            <a:solidFill>
              <a:srgbClr val="25AFC6"/>
            </a:solidFill>
            <a:ln>
              <a:noFill/>
            </a:ln>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400" b="0" i="0" u="none" strike="noStrike" kern="0" cap="none" spc="0" normalizeH="0" baseline="0" noProof="0" dirty="0">
                <a:ln>
                  <a:noFill/>
                </a:ln>
                <a:solidFill>
                  <a:schemeClr val="bg1">
                    <a:lumMod val="50000"/>
                  </a:schemeClr>
                </a:solidFill>
                <a:effectLst/>
                <a:uLnTx/>
                <a:uFillTx/>
              </a:endParaRPr>
            </a:p>
          </p:txBody>
        </p:sp>
        <p:sp>
          <p:nvSpPr>
            <p:cNvPr id="9" name="矩形 5">
              <a:extLst>
                <a:ext uri="{FF2B5EF4-FFF2-40B4-BE49-F238E27FC236}">
                  <a16:creationId xmlns:a16="http://schemas.microsoft.com/office/drawing/2014/main" id="{4AC60366-0EDB-4652-8297-74FA92BDF991}"/>
                </a:ext>
              </a:extLst>
            </p:cNvPr>
            <p:cNvSpPr>
              <a:spLocks/>
            </p:cNvSpPr>
            <p:nvPr/>
          </p:nvSpPr>
          <p:spPr bwMode="auto">
            <a:xfrm>
              <a:off x="4549549" y="3570515"/>
              <a:ext cx="974725" cy="2308225"/>
            </a:xfrm>
            <a:custGeom>
              <a:avLst/>
              <a:gdLst>
                <a:gd name="T0" fmla="*/ 974411 w 974411"/>
                <a:gd name="T1" fmla="*/ 0 h 2307995"/>
                <a:gd name="T2" fmla="*/ 974411 w 974411"/>
                <a:gd name="T3" fmla="*/ 2307995 h 2307995"/>
                <a:gd name="T4" fmla="*/ 0 w 974411"/>
                <a:gd name="T5" fmla="*/ 2307995 h 2307995"/>
                <a:gd name="T6" fmla="*/ 0 w 974411"/>
                <a:gd name="T7" fmla="*/ 514533 h 2307995"/>
                <a:gd name="T8" fmla="*/ 974411 w 974411"/>
                <a:gd name="T9" fmla="*/ 0 h 2307995"/>
              </a:gdLst>
              <a:ahLst/>
              <a:cxnLst>
                <a:cxn ang="0">
                  <a:pos x="T0" y="T1"/>
                </a:cxn>
                <a:cxn ang="0">
                  <a:pos x="T2" y="T3"/>
                </a:cxn>
                <a:cxn ang="0">
                  <a:pos x="T4" y="T5"/>
                </a:cxn>
                <a:cxn ang="0">
                  <a:pos x="T6" y="T7"/>
                </a:cxn>
                <a:cxn ang="0">
                  <a:pos x="T8" y="T9"/>
                </a:cxn>
              </a:cxnLst>
              <a:rect l="0" t="0" r="r" b="b"/>
              <a:pathLst>
                <a:path w="974411" h="2307995">
                  <a:moveTo>
                    <a:pt x="974411" y="0"/>
                  </a:moveTo>
                  <a:lnTo>
                    <a:pt x="974411" y="2307995"/>
                  </a:lnTo>
                  <a:lnTo>
                    <a:pt x="0" y="2307995"/>
                  </a:lnTo>
                  <a:lnTo>
                    <a:pt x="0" y="514533"/>
                  </a:lnTo>
                  <a:lnTo>
                    <a:pt x="974411" y="0"/>
                  </a:lnTo>
                  <a:close/>
                </a:path>
              </a:pathLst>
            </a:custGeom>
            <a:solidFill>
              <a:srgbClr val="25AFC6"/>
            </a:solidFill>
            <a:ln>
              <a:noFill/>
            </a:ln>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400" b="0" i="0" u="none" strike="noStrike" kern="0" cap="none" spc="0" normalizeH="0" baseline="0" noProof="0">
                <a:ln>
                  <a:noFill/>
                </a:ln>
                <a:solidFill>
                  <a:schemeClr val="bg1">
                    <a:lumMod val="50000"/>
                  </a:schemeClr>
                </a:solidFill>
                <a:effectLst/>
                <a:uLnTx/>
                <a:uFillTx/>
              </a:endParaRPr>
            </a:p>
          </p:txBody>
        </p:sp>
        <p:sp>
          <p:nvSpPr>
            <p:cNvPr id="10" name="矩形 6">
              <a:extLst>
                <a:ext uri="{FF2B5EF4-FFF2-40B4-BE49-F238E27FC236}">
                  <a16:creationId xmlns:a16="http://schemas.microsoft.com/office/drawing/2014/main" id="{CDEACD5E-793C-47B5-9DAD-4D835FA7F671}"/>
                </a:ext>
              </a:extLst>
            </p:cNvPr>
            <p:cNvSpPr>
              <a:spLocks/>
            </p:cNvSpPr>
            <p:nvPr/>
          </p:nvSpPr>
          <p:spPr bwMode="auto">
            <a:xfrm>
              <a:off x="5663974" y="2981553"/>
              <a:ext cx="974725" cy="2897187"/>
            </a:xfrm>
            <a:custGeom>
              <a:avLst/>
              <a:gdLst>
                <a:gd name="T0" fmla="*/ 974411 w 974411"/>
                <a:gd name="T1" fmla="*/ 0 h 2896715"/>
                <a:gd name="T2" fmla="*/ 974411 w 974411"/>
                <a:gd name="T3" fmla="*/ 2896715 h 2896715"/>
                <a:gd name="T4" fmla="*/ 0 w 974411"/>
                <a:gd name="T5" fmla="*/ 2896715 h 2896715"/>
                <a:gd name="T6" fmla="*/ 0 w 974411"/>
                <a:gd name="T7" fmla="*/ 514532 h 2896715"/>
                <a:gd name="T8" fmla="*/ 974411 w 974411"/>
                <a:gd name="T9" fmla="*/ 0 h 2896715"/>
              </a:gdLst>
              <a:ahLst/>
              <a:cxnLst>
                <a:cxn ang="0">
                  <a:pos x="T0" y="T1"/>
                </a:cxn>
                <a:cxn ang="0">
                  <a:pos x="T2" y="T3"/>
                </a:cxn>
                <a:cxn ang="0">
                  <a:pos x="T4" y="T5"/>
                </a:cxn>
                <a:cxn ang="0">
                  <a:pos x="T6" y="T7"/>
                </a:cxn>
                <a:cxn ang="0">
                  <a:pos x="T8" y="T9"/>
                </a:cxn>
              </a:cxnLst>
              <a:rect l="0" t="0" r="r" b="b"/>
              <a:pathLst>
                <a:path w="974411" h="2896715">
                  <a:moveTo>
                    <a:pt x="974411" y="0"/>
                  </a:moveTo>
                  <a:lnTo>
                    <a:pt x="974411" y="2896715"/>
                  </a:lnTo>
                  <a:lnTo>
                    <a:pt x="0" y="2896715"/>
                  </a:lnTo>
                  <a:lnTo>
                    <a:pt x="0" y="514532"/>
                  </a:lnTo>
                  <a:lnTo>
                    <a:pt x="974411" y="0"/>
                  </a:lnTo>
                  <a:close/>
                </a:path>
              </a:pathLst>
            </a:custGeom>
            <a:solidFill>
              <a:srgbClr val="25AFC6"/>
            </a:solidFill>
            <a:ln>
              <a:noFill/>
            </a:ln>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400" b="0" i="0" u="none" strike="noStrike" kern="0" cap="none" spc="0" normalizeH="0" baseline="0" noProof="0">
                <a:ln>
                  <a:noFill/>
                </a:ln>
                <a:solidFill>
                  <a:sysClr val="windowText" lastClr="000000"/>
                </a:solidFill>
                <a:effectLst/>
                <a:uLnTx/>
                <a:uFillTx/>
              </a:endParaRPr>
            </a:p>
          </p:txBody>
        </p:sp>
        <p:sp>
          <p:nvSpPr>
            <p:cNvPr id="11" name="矩形 7">
              <a:extLst>
                <a:ext uri="{FF2B5EF4-FFF2-40B4-BE49-F238E27FC236}">
                  <a16:creationId xmlns:a16="http://schemas.microsoft.com/office/drawing/2014/main" id="{E62C7532-F94E-465A-BA06-A4920104A93D}"/>
                </a:ext>
              </a:extLst>
            </p:cNvPr>
            <p:cNvSpPr>
              <a:spLocks/>
            </p:cNvSpPr>
            <p:nvPr/>
          </p:nvSpPr>
          <p:spPr bwMode="auto">
            <a:xfrm>
              <a:off x="6779986" y="2394178"/>
              <a:ext cx="973138" cy="3484562"/>
            </a:xfrm>
            <a:custGeom>
              <a:avLst/>
              <a:gdLst>
                <a:gd name="T0" fmla="*/ 974411 w 974411"/>
                <a:gd name="T1" fmla="*/ 0 h 3485435"/>
                <a:gd name="T2" fmla="*/ 974411 w 974411"/>
                <a:gd name="T3" fmla="*/ 3485435 h 3485435"/>
                <a:gd name="T4" fmla="*/ 0 w 974411"/>
                <a:gd name="T5" fmla="*/ 3485435 h 3485435"/>
                <a:gd name="T6" fmla="*/ 0 w 974411"/>
                <a:gd name="T7" fmla="*/ 514532 h 3485435"/>
                <a:gd name="T8" fmla="*/ 974411 w 974411"/>
                <a:gd name="T9" fmla="*/ 0 h 3485435"/>
              </a:gdLst>
              <a:ahLst/>
              <a:cxnLst>
                <a:cxn ang="0">
                  <a:pos x="T0" y="T1"/>
                </a:cxn>
                <a:cxn ang="0">
                  <a:pos x="T2" y="T3"/>
                </a:cxn>
                <a:cxn ang="0">
                  <a:pos x="T4" y="T5"/>
                </a:cxn>
                <a:cxn ang="0">
                  <a:pos x="T6" y="T7"/>
                </a:cxn>
                <a:cxn ang="0">
                  <a:pos x="T8" y="T9"/>
                </a:cxn>
              </a:cxnLst>
              <a:rect l="0" t="0" r="r" b="b"/>
              <a:pathLst>
                <a:path w="974411" h="3485435">
                  <a:moveTo>
                    <a:pt x="974411" y="0"/>
                  </a:moveTo>
                  <a:lnTo>
                    <a:pt x="974411" y="3485435"/>
                  </a:lnTo>
                  <a:lnTo>
                    <a:pt x="0" y="3485435"/>
                  </a:lnTo>
                  <a:lnTo>
                    <a:pt x="0" y="514532"/>
                  </a:lnTo>
                  <a:lnTo>
                    <a:pt x="974411" y="0"/>
                  </a:lnTo>
                  <a:close/>
                </a:path>
              </a:pathLst>
            </a:custGeom>
            <a:solidFill>
              <a:srgbClr val="25AFC6"/>
            </a:solidFill>
            <a:ln w="28575" cap="flat" cmpd="sng">
              <a:noFill/>
              <a:prstDash val="dash"/>
              <a:miter lim="800000"/>
              <a:headEnd/>
              <a:tailEnd/>
            </a:ln>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400" b="0" i="0" u="none" strike="noStrike" kern="0" cap="none" spc="0" normalizeH="0" baseline="0" noProof="0">
                <a:ln>
                  <a:noFill/>
                </a:ln>
                <a:solidFill>
                  <a:sysClr val="windowText" lastClr="000000"/>
                </a:solidFill>
                <a:effectLst/>
                <a:uLnTx/>
                <a:uFillTx/>
              </a:endParaRPr>
            </a:p>
          </p:txBody>
        </p:sp>
        <p:cxnSp>
          <p:nvCxnSpPr>
            <p:cNvPr id="12" name="直接连接符 7">
              <a:extLst>
                <a:ext uri="{FF2B5EF4-FFF2-40B4-BE49-F238E27FC236}">
                  <a16:creationId xmlns:a16="http://schemas.microsoft.com/office/drawing/2014/main" id="{C6AFE3F8-C227-41BA-B6FA-695642898C95}"/>
                </a:ext>
              </a:extLst>
            </p:cNvPr>
            <p:cNvCxnSpPr>
              <a:cxnSpLocks noChangeShapeType="1"/>
            </p:cNvCxnSpPr>
            <p:nvPr/>
          </p:nvCxnSpPr>
          <p:spPr bwMode="auto">
            <a:xfrm flipH="1">
              <a:off x="1450749" y="5878740"/>
              <a:ext cx="6840537" cy="0"/>
            </a:xfrm>
            <a:prstGeom prst="line">
              <a:avLst/>
            </a:prstGeom>
            <a:noFill/>
            <a:ln w="28575" cmpd="sng">
              <a:solidFill>
                <a:schemeClr val="bg1">
                  <a:lumMod val="50000"/>
                </a:schemeClr>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grpSp>
          <p:nvGrpSpPr>
            <p:cNvPr id="13" name="Group 7">
              <a:extLst>
                <a:ext uri="{FF2B5EF4-FFF2-40B4-BE49-F238E27FC236}">
                  <a16:creationId xmlns:a16="http://schemas.microsoft.com/office/drawing/2014/main" id="{15152049-B3F6-4E8C-856D-24AD1C8DB9CE}"/>
                </a:ext>
              </a:extLst>
            </p:cNvPr>
            <p:cNvGrpSpPr>
              <a:grpSpLocks/>
            </p:cNvGrpSpPr>
            <p:nvPr/>
          </p:nvGrpSpPr>
          <p:grpSpPr bwMode="auto">
            <a:xfrm>
              <a:off x="1009424" y="2638653"/>
              <a:ext cx="6129337" cy="1828800"/>
              <a:chOff x="0" y="0"/>
              <a:chExt cx="6130558" cy="1828800"/>
            </a:xfrm>
          </p:grpSpPr>
          <p:cxnSp>
            <p:nvCxnSpPr>
              <p:cNvPr id="18" name="直接连接符 9">
                <a:extLst>
                  <a:ext uri="{FF2B5EF4-FFF2-40B4-BE49-F238E27FC236}">
                    <a16:creationId xmlns:a16="http://schemas.microsoft.com/office/drawing/2014/main" id="{F3809CF6-CCF5-4C57-8E64-A533DEA8CC20}"/>
                  </a:ext>
                </a:extLst>
              </p:cNvPr>
              <p:cNvCxnSpPr>
                <a:cxnSpLocks noChangeShapeType="1"/>
              </p:cNvCxnSpPr>
              <p:nvPr/>
            </p:nvCxnSpPr>
            <p:spPr bwMode="auto">
              <a:xfrm>
                <a:off x="81886" y="0"/>
                <a:ext cx="6048672" cy="0"/>
              </a:xfrm>
              <a:prstGeom prst="line">
                <a:avLst/>
              </a:prstGeom>
              <a:noFill/>
              <a:ln w="12700" cmpd="sng">
                <a:solidFill>
                  <a:schemeClr val="bg1">
                    <a:lumMod val="50000"/>
                  </a:schemeClr>
                </a:solidFill>
                <a:prstDash val="dash"/>
                <a:round/>
                <a:headEnd/>
                <a:tailEnd type="oval"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19" name="直接连接符 10">
                <a:extLst>
                  <a:ext uri="{FF2B5EF4-FFF2-40B4-BE49-F238E27FC236}">
                    <a16:creationId xmlns:a16="http://schemas.microsoft.com/office/drawing/2014/main" id="{7A80356E-F8E4-4C41-BC80-CBEEE92DD4C0}"/>
                  </a:ext>
                </a:extLst>
              </p:cNvPr>
              <p:cNvCxnSpPr>
                <a:cxnSpLocks noChangeShapeType="1"/>
              </p:cNvCxnSpPr>
              <p:nvPr/>
            </p:nvCxnSpPr>
            <p:spPr bwMode="auto">
              <a:xfrm>
                <a:off x="54591" y="609600"/>
                <a:ext cx="4923839" cy="0"/>
              </a:xfrm>
              <a:prstGeom prst="line">
                <a:avLst/>
              </a:prstGeom>
              <a:noFill/>
              <a:ln w="12700" cmpd="sng">
                <a:solidFill>
                  <a:schemeClr val="bg1">
                    <a:lumMod val="50000"/>
                  </a:schemeClr>
                </a:solidFill>
                <a:prstDash val="dash"/>
                <a:round/>
                <a:headEnd/>
                <a:tailEnd type="oval"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20" name="直接连接符 11">
                <a:extLst>
                  <a:ext uri="{FF2B5EF4-FFF2-40B4-BE49-F238E27FC236}">
                    <a16:creationId xmlns:a16="http://schemas.microsoft.com/office/drawing/2014/main" id="{E137F9F8-D651-48D6-9E53-D2745E184220}"/>
                  </a:ext>
                </a:extLst>
              </p:cNvPr>
              <p:cNvCxnSpPr>
                <a:cxnSpLocks noChangeShapeType="1"/>
              </p:cNvCxnSpPr>
              <p:nvPr/>
            </p:nvCxnSpPr>
            <p:spPr bwMode="auto">
              <a:xfrm>
                <a:off x="0" y="1219200"/>
                <a:ext cx="3862306" cy="0"/>
              </a:xfrm>
              <a:prstGeom prst="line">
                <a:avLst/>
              </a:prstGeom>
              <a:noFill/>
              <a:ln w="12700" cmpd="sng">
                <a:solidFill>
                  <a:schemeClr val="bg1">
                    <a:lumMod val="50000"/>
                  </a:schemeClr>
                </a:solidFill>
                <a:prstDash val="dash"/>
                <a:round/>
                <a:headEnd/>
                <a:tailEnd type="oval"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21" name="直接连接符 12">
                <a:extLst>
                  <a:ext uri="{FF2B5EF4-FFF2-40B4-BE49-F238E27FC236}">
                    <a16:creationId xmlns:a16="http://schemas.microsoft.com/office/drawing/2014/main" id="{F4F77F00-337B-4F29-B246-371B4873B17C}"/>
                  </a:ext>
                </a:extLst>
              </p:cNvPr>
              <p:cNvCxnSpPr>
                <a:cxnSpLocks noChangeShapeType="1"/>
              </p:cNvCxnSpPr>
              <p:nvPr/>
            </p:nvCxnSpPr>
            <p:spPr bwMode="auto">
              <a:xfrm>
                <a:off x="0" y="1828800"/>
                <a:ext cx="2746182" cy="0"/>
              </a:xfrm>
              <a:prstGeom prst="line">
                <a:avLst/>
              </a:prstGeom>
              <a:noFill/>
              <a:ln w="12700" cmpd="sng">
                <a:solidFill>
                  <a:schemeClr val="bg1">
                    <a:lumMod val="50000"/>
                  </a:schemeClr>
                </a:solidFill>
                <a:prstDash val="dash"/>
                <a:round/>
                <a:headEnd/>
                <a:tailEnd type="oval"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grpSp>
        <p:sp>
          <p:nvSpPr>
            <p:cNvPr id="14" name="TextBox 13">
              <a:extLst>
                <a:ext uri="{FF2B5EF4-FFF2-40B4-BE49-F238E27FC236}">
                  <a16:creationId xmlns:a16="http://schemas.microsoft.com/office/drawing/2014/main" id="{7F1A8306-6342-4481-A41A-A4BF6BC96EE4}"/>
                </a:ext>
              </a:extLst>
            </p:cNvPr>
            <p:cNvSpPr txBox="1">
              <a:spLocks noChangeArrowheads="1"/>
            </p:cNvSpPr>
            <p:nvPr/>
          </p:nvSpPr>
          <p:spPr bwMode="auto">
            <a:xfrm>
              <a:off x="1057049" y="2194153"/>
              <a:ext cx="1860095" cy="3531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r>
                <a:rPr lang="zh-CN" altLang="en-US" sz="1400" b="1" dirty="0">
                  <a:solidFill>
                    <a:schemeClr val="bg1">
                      <a:lumMod val="50000"/>
                    </a:schemeClr>
                  </a:solidFill>
                  <a:latin typeface="微软雅黑" panose="020B0503020204020204" pitchFamily="34" charset="-122"/>
                  <a:ea typeface="微软雅黑" panose="020B0503020204020204" pitchFamily="34" charset="-122"/>
                  <a:cs typeface="Lato Regular"/>
                </a:rPr>
                <a:t>点击此处更换文本</a:t>
              </a:r>
              <a:endParaRPr lang="en-US" altLang="zh-CN" sz="1400" b="1" dirty="0">
                <a:solidFill>
                  <a:schemeClr val="bg1">
                    <a:lumMod val="50000"/>
                  </a:schemeClr>
                </a:solidFill>
                <a:latin typeface="微软雅黑" panose="020B0503020204020204" pitchFamily="34" charset="-122"/>
                <a:ea typeface="微软雅黑" panose="020B0503020204020204" pitchFamily="34" charset="-122"/>
                <a:cs typeface="Lato Regular"/>
              </a:endParaRPr>
            </a:p>
          </p:txBody>
        </p:sp>
        <p:sp>
          <p:nvSpPr>
            <p:cNvPr id="15" name="TextBox 14">
              <a:extLst>
                <a:ext uri="{FF2B5EF4-FFF2-40B4-BE49-F238E27FC236}">
                  <a16:creationId xmlns:a16="http://schemas.microsoft.com/office/drawing/2014/main" id="{2CDD970F-0C6D-465C-B011-FCE38B9425B3}"/>
                </a:ext>
              </a:extLst>
            </p:cNvPr>
            <p:cNvSpPr txBox="1">
              <a:spLocks noChangeArrowheads="1"/>
            </p:cNvSpPr>
            <p:nvPr/>
          </p:nvSpPr>
          <p:spPr bwMode="auto">
            <a:xfrm>
              <a:off x="1057049" y="2821214"/>
              <a:ext cx="1860095" cy="3531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r>
                <a:rPr lang="zh-CN" altLang="en-US" sz="1400" b="1" dirty="0">
                  <a:solidFill>
                    <a:schemeClr val="bg1">
                      <a:lumMod val="50000"/>
                    </a:schemeClr>
                  </a:solidFill>
                  <a:latin typeface="微软雅黑" panose="020B0503020204020204" pitchFamily="34" charset="-122"/>
                  <a:ea typeface="微软雅黑" panose="020B0503020204020204" pitchFamily="34" charset="-122"/>
                  <a:cs typeface="Lato Regular"/>
                </a:rPr>
                <a:t>点击此处更换文本</a:t>
              </a:r>
              <a:endParaRPr lang="en-US" altLang="zh-CN" sz="1400" b="1" dirty="0">
                <a:solidFill>
                  <a:schemeClr val="bg1">
                    <a:lumMod val="50000"/>
                  </a:schemeClr>
                </a:solidFill>
                <a:latin typeface="微软雅黑" panose="020B0503020204020204" pitchFamily="34" charset="-122"/>
                <a:ea typeface="微软雅黑" panose="020B0503020204020204" pitchFamily="34" charset="-122"/>
                <a:cs typeface="Lato Regular"/>
              </a:endParaRPr>
            </a:p>
          </p:txBody>
        </p:sp>
        <p:sp>
          <p:nvSpPr>
            <p:cNvPr id="16" name="TextBox 15">
              <a:extLst>
                <a:ext uri="{FF2B5EF4-FFF2-40B4-BE49-F238E27FC236}">
                  <a16:creationId xmlns:a16="http://schemas.microsoft.com/office/drawing/2014/main" id="{6CB966F8-4C0A-4D76-ADAB-7434578586B8}"/>
                </a:ext>
              </a:extLst>
            </p:cNvPr>
            <p:cNvSpPr txBox="1">
              <a:spLocks noChangeArrowheads="1"/>
            </p:cNvSpPr>
            <p:nvPr/>
          </p:nvSpPr>
          <p:spPr bwMode="auto">
            <a:xfrm>
              <a:off x="1057049" y="3476853"/>
              <a:ext cx="1860095" cy="3531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r>
                <a:rPr lang="zh-CN" altLang="en-US" sz="1400" b="1" dirty="0">
                  <a:solidFill>
                    <a:schemeClr val="bg1">
                      <a:lumMod val="50000"/>
                    </a:schemeClr>
                  </a:solidFill>
                  <a:latin typeface="微软雅黑" panose="020B0503020204020204" pitchFamily="34" charset="-122"/>
                  <a:ea typeface="微软雅黑" panose="020B0503020204020204" pitchFamily="34" charset="-122"/>
                  <a:cs typeface="Lato Regular"/>
                </a:rPr>
                <a:t>点击此处更换文本</a:t>
              </a:r>
              <a:endParaRPr lang="en-US" altLang="zh-CN" sz="1400" b="1" dirty="0">
                <a:solidFill>
                  <a:schemeClr val="bg1">
                    <a:lumMod val="50000"/>
                  </a:schemeClr>
                </a:solidFill>
                <a:latin typeface="微软雅黑" panose="020B0503020204020204" pitchFamily="34" charset="-122"/>
                <a:ea typeface="微软雅黑" panose="020B0503020204020204" pitchFamily="34" charset="-122"/>
                <a:cs typeface="Lato Regular"/>
              </a:endParaRPr>
            </a:p>
          </p:txBody>
        </p:sp>
        <p:sp>
          <p:nvSpPr>
            <p:cNvPr id="17" name="TextBox 16">
              <a:extLst>
                <a:ext uri="{FF2B5EF4-FFF2-40B4-BE49-F238E27FC236}">
                  <a16:creationId xmlns:a16="http://schemas.microsoft.com/office/drawing/2014/main" id="{7160885C-8DEF-4B4E-B452-FFB210BA1054}"/>
                </a:ext>
              </a:extLst>
            </p:cNvPr>
            <p:cNvSpPr txBox="1">
              <a:spLocks noChangeArrowheads="1"/>
            </p:cNvSpPr>
            <p:nvPr/>
          </p:nvSpPr>
          <p:spPr bwMode="auto">
            <a:xfrm>
              <a:off x="1057049" y="4022953"/>
              <a:ext cx="1860095" cy="3531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r>
                <a:rPr lang="zh-CN" altLang="en-US" sz="1400" b="1" dirty="0">
                  <a:solidFill>
                    <a:schemeClr val="bg1">
                      <a:lumMod val="50000"/>
                    </a:schemeClr>
                  </a:solidFill>
                  <a:latin typeface="微软雅黑" panose="020B0503020204020204" pitchFamily="34" charset="-122"/>
                  <a:ea typeface="微软雅黑" panose="020B0503020204020204" pitchFamily="34" charset="-122"/>
                  <a:cs typeface="Lato Regular"/>
                </a:rPr>
                <a:t>点击此处更换文本</a:t>
              </a:r>
              <a:endParaRPr lang="en-US" altLang="zh-CN" sz="1400" b="1" dirty="0">
                <a:solidFill>
                  <a:schemeClr val="bg1">
                    <a:lumMod val="50000"/>
                  </a:schemeClr>
                </a:solidFill>
                <a:latin typeface="微软雅黑" panose="020B0503020204020204" pitchFamily="34" charset="-122"/>
                <a:ea typeface="微软雅黑" panose="020B0503020204020204" pitchFamily="34" charset="-122"/>
                <a:cs typeface="Lato Regular"/>
              </a:endParaRPr>
            </a:p>
          </p:txBody>
        </p:sp>
      </p:grpSp>
      <p:sp>
        <p:nvSpPr>
          <p:cNvPr id="22" name="品 2">
            <a:extLst>
              <a:ext uri="{FF2B5EF4-FFF2-40B4-BE49-F238E27FC236}">
                <a16:creationId xmlns:a16="http://schemas.microsoft.com/office/drawing/2014/main" id="{CA6E7B64-907F-4210-B45F-C6A30340810A}"/>
              </a:ext>
            </a:extLst>
          </p:cNvPr>
          <p:cNvSpPr>
            <a:spLocks noChangeArrowheads="1"/>
          </p:cNvSpPr>
          <p:nvPr/>
        </p:nvSpPr>
        <p:spPr bwMode="auto">
          <a:xfrm>
            <a:off x="1026825" y="2115520"/>
            <a:ext cx="4078449" cy="3520789"/>
          </a:xfrm>
          <a:prstGeom prst="rect">
            <a:avLst/>
          </a:prstGeom>
          <a:noFill/>
          <a:ln w="12700">
            <a:solidFill>
              <a:srgbClr val="25AFC6"/>
            </a:solidFill>
            <a:bevel/>
            <a:headEnd/>
            <a:tailEnd/>
          </a:ln>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lgn="ctr" eaLnBrk="1" hangingPunct="1">
              <a:lnSpc>
                <a:spcPct val="100000"/>
              </a:lnSpc>
              <a:spcBef>
                <a:spcPct val="0"/>
              </a:spcBef>
              <a:buFont typeface="Arial" panose="020B0604020202020204" pitchFamily="34" charset="0"/>
              <a:buNone/>
            </a:pPr>
            <a:endParaRPr lang="zh-CN" altLang="zh-CN" sz="1400">
              <a:solidFill>
                <a:schemeClr val="bg1">
                  <a:lumMod val="50000"/>
                </a:schemeClr>
              </a:solidFill>
              <a:latin typeface="宋体" panose="02010600030101010101" pitchFamily="2" charset="-122"/>
              <a:sym typeface="宋体" panose="02010600030101010101" pitchFamily="2" charset="-122"/>
            </a:endParaRPr>
          </a:p>
        </p:txBody>
      </p:sp>
      <p:sp>
        <p:nvSpPr>
          <p:cNvPr id="23" name="15">
            <a:extLst>
              <a:ext uri="{FF2B5EF4-FFF2-40B4-BE49-F238E27FC236}">
                <a16:creationId xmlns:a16="http://schemas.microsoft.com/office/drawing/2014/main" id="{A849C8F6-28FB-4FB8-8DEE-B92E15EA579B}"/>
              </a:ext>
            </a:extLst>
          </p:cNvPr>
          <p:cNvSpPr>
            <a:spLocks noChangeArrowheads="1"/>
          </p:cNvSpPr>
          <p:nvPr>
            <p:custDataLst>
              <p:tags r:id="rId1"/>
            </p:custDataLst>
          </p:nvPr>
        </p:nvSpPr>
        <p:spPr bwMode="auto">
          <a:xfrm>
            <a:off x="1158093" y="2839279"/>
            <a:ext cx="3808499" cy="18969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r>
              <a:rPr lang="zh-CN" altLang="en-US" sz="1200" b="1" dirty="0">
                <a:solidFill>
                  <a:schemeClr val="bg1">
                    <a:lumMod val="50000"/>
                  </a:schemeClr>
                </a:solidFill>
                <a:latin typeface="微软雅黑" panose="020B0503020204020204" pitchFamily="34" charset="-122"/>
                <a:ea typeface="微软雅黑" panose="020B0503020204020204" pitchFamily="34" charset="-122"/>
                <a:cs typeface="Lato Regular"/>
              </a:rPr>
              <a:t>点击此处更换文本点击此处更换文本点击此处更换文本点击此处更换文本</a:t>
            </a:r>
            <a:endParaRPr lang="en-US" altLang="zh-CN" sz="1200" b="1" dirty="0">
              <a:solidFill>
                <a:schemeClr val="bg1">
                  <a:lumMod val="50000"/>
                </a:schemeClr>
              </a:solidFill>
              <a:latin typeface="微软雅黑" panose="020B0503020204020204" pitchFamily="34" charset="-122"/>
              <a:ea typeface="微软雅黑" panose="020B0503020204020204" pitchFamily="34" charset="-122"/>
              <a:cs typeface="Lato Regular"/>
            </a:endParaRPr>
          </a:p>
          <a:p>
            <a:r>
              <a:rPr lang="zh-CN" altLang="en-US" sz="1200" b="1" dirty="0">
                <a:solidFill>
                  <a:schemeClr val="bg1">
                    <a:lumMod val="50000"/>
                  </a:schemeClr>
                </a:solidFill>
                <a:latin typeface="微软雅黑" panose="020B0503020204020204" pitchFamily="34" charset="-122"/>
                <a:ea typeface="微软雅黑" panose="020B0503020204020204" pitchFamily="34" charset="-122"/>
                <a:cs typeface="Lato Regular"/>
              </a:rPr>
              <a:t>点击此处更换文本点击此处更换文本</a:t>
            </a:r>
            <a:endParaRPr lang="en-US" altLang="zh-CN" sz="1200" b="1" dirty="0">
              <a:solidFill>
                <a:schemeClr val="bg1">
                  <a:lumMod val="50000"/>
                </a:schemeClr>
              </a:solidFill>
              <a:latin typeface="微软雅黑" panose="020B0503020204020204" pitchFamily="34" charset="-122"/>
              <a:ea typeface="微软雅黑" panose="020B0503020204020204" pitchFamily="34" charset="-122"/>
              <a:cs typeface="Lato Regular"/>
            </a:endParaRPr>
          </a:p>
          <a:p>
            <a:r>
              <a:rPr lang="zh-CN" altLang="en-US" sz="1200" b="1" dirty="0">
                <a:solidFill>
                  <a:schemeClr val="bg1">
                    <a:lumMod val="50000"/>
                  </a:schemeClr>
                </a:solidFill>
                <a:latin typeface="微软雅黑" panose="020B0503020204020204" pitchFamily="34" charset="-122"/>
                <a:ea typeface="微软雅黑" panose="020B0503020204020204" pitchFamily="34" charset="-122"/>
                <a:cs typeface="Lato Regular"/>
              </a:rPr>
              <a:t>点击此处更换文本点击此处更换文本</a:t>
            </a:r>
            <a:endParaRPr lang="en-US" altLang="zh-CN" sz="1200" b="1" dirty="0">
              <a:solidFill>
                <a:schemeClr val="bg1">
                  <a:lumMod val="50000"/>
                </a:schemeClr>
              </a:solidFill>
              <a:latin typeface="微软雅黑" panose="020B0503020204020204" pitchFamily="34" charset="-122"/>
              <a:ea typeface="微软雅黑" panose="020B0503020204020204" pitchFamily="34" charset="-122"/>
              <a:cs typeface="Lato Regular"/>
            </a:endParaRPr>
          </a:p>
          <a:p>
            <a:r>
              <a:rPr lang="zh-CN" altLang="en-US" sz="1200" b="1" dirty="0">
                <a:solidFill>
                  <a:schemeClr val="bg1">
                    <a:lumMod val="50000"/>
                  </a:schemeClr>
                </a:solidFill>
                <a:latin typeface="微软雅黑" panose="020B0503020204020204" pitchFamily="34" charset="-122"/>
                <a:ea typeface="微软雅黑" panose="020B0503020204020204" pitchFamily="34" charset="-122"/>
                <a:cs typeface="Lato Regular"/>
              </a:rPr>
              <a:t>点击此处更换文本点击此处更换文本</a:t>
            </a:r>
            <a:endParaRPr lang="en-US" altLang="zh-CN" sz="1200" b="1" dirty="0">
              <a:solidFill>
                <a:schemeClr val="bg1">
                  <a:lumMod val="50000"/>
                </a:schemeClr>
              </a:solidFill>
              <a:latin typeface="微软雅黑" panose="020B0503020204020204" pitchFamily="34" charset="-122"/>
              <a:ea typeface="微软雅黑" panose="020B0503020204020204" pitchFamily="34" charset="-122"/>
              <a:cs typeface="Lato Regular"/>
            </a:endParaRPr>
          </a:p>
          <a:p>
            <a:r>
              <a:rPr lang="zh-CN" altLang="en-US" sz="1200" b="1" dirty="0">
                <a:solidFill>
                  <a:schemeClr val="bg1">
                    <a:lumMod val="50000"/>
                  </a:schemeClr>
                </a:solidFill>
                <a:latin typeface="微软雅黑" panose="020B0503020204020204" pitchFamily="34" charset="-122"/>
                <a:ea typeface="微软雅黑" panose="020B0503020204020204" pitchFamily="34" charset="-122"/>
                <a:cs typeface="Lato Regular"/>
              </a:rPr>
              <a:t>点击此处更换文本点击此处更换文本</a:t>
            </a:r>
            <a:endParaRPr lang="en-US" altLang="zh-CN" sz="1200" b="1" dirty="0">
              <a:solidFill>
                <a:schemeClr val="bg1">
                  <a:lumMod val="50000"/>
                </a:schemeClr>
              </a:solidFill>
              <a:latin typeface="微软雅黑" panose="020B0503020204020204" pitchFamily="34" charset="-122"/>
              <a:ea typeface="微软雅黑" panose="020B0503020204020204" pitchFamily="34" charset="-122"/>
              <a:cs typeface="Lato Regular"/>
            </a:endParaRPr>
          </a:p>
          <a:p>
            <a:endParaRPr lang="en-US" altLang="zh-CN" sz="1200" b="1" dirty="0">
              <a:solidFill>
                <a:schemeClr val="bg1">
                  <a:lumMod val="50000"/>
                </a:schemeClr>
              </a:solidFill>
              <a:latin typeface="微软雅黑" panose="020B0503020204020204" pitchFamily="34" charset="-122"/>
              <a:ea typeface="微软雅黑" panose="020B0503020204020204" pitchFamily="34" charset="-122"/>
              <a:cs typeface="Lato Regular"/>
            </a:endParaRPr>
          </a:p>
        </p:txBody>
      </p:sp>
      <p:sp>
        <p:nvSpPr>
          <p:cNvPr id="24" name="12">
            <a:extLst>
              <a:ext uri="{FF2B5EF4-FFF2-40B4-BE49-F238E27FC236}">
                <a16:creationId xmlns:a16="http://schemas.microsoft.com/office/drawing/2014/main" id="{D59B0FAE-AFF2-4C50-AB49-E0F7D4B2EA84}"/>
              </a:ext>
            </a:extLst>
          </p:cNvPr>
          <p:cNvSpPr>
            <a:spLocks noChangeArrowheads="1"/>
          </p:cNvSpPr>
          <p:nvPr>
            <p:custDataLst>
              <p:tags r:id="rId2"/>
            </p:custDataLst>
          </p:nvPr>
        </p:nvSpPr>
        <p:spPr bwMode="auto">
          <a:xfrm>
            <a:off x="1158093" y="2399743"/>
            <a:ext cx="3808499" cy="3416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r>
              <a:rPr lang="zh-CN" altLang="en-US" sz="1800" b="1" dirty="0">
                <a:solidFill>
                  <a:schemeClr val="bg1">
                    <a:lumMod val="50000"/>
                  </a:schemeClr>
                </a:solidFill>
                <a:latin typeface="微软雅黑" panose="020B0503020204020204" pitchFamily="34" charset="-122"/>
                <a:ea typeface="微软雅黑" panose="020B0503020204020204" pitchFamily="34" charset="-122"/>
                <a:cs typeface="Lato Regular"/>
              </a:rPr>
              <a:t>点击此处更换文本</a:t>
            </a:r>
            <a:endParaRPr lang="en-US" altLang="zh-CN" sz="1800" b="1" dirty="0">
              <a:solidFill>
                <a:schemeClr val="bg1">
                  <a:lumMod val="50000"/>
                </a:schemeClr>
              </a:solidFill>
              <a:latin typeface="微软雅黑" panose="020B0503020204020204" pitchFamily="34" charset="-122"/>
              <a:ea typeface="微软雅黑" panose="020B0503020204020204" pitchFamily="34" charset="-122"/>
              <a:cs typeface="Lato Regular"/>
            </a:endParaRPr>
          </a:p>
        </p:txBody>
      </p:sp>
    </p:spTree>
    <p:extLst>
      <p:ext uri="{BB962C8B-B14F-4D97-AF65-F5344CB8AC3E}">
        <p14:creationId xmlns:p14="http://schemas.microsoft.com/office/powerpoint/2010/main" val="4159750830"/>
      </p:ext>
    </p:extLst>
  </p:cSld>
  <p:clrMapOvr>
    <a:masterClrMapping/>
  </p:clrMapOvr>
  <p:transition spd="slow" advClick="0" advTm="1000">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arn(inVertical)">
                                      <p:cBhvr>
                                        <p:cTn id="7" dur="500"/>
                                        <p:tgtEl>
                                          <p:spTgt spid="2"/>
                                        </p:tgtEl>
                                      </p:cBhvr>
                                    </p:animEffect>
                                  </p:childTnLst>
                                </p:cTn>
                              </p:par>
                            </p:childTnLst>
                          </p:cTn>
                        </p:par>
                        <p:par>
                          <p:cTn id="8" fill="hold">
                            <p:stCondLst>
                              <p:cond delay="500"/>
                            </p:stCondLst>
                            <p:childTnLst>
                              <p:par>
                                <p:cTn id="9" presetID="42" presetClass="entr" presetSubtype="0" fill="hold" grpId="0" nodeType="afterEffect">
                                  <p:stCondLst>
                                    <p:cond delay="0"/>
                                  </p:stCondLst>
                                  <p:childTnLst>
                                    <p:set>
                                      <p:cBhvr>
                                        <p:cTn id="10" dur="1" fill="hold">
                                          <p:stCondLst>
                                            <p:cond delay="0"/>
                                          </p:stCondLst>
                                        </p:cTn>
                                        <p:tgtEl>
                                          <p:spTgt spid="22"/>
                                        </p:tgtEl>
                                        <p:attrNameLst>
                                          <p:attrName>style.visibility</p:attrName>
                                        </p:attrNameLst>
                                      </p:cBhvr>
                                      <p:to>
                                        <p:strVal val="visible"/>
                                      </p:to>
                                    </p:set>
                                    <p:animEffect transition="in" filter="fade">
                                      <p:cBhvr>
                                        <p:cTn id="11" dur="500"/>
                                        <p:tgtEl>
                                          <p:spTgt spid="22"/>
                                        </p:tgtEl>
                                      </p:cBhvr>
                                    </p:animEffect>
                                    <p:anim calcmode="lin" valueType="num">
                                      <p:cBhvr>
                                        <p:cTn id="12" dur="500" fill="hold"/>
                                        <p:tgtEl>
                                          <p:spTgt spid="22"/>
                                        </p:tgtEl>
                                        <p:attrNameLst>
                                          <p:attrName>ppt_x</p:attrName>
                                        </p:attrNameLst>
                                      </p:cBhvr>
                                      <p:tavLst>
                                        <p:tav tm="0">
                                          <p:val>
                                            <p:strVal val="#ppt_x"/>
                                          </p:val>
                                        </p:tav>
                                        <p:tav tm="100000">
                                          <p:val>
                                            <p:strVal val="#ppt_x"/>
                                          </p:val>
                                        </p:tav>
                                      </p:tavLst>
                                    </p:anim>
                                    <p:anim calcmode="lin" valueType="num">
                                      <p:cBhvr>
                                        <p:cTn id="13" dur="500" fill="hold"/>
                                        <p:tgtEl>
                                          <p:spTgt spid="22"/>
                                        </p:tgtEl>
                                        <p:attrNameLst>
                                          <p:attrName>ppt_y</p:attrName>
                                        </p:attrNameLst>
                                      </p:cBhvr>
                                      <p:tavLst>
                                        <p:tav tm="0">
                                          <p:val>
                                            <p:strVal val="#ppt_y+.1"/>
                                          </p:val>
                                        </p:tav>
                                        <p:tav tm="100000">
                                          <p:val>
                                            <p:strVal val="#ppt_y"/>
                                          </p:val>
                                        </p:tav>
                                      </p:tavLst>
                                    </p:anim>
                                  </p:childTnLst>
                                </p:cTn>
                              </p:par>
                            </p:childTnLst>
                          </p:cTn>
                        </p:par>
                        <p:par>
                          <p:cTn id="14" fill="hold">
                            <p:stCondLst>
                              <p:cond delay="1000"/>
                            </p:stCondLst>
                            <p:childTnLst>
                              <p:par>
                                <p:cTn id="15" presetID="42" presetClass="entr" presetSubtype="0" fill="hold" grpId="0" nodeType="afterEffect">
                                  <p:stCondLst>
                                    <p:cond delay="0"/>
                                  </p:stCondLst>
                                  <p:childTnLst>
                                    <p:set>
                                      <p:cBhvr>
                                        <p:cTn id="16" dur="1" fill="hold">
                                          <p:stCondLst>
                                            <p:cond delay="0"/>
                                          </p:stCondLst>
                                        </p:cTn>
                                        <p:tgtEl>
                                          <p:spTgt spid="23"/>
                                        </p:tgtEl>
                                        <p:attrNameLst>
                                          <p:attrName>style.visibility</p:attrName>
                                        </p:attrNameLst>
                                      </p:cBhvr>
                                      <p:to>
                                        <p:strVal val="visible"/>
                                      </p:to>
                                    </p:set>
                                    <p:animEffect transition="in" filter="fade">
                                      <p:cBhvr>
                                        <p:cTn id="17" dur="500"/>
                                        <p:tgtEl>
                                          <p:spTgt spid="23"/>
                                        </p:tgtEl>
                                      </p:cBhvr>
                                    </p:animEffect>
                                    <p:anim calcmode="lin" valueType="num">
                                      <p:cBhvr>
                                        <p:cTn id="18" dur="500" fill="hold"/>
                                        <p:tgtEl>
                                          <p:spTgt spid="23"/>
                                        </p:tgtEl>
                                        <p:attrNameLst>
                                          <p:attrName>ppt_x</p:attrName>
                                        </p:attrNameLst>
                                      </p:cBhvr>
                                      <p:tavLst>
                                        <p:tav tm="0">
                                          <p:val>
                                            <p:strVal val="#ppt_x"/>
                                          </p:val>
                                        </p:tav>
                                        <p:tav tm="100000">
                                          <p:val>
                                            <p:strVal val="#ppt_x"/>
                                          </p:val>
                                        </p:tav>
                                      </p:tavLst>
                                    </p:anim>
                                    <p:anim calcmode="lin" valueType="num">
                                      <p:cBhvr>
                                        <p:cTn id="19" dur="500" fill="hold"/>
                                        <p:tgtEl>
                                          <p:spTgt spid="23"/>
                                        </p:tgtEl>
                                        <p:attrNameLst>
                                          <p:attrName>ppt_y</p:attrName>
                                        </p:attrNameLst>
                                      </p:cBhvr>
                                      <p:tavLst>
                                        <p:tav tm="0">
                                          <p:val>
                                            <p:strVal val="#ppt_y+.1"/>
                                          </p:val>
                                        </p:tav>
                                        <p:tav tm="100000">
                                          <p:val>
                                            <p:strVal val="#ppt_y"/>
                                          </p:val>
                                        </p:tav>
                                      </p:tavLst>
                                    </p:anim>
                                  </p:childTnLst>
                                </p:cTn>
                              </p:par>
                            </p:childTnLst>
                          </p:cTn>
                        </p:par>
                        <p:par>
                          <p:cTn id="20" fill="hold">
                            <p:stCondLst>
                              <p:cond delay="1500"/>
                            </p:stCondLst>
                            <p:childTnLst>
                              <p:par>
                                <p:cTn id="21" presetID="42" presetClass="entr" presetSubtype="0" fill="hold" grpId="0" nodeType="afterEffect">
                                  <p:stCondLst>
                                    <p:cond delay="0"/>
                                  </p:stCondLst>
                                  <p:childTnLst>
                                    <p:set>
                                      <p:cBhvr>
                                        <p:cTn id="22" dur="1" fill="hold">
                                          <p:stCondLst>
                                            <p:cond delay="0"/>
                                          </p:stCondLst>
                                        </p:cTn>
                                        <p:tgtEl>
                                          <p:spTgt spid="24"/>
                                        </p:tgtEl>
                                        <p:attrNameLst>
                                          <p:attrName>style.visibility</p:attrName>
                                        </p:attrNameLst>
                                      </p:cBhvr>
                                      <p:to>
                                        <p:strVal val="visible"/>
                                      </p:to>
                                    </p:set>
                                    <p:animEffect transition="in" filter="fade">
                                      <p:cBhvr>
                                        <p:cTn id="23" dur="500"/>
                                        <p:tgtEl>
                                          <p:spTgt spid="24"/>
                                        </p:tgtEl>
                                      </p:cBhvr>
                                    </p:animEffect>
                                    <p:anim calcmode="lin" valueType="num">
                                      <p:cBhvr>
                                        <p:cTn id="24" dur="500" fill="hold"/>
                                        <p:tgtEl>
                                          <p:spTgt spid="24"/>
                                        </p:tgtEl>
                                        <p:attrNameLst>
                                          <p:attrName>ppt_x</p:attrName>
                                        </p:attrNameLst>
                                      </p:cBhvr>
                                      <p:tavLst>
                                        <p:tav tm="0">
                                          <p:val>
                                            <p:strVal val="#ppt_x"/>
                                          </p:val>
                                        </p:tav>
                                        <p:tav tm="100000">
                                          <p:val>
                                            <p:strVal val="#ppt_x"/>
                                          </p:val>
                                        </p:tav>
                                      </p:tavLst>
                                    </p:anim>
                                    <p:anim calcmode="lin" valueType="num">
                                      <p:cBhvr>
                                        <p:cTn id="25" dur="500" fill="hold"/>
                                        <p:tgtEl>
                                          <p:spTgt spid="24"/>
                                        </p:tgtEl>
                                        <p:attrNameLst>
                                          <p:attrName>ppt_y</p:attrName>
                                        </p:attrNameLst>
                                      </p:cBhvr>
                                      <p:tavLst>
                                        <p:tav tm="0">
                                          <p:val>
                                            <p:strVal val="#ppt_y+.1"/>
                                          </p:val>
                                        </p:tav>
                                        <p:tav tm="100000">
                                          <p:val>
                                            <p:strVal val="#ppt_y"/>
                                          </p:val>
                                        </p:tav>
                                      </p:tavLst>
                                    </p:anim>
                                  </p:childTnLst>
                                </p:cTn>
                              </p:par>
                            </p:childTnLst>
                          </p:cTn>
                        </p:par>
                        <p:par>
                          <p:cTn id="26" fill="hold">
                            <p:stCondLst>
                              <p:cond delay="2000"/>
                            </p:stCondLst>
                            <p:childTnLst>
                              <p:par>
                                <p:cTn id="27" presetID="2" presetClass="entr" presetSubtype="8" fill="hold" nodeType="afterEffect">
                                  <p:stCondLst>
                                    <p:cond delay="0"/>
                                  </p:stCondLst>
                                  <p:childTnLst>
                                    <p:set>
                                      <p:cBhvr>
                                        <p:cTn id="28" dur="1" fill="hold">
                                          <p:stCondLst>
                                            <p:cond delay="0"/>
                                          </p:stCondLst>
                                        </p:cTn>
                                        <p:tgtEl>
                                          <p:spTgt spid="7"/>
                                        </p:tgtEl>
                                        <p:attrNameLst>
                                          <p:attrName>style.visibility</p:attrName>
                                        </p:attrNameLst>
                                      </p:cBhvr>
                                      <p:to>
                                        <p:strVal val="visible"/>
                                      </p:to>
                                    </p:set>
                                    <p:anim calcmode="lin" valueType="num">
                                      <p:cBhvr additive="base">
                                        <p:cTn id="29" dur="500" fill="hold"/>
                                        <p:tgtEl>
                                          <p:spTgt spid="7"/>
                                        </p:tgtEl>
                                        <p:attrNameLst>
                                          <p:attrName>ppt_x</p:attrName>
                                        </p:attrNameLst>
                                      </p:cBhvr>
                                      <p:tavLst>
                                        <p:tav tm="0">
                                          <p:val>
                                            <p:strVal val="0-#ppt_w/2"/>
                                          </p:val>
                                        </p:tav>
                                        <p:tav tm="100000">
                                          <p:val>
                                            <p:strVal val="#ppt_x"/>
                                          </p:val>
                                        </p:tav>
                                      </p:tavLst>
                                    </p:anim>
                                    <p:anim calcmode="lin" valueType="num">
                                      <p:cBhvr additive="base">
                                        <p:cTn id="30" dur="500" fill="hold"/>
                                        <p:tgtEl>
                                          <p:spTgt spid="7"/>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 grpId="0" animBg="1"/>
      <p:bldP spid="23" grpId="0"/>
      <p:bldP spid="24"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a:extLst>
              <a:ext uri="{FF2B5EF4-FFF2-40B4-BE49-F238E27FC236}">
                <a16:creationId xmlns:a16="http://schemas.microsoft.com/office/drawing/2014/main" id="{A0CA1529-96A6-4EB0-9188-7956B9354492}"/>
              </a:ext>
            </a:extLst>
          </p:cNvPr>
          <p:cNvGrpSpPr/>
          <p:nvPr/>
        </p:nvGrpSpPr>
        <p:grpSpPr>
          <a:xfrm>
            <a:off x="1133454" y="310596"/>
            <a:ext cx="9952741" cy="729358"/>
            <a:chOff x="-2146775" y="538471"/>
            <a:chExt cx="9952741" cy="729358"/>
          </a:xfrm>
        </p:grpSpPr>
        <p:sp>
          <p:nvSpPr>
            <p:cNvPr id="3" name="矩形 2">
              <a:extLst>
                <a:ext uri="{FF2B5EF4-FFF2-40B4-BE49-F238E27FC236}">
                  <a16:creationId xmlns:a16="http://schemas.microsoft.com/office/drawing/2014/main" id="{D9187D97-82C2-4932-AEF9-3D9D45A3C302}"/>
                </a:ext>
              </a:extLst>
            </p:cNvPr>
            <p:cNvSpPr/>
            <p:nvPr/>
          </p:nvSpPr>
          <p:spPr>
            <a:xfrm flipV="1">
              <a:off x="4391464" y="906236"/>
              <a:ext cx="3414502" cy="45719"/>
            </a:xfrm>
            <a:prstGeom prst="rect">
              <a:avLst/>
            </a:prstGeom>
            <a:solidFill>
              <a:srgbClr val="25AFC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a:latin typeface="微软雅黑" panose="020B0503020204020204" pitchFamily="34" charset="-122"/>
                <a:ea typeface="微软雅黑" panose="020B0503020204020204" pitchFamily="34" charset="-122"/>
              </a:endParaRPr>
            </a:p>
          </p:txBody>
        </p:sp>
        <p:sp>
          <p:nvSpPr>
            <p:cNvPr id="4" name="TextBox 8">
              <a:extLst>
                <a:ext uri="{FF2B5EF4-FFF2-40B4-BE49-F238E27FC236}">
                  <a16:creationId xmlns:a16="http://schemas.microsoft.com/office/drawing/2014/main" id="{ACDCA47F-1740-4362-B323-F5F129B2318A}"/>
                </a:ext>
              </a:extLst>
            </p:cNvPr>
            <p:cNvSpPr txBox="1">
              <a:spLocks noChangeArrowheads="1"/>
            </p:cNvSpPr>
            <p:nvPr/>
          </p:nvSpPr>
          <p:spPr bwMode="auto">
            <a:xfrm>
              <a:off x="1195569" y="538471"/>
              <a:ext cx="3255323" cy="4924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spAutoFit/>
            </a:bodyPr>
            <a:lstStyle/>
            <a:p>
              <a:pPr algn="ctr" eaLnBrk="1" hangingPunct="1"/>
              <a:r>
                <a:rPr lang="zh-CN" altLang="en-US" sz="3100" b="1" dirty="0">
                  <a:solidFill>
                    <a:srgbClr val="25AFC6"/>
                  </a:solidFill>
                  <a:latin typeface="微软雅黑" panose="020B0503020204020204" pitchFamily="34" charset="-122"/>
                  <a:ea typeface="微软雅黑" panose="020B0503020204020204" pitchFamily="34" charset="-122"/>
                  <a:sym typeface="Arial" panose="020B0604020202020204" pitchFamily="34" charset="0"/>
                </a:rPr>
                <a:t>活动流程简介</a:t>
              </a:r>
            </a:p>
          </p:txBody>
        </p:sp>
        <p:sp>
          <p:nvSpPr>
            <p:cNvPr id="5" name="TextBox 8">
              <a:extLst>
                <a:ext uri="{FF2B5EF4-FFF2-40B4-BE49-F238E27FC236}">
                  <a16:creationId xmlns:a16="http://schemas.microsoft.com/office/drawing/2014/main" id="{1A26AEE6-F792-436B-88D6-634A26B4FDA5}"/>
                </a:ext>
              </a:extLst>
            </p:cNvPr>
            <p:cNvSpPr txBox="1">
              <a:spLocks noChangeArrowheads="1"/>
            </p:cNvSpPr>
            <p:nvPr/>
          </p:nvSpPr>
          <p:spPr bwMode="auto">
            <a:xfrm>
              <a:off x="1193413" y="1067774"/>
              <a:ext cx="3255323" cy="200055"/>
            </a:xfrm>
            <a:prstGeom prst="rect">
              <a:avLst/>
            </a:prstGeom>
            <a:noFill/>
            <a:ln w="9525">
              <a:noFill/>
              <a:miter lim="800000"/>
              <a:headEnd/>
              <a:tailEnd/>
            </a:ln>
            <a:extLst>
              <a:ext uri="{909E8E84-426E-40DD-AFC4-6F175D3DCCD1}">
                <a14:hiddenFill xmlns:a14="http://schemas.microsoft.com/office/drawing/2010/main">
                  <a:solidFill>
                    <a:srgbClr val="FFFFFF"/>
                  </a:solidFill>
                </a14:hiddenFill>
              </a:ext>
            </a:extLst>
          </p:spPr>
          <p:txBody>
            <a:bodyPr lIns="0" tIns="0" rIns="0" bIns="0" anchor="ctr">
              <a:spAutoFit/>
            </a:bodyPr>
            <a:lstStyle/>
            <a:p>
              <a:pPr algn="ctr" eaLnBrk="1" hangingPunct="1"/>
              <a:r>
                <a:rPr lang="en-US" altLang="zh-CN" sz="1300" dirty="0">
                  <a:solidFill>
                    <a:schemeClr val="bg1">
                      <a:lumMod val="50000"/>
                    </a:schemeClr>
                  </a:solidFill>
                  <a:latin typeface="微软雅黑" panose="020B0503020204020204" pitchFamily="34" charset="-122"/>
                  <a:ea typeface="微软雅黑" panose="020B0503020204020204" pitchFamily="34" charset="-122"/>
                  <a:sym typeface="Arial" panose="020B0604020202020204" pitchFamily="34" charset="0"/>
                </a:rPr>
                <a:t>CLICK TO ADD CAPTION TEXT</a:t>
              </a:r>
              <a:endParaRPr lang="zh-CN" altLang="en-US" sz="1300" dirty="0">
                <a:solidFill>
                  <a:schemeClr val="bg1">
                    <a:lumMod val="50000"/>
                  </a:schemeClr>
                </a:solidFill>
                <a:latin typeface="微软雅黑" panose="020B0503020204020204" pitchFamily="34" charset="-122"/>
                <a:ea typeface="微软雅黑" panose="020B0503020204020204" pitchFamily="34" charset="-122"/>
                <a:sym typeface="Arial" panose="020B0604020202020204" pitchFamily="34" charset="0"/>
              </a:endParaRPr>
            </a:p>
          </p:txBody>
        </p:sp>
        <p:sp>
          <p:nvSpPr>
            <p:cNvPr id="6" name="矩形 5">
              <a:extLst>
                <a:ext uri="{FF2B5EF4-FFF2-40B4-BE49-F238E27FC236}">
                  <a16:creationId xmlns:a16="http://schemas.microsoft.com/office/drawing/2014/main" id="{9444B16B-BEB5-47A3-80DB-32ABD141501E}"/>
                </a:ext>
              </a:extLst>
            </p:cNvPr>
            <p:cNvSpPr/>
            <p:nvPr/>
          </p:nvSpPr>
          <p:spPr>
            <a:xfrm flipV="1">
              <a:off x="-2146775" y="906236"/>
              <a:ext cx="3414502" cy="45719"/>
            </a:xfrm>
            <a:prstGeom prst="rect">
              <a:avLst/>
            </a:prstGeom>
            <a:solidFill>
              <a:srgbClr val="25AFC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dirty="0">
                <a:latin typeface="微软雅黑" panose="020B0503020204020204" pitchFamily="34" charset="-122"/>
                <a:ea typeface="微软雅黑" panose="020B0503020204020204" pitchFamily="34" charset="-122"/>
              </a:endParaRPr>
            </a:p>
          </p:txBody>
        </p:sp>
      </p:grpSp>
      <p:sp>
        <p:nvSpPr>
          <p:cNvPr id="7" name="任意多边形 9">
            <a:extLst>
              <a:ext uri="{FF2B5EF4-FFF2-40B4-BE49-F238E27FC236}">
                <a16:creationId xmlns:a16="http://schemas.microsoft.com/office/drawing/2014/main" id="{DC55BBF3-F083-4B09-91E6-327E5B22FB5D}"/>
              </a:ext>
            </a:extLst>
          </p:cNvPr>
          <p:cNvSpPr/>
          <p:nvPr/>
        </p:nvSpPr>
        <p:spPr>
          <a:xfrm>
            <a:off x="2274545" y="1847266"/>
            <a:ext cx="1980000" cy="2827279"/>
          </a:xfrm>
          <a:custGeom>
            <a:avLst/>
            <a:gdLst>
              <a:gd name="connsiteX0" fmla="*/ 127235 w 1980000"/>
              <a:gd name="connsiteY0" fmla="*/ 0 h 2827279"/>
              <a:gd name="connsiteX1" fmla="*/ 1852765 w 1980000"/>
              <a:gd name="connsiteY1" fmla="*/ 0 h 2827279"/>
              <a:gd name="connsiteX2" fmla="*/ 1980000 w 1980000"/>
              <a:gd name="connsiteY2" fmla="*/ 127235 h 2827279"/>
              <a:gd name="connsiteX3" fmla="*/ 1980000 w 1980000"/>
              <a:gd name="connsiteY3" fmla="*/ 2572765 h 2827279"/>
              <a:gd name="connsiteX4" fmla="*/ 1852765 w 1980000"/>
              <a:gd name="connsiteY4" fmla="*/ 2700000 h 2827279"/>
              <a:gd name="connsiteX5" fmla="*/ 1117279 w 1980000"/>
              <a:gd name="connsiteY5" fmla="*/ 2700000 h 2827279"/>
              <a:gd name="connsiteX6" fmla="*/ 990000 w 1980000"/>
              <a:gd name="connsiteY6" fmla="*/ 2827279 h 2827279"/>
              <a:gd name="connsiteX7" fmla="*/ 862721 w 1980000"/>
              <a:gd name="connsiteY7" fmla="*/ 2700000 h 2827279"/>
              <a:gd name="connsiteX8" fmla="*/ 127235 w 1980000"/>
              <a:gd name="connsiteY8" fmla="*/ 2700000 h 2827279"/>
              <a:gd name="connsiteX9" fmla="*/ 0 w 1980000"/>
              <a:gd name="connsiteY9" fmla="*/ 2572765 h 2827279"/>
              <a:gd name="connsiteX10" fmla="*/ 0 w 1980000"/>
              <a:gd name="connsiteY10" fmla="*/ 127235 h 2827279"/>
              <a:gd name="connsiteX11" fmla="*/ 127235 w 1980000"/>
              <a:gd name="connsiteY11" fmla="*/ 0 h 28272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980000" h="2827279">
                <a:moveTo>
                  <a:pt x="127235" y="0"/>
                </a:moveTo>
                <a:lnTo>
                  <a:pt x="1852765" y="0"/>
                </a:lnTo>
                <a:cubicBezTo>
                  <a:pt x="1923035" y="0"/>
                  <a:pt x="1980000" y="56965"/>
                  <a:pt x="1980000" y="127235"/>
                </a:cubicBezTo>
                <a:lnTo>
                  <a:pt x="1980000" y="2572765"/>
                </a:lnTo>
                <a:cubicBezTo>
                  <a:pt x="1980000" y="2643035"/>
                  <a:pt x="1923035" y="2700000"/>
                  <a:pt x="1852765" y="2700000"/>
                </a:cubicBezTo>
                <a:lnTo>
                  <a:pt x="1117279" y="2700000"/>
                </a:lnTo>
                <a:lnTo>
                  <a:pt x="990000" y="2827279"/>
                </a:lnTo>
                <a:lnTo>
                  <a:pt x="862721" y="2700000"/>
                </a:lnTo>
                <a:lnTo>
                  <a:pt x="127235" y="2700000"/>
                </a:lnTo>
                <a:cubicBezTo>
                  <a:pt x="56965" y="2700000"/>
                  <a:pt x="0" y="2643035"/>
                  <a:pt x="0" y="2572765"/>
                </a:cubicBezTo>
                <a:lnTo>
                  <a:pt x="0" y="127235"/>
                </a:lnTo>
                <a:cubicBezTo>
                  <a:pt x="0" y="56965"/>
                  <a:pt x="56965" y="0"/>
                  <a:pt x="127235" y="0"/>
                </a:cubicBezTo>
                <a:close/>
              </a:path>
            </a:pathLst>
          </a:custGeom>
          <a:solidFill>
            <a:srgbClr val="25AFC6"/>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dirty="0"/>
          </a:p>
        </p:txBody>
      </p:sp>
      <p:sp>
        <p:nvSpPr>
          <p:cNvPr id="8" name="任意多边形 10">
            <a:extLst>
              <a:ext uri="{FF2B5EF4-FFF2-40B4-BE49-F238E27FC236}">
                <a16:creationId xmlns:a16="http://schemas.microsoft.com/office/drawing/2014/main" id="{7EBE1F3E-D4B9-4D3B-AB1D-45252A8227EA}"/>
              </a:ext>
            </a:extLst>
          </p:cNvPr>
          <p:cNvSpPr/>
          <p:nvPr/>
        </p:nvSpPr>
        <p:spPr>
          <a:xfrm>
            <a:off x="5129733" y="1847266"/>
            <a:ext cx="1980000" cy="2827279"/>
          </a:xfrm>
          <a:custGeom>
            <a:avLst/>
            <a:gdLst>
              <a:gd name="connsiteX0" fmla="*/ 127235 w 1980000"/>
              <a:gd name="connsiteY0" fmla="*/ 0 h 2827279"/>
              <a:gd name="connsiteX1" fmla="*/ 1852765 w 1980000"/>
              <a:gd name="connsiteY1" fmla="*/ 0 h 2827279"/>
              <a:gd name="connsiteX2" fmla="*/ 1980000 w 1980000"/>
              <a:gd name="connsiteY2" fmla="*/ 127235 h 2827279"/>
              <a:gd name="connsiteX3" fmla="*/ 1980000 w 1980000"/>
              <a:gd name="connsiteY3" fmla="*/ 2572765 h 2827279"/>
              <a:gd name="connsiteX4" fmla="*/ 1852765 w 1980000"/>
              <a:gd name="connsiteY4" fmla="*/ 2700000 h 2827279"/>
              <a:gd name="connsiteX5" fmla="*/ 1117279 w 1980000"/>
              <a:gd name="connsiteY5" fmla="*/ 2700000 h 2827279"/>
              <a:gd name="connsiteX6" fmla="*/ 990000 w 1980000"/>
              <a:gd name="connsiteY6" fmla="*/ 2827279 h 2827279"/>
              <a:gd name="connsiteX7" fmla="*/ 862721 w 1980000"/>
              <a:gd name="connsiteY7" fmla="*/ 2700000 h 2827279"/>
              <a:gd name="connsiteX8" fmla="*/ 127235 w 1980000"/>
              <a:gd name="connsiteY8" fmla="*/ 2700000 h 2827279"/>
              <a:gd name="connsiteX9" fmla="*/ 0 w 1980000"/>
              <a:gd name="connsiteY9" fmla="*/ 2572765 h 2827279"/>
              <a:gd name="connsiteX10" fmla="*/ 0 w 1980000"/>
              <a:gd name="connsiteY10" fmla="*/ 127235 h 2827279"/>
              <a:gd name="connsiteX11" fmla="*/ 127235 w 1980000"/>
              <a:gd name="connsiteY11" fmla="*/ 0 h 28272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980000" h="2827279">
                <a:moveTo>
                  <a:pt x="127235" y="0"/>
                </a:moveTo>
                <a:lnTo>
                  <a:pt x="1852765" y="0"/>
                </a:lnTo>
                <a:cubicBezTo>
                  <a:pt x="1923035" y="0"/>
                  <a:pt x="1980000" y="56965"/>
                  <a:pt x="1980000" y="127235"/>
                </a:cubicBezTo>
                <a:lnTo>
                  <a:pt x="1980000" y="2572765"/>
                </a:lnTo>
                <a:cubicBezTo>
                  <a:pt x="1980000" y="2643035"/>
                  <a:pt x="1923035" y="2700000"/>
                  <a:pt x="1852765" y="2700000"/>
                </a:cubicBezTo>
                <a:lnTo>
                  <a:pt x="1117279" y="2700000"/>
                </a:lnTo>
                <a:lnTo>
                  <a:pt x="990000" y="2827279"/>
                </a:lnTo>
                <a:lnTo>
                  <a:pt x="862721" y="2700000"/>
                </a:lnTo>
                <a:lnTo>
                  <a:pt x="127235" y="2700000"/>
                </a:lnTo>
                <a:cubicBezTo>
                  <a:pt x="56965" y="2700000"/>
                  <a:pt x="0" y="2643035"/>
                  <a:pt x="0" y="2572765"/>
                </a:cubicBezTo>
                <a:lnTo>
                  <a:pt x="0" y="127235"/>
                </a:lnTo>
                <a:cubicBezTo>
                  <a:pt x="0" y="56965"/>
                  <a:pt x="56965" y="0"/>
                  <a:pt x="127235" y="0"/>
                </a:cubicBezTo>
                <a:close/>
              </a:path>
            </a:pathLst>
          </a:custGeom>
          <a:solidFill>
            <a:srgbClr val="25AFC6"/>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sp>
        <p:nvSpPr>
          <p:cNvPr id="9" name="任意多边形 11">
            <a:extLst>
              <a:ext uri="{FF2B5EF4-FFF2-40B4-BE49-F238E27FC236}">
                <a16:creationId xmlns:a16="http://schemas.microsoft.com/office/drawing/2014/main" id="{770D7493-CDE0-42DE-9CE7-2EC35FFB3638}"/>
              </a:ext>
            </a:extLst>
          </p:cNvPr>
          <p:cNvSpPr/>
          <p:nvPr/>
        </p:nvSpPr>
        <p:spPr>
          <a:xfrm>
            <a:off x="7984921" y="1847266"/>
            <a:ext cx="1980000" cy="2827279"/>
          </a:xfrm>
          <a:custGeom>
            <a:avLst/>
            <a:gdLst>
              <a:gd name="connsiteX0" fmla="*/ 127235 w 1980000"/>
              <a:gd name="connsiteY0" fmla="*/ 0 h 2827279"/>
              <a:gd name="connsiteX1" fmla="*/ 1852765 w 1980000"/>
              <a:gd name="connsiteY1" fmla="*/ 0 h 2827279"/>
              <a:gd name="connsiteX2" fmla="*/ 1980000 w 1980000"/>
              <a:gd name="connsiteY2" fmla="*/ 127235 h 2827279"/>
              <a:gd name="connsiteX3" fmla="*/ 1980000 w 1980000"/>
              <a:gd name="connsiteY3" fmla="*/ 2572765 h 2827279"/>
              <a:gd name="connsiteX4" fmla="*/ 1852765 w 1980000"/>
              <a:gd name="connsiteY4" fmla="*/ 2700000 h 2827279"/>
              <a:gd name="connsiteX5" fmla="*/ 1117279 w 1980000"/>
              <a:gd name="connsiteY5" fmla="*/ 2700000 h 2827279"/>
              <a:gd name="connsiteX6" fmla="*/ 990000 w 1980000"/>
              <a:gd name="connsiteY6" fmla="*/ 2827279 h 2827279"/>
              <a:gd name="connsiteX7" fmla="*/ 862721 w 1980000"/>
              <a:gd name="connsiteY7" fmla="*/ 2700000 h 2827279"/>
              <a:gd name="connsiteX8" fmla="*/ 127235 w 1980000"/>
              <a:gd name="connsiteY8" fmla="*/ 2700000 h 2827279"/>
              <a:gd name="connsiteX9" fmla="*/ 0 w 1980000"/>
              <a:gd name="connsiteY9" fmla="*/ 2572765 h 2827279"/>
              <a:gd name="connsiteX10" fmla="*/ 0 w 1980000"/>
              <a:gd name="connsiteY10" fmla="*/ 127235 h 2827279"/>
              <a:gd name="connsiteX11" fmla="*/ 127235 w 1980000"/>
              <a:gd name="connsiteY11" fmla="*/ 0 h 28272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980000" h="2827279">
                <a:moveTo>
                  <a:pt x="127235" y="0"/>
                </a:moveTo>
                <a:lnTo>
                  <a:pt x="1852765" y="0"/>
                </a:lnTo>
                <a:cubicBezTo>
                  <a:pt x="1923035" y="0"/>
                  <a:pt x="1980000" y="56965"/>
                  <a:pt x="1980000" y="127235"/>
                </a:cubicBezTo>
                <a:lnTo>
                  <a:pt x="1980000" y="2572765"/>
                </a:lnTo>
                <a:cubicBezTo>
                  <a:pt x="1980000" y="2643035"/>
                  <a:pt x="1923035" y="2700000"/>
                  <a:pt x="1852765" y="2700000"/>
                </a:cubicBezTo>
                <a:lnTo>
                  <a:pt x="1117279" y="2700000"/>
                </a:lnTo>
                <a:lnTo>
                  <a:pt x="990000" y="2827279"/>
                </a:lnTo>
                <a:lnTo>
                  <a:pt x="862721" y="2700000"/>
                </a:lnTo>
                <a:lnTo>
                  <a:pt x="127235" y="2700000"/>
                </a:lnTo>
                <a:cubicBezTo>
                  <a:pt x="56965" y="2700000"/>
                  <a:pt x="0" y="2643035"/>
                  <a:pt x="0" y="2572765"/>
                </a:cubicBezTo>
                <a:lnTo>
                  <a:pt x="0" y="127235"/>
                </a:lnTo>
                <a:cubicBezTo>
                  <a:pt x="0" y="56965"/>
                  <a:pt x="56965" y="0"/>
                  <a:pt x="127235" y="0"/>
                </a:cubicBezTo>
                <a:close/>
              </a:path>
            </a:pathLst>
          </a:custGeom>
          <a:solidFill>
            <a:srgbClr val="25AFC6"/>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sp>
        <p:nvSpPr>
          <p:cNvPr id="10" name="文本框 9">
            <a:extLst>
              <a:ext uri="{FF2B5EF4-FFF2-40B4-BE49-F238E27FC236}">
                <a16:creationId xmlns:a16="http://schemas.microsoft.com/office/drawing/2014/main" id="{375E6428-0176-46D9-9944-A1C59F0D0737}"/>
              </a:ext>
            </a:extLst>
          </p:cNvPr>
          <p:cNvSpPr txBox="1"/>
          <p:nvPr/>
        </p:nvSpPr>
        <p:spPr>
          <a:xfrm>
            <a:off x="2274546" y="2493280"/>
            <a:ext cx="1980000" cy="1169551"/>
          </a:xfrm>
          <a:prstGeom prst="rect">
            <a:avLst/>
          </a:prstGeom>
          <a:noFill/>
        </p:spPr>
        <p:txBody>
          <a:bodyPr wrap="square" rtlCol="0">
            <a:spAutoFit/>
          </a:bodyPr>
          <a:lstStyle/>
          <a:p>
            <a:pPr algn="ctr"/>
            <a:r>
              <a:rPr lang="zh-CN" altLang="en-US" sz="1400" dirty="0">
                <a:solidFill>
                  <a:schemeClr val="bg1"/>
                </a:solidFill>
                <a:latin typeface="微软雅黑" panose="020B0503020204020204" pitchFamily="34" charset="-122"/>
                <a:ea typeface="微软雅黑" panose="020B0503020204020204" pitchFamily="34" charset="-122"/>
                <a:cs typeface="Lato Regular"/>
              </a:rPr>
              <a:t>点击此处更换文本点击此处更换文本点击此处更换文本点击此处更换文本</a:t>
            </a:r>
            <a:endParaRPr lang="en-US" altLang="zh-CN" sz="1400" dirty="0">
              <a:solidFill>
                <a:schemeClr val="bg1"/>
              </a:solidFill>
              <a:latin typeface="微软雅黑" panose="020B0503020204020204" pitchFamily="34" charset="-122"/>
              <a:ea typeface="微软雅黑" panose="020B0503020204020204" pitchFamily="34" charset="-122"/>
              <a:cs typeface="Lato Regular"/>
            </a:endParaRPr>
          </a:p>
          <a:p>
            <a:pPr algn="ctr"/>
            <a:endParaRPr lang="en-US" altLang="zh-CN" sz="1400" dirty="0">
              <a:solidFill>
                <a:schemeClr val="bg1"/>
              </a:solidFill>
              <a:latin typeface="微软雅黑" panose="020B0503020204020204" pitchFamily="34" charset="-122"/>
              <a:ea typeface="微软雅黑" panose="020B0503020204020204" pitchFamily="34" charset="-122"/>
              <a:cs typeface="Lato Regular"/>
            </a:endParaRPr>
          </a:p>
        </p:txBody>
      </p:sp>
      <p:sp>
        <p:nvSpPr>
          <p:cNvPr id="11" name="文本框 10">
            <a:extLst>
              <a:ext uri="{FF2B5EF4-FFF2-40B4-BE49-F238E27FC236}">
                <a16:creationId xmlns:a16="http://schemas.microsoft.com/office/drawing/2014/main" id="{263DC7B2-123B-4257-8D20-EF28D4C3308C}"/>
              </a:ext>
            </a:extLst>
          </p:cNvPr>
          <p:cNvSpPr txBox="1"/>
          <p:nvPr/>
        </p:nvSpPr>
        <p:spPr>
          <a:xfrm>
            <a:off x="5129732" y="2493280"/>
            <a:ext cx="1980000" cy="1169551"/>
          </a:xfrm>
          <a:prstGeom prst="rect">
            <a:avLst/>
          </a:prstGeom>
          <a:noFill/>
        </p:spPr>
        <p:txBody>
          <a:bodyPr wrap="square" rtlCol="0">
            <a:spAutoFit/>
          </a:bodyPr>
          <a:lstStyle/>
          <a:p>
            <a:pPr algn="ctr"/>
            <a:r>
              <a:rPr lang="zh-CN" altLang="en-US" sz="1400" dirty="0">
                <a:solidFill>
                  <a:schemeClr val="bg1"/>
                </a:solidFill>
                <a:latin typeface="微软雅黑" panose="020B0503020204020204" pitchFamily="34" charset="-122"/>
                <a:ea typeface="微软雅黑" panose="020B0503020204020204" pitchFamily="34" charset="-122"/>
                <a:cs typeface="Lato Regular"/>
              </a:rPr>
              <a:t>点击此处更换文本点击此处更换文本点击此处更换文本点击此处更换文本</a:t>
            </a:r>
            <a:endParaRPr lang="en-US" altLang="zh-CN" sz="1400" dirty="0">
              <a:solidFill>
                <a:schemeClr val="bg1"/>
              </a:solidFill>
              <a:latin typeface="微软雅黑" panose="020B0503020204020204" pitchFamily="34" charset="-122"/>
              <a:ea typeface="微软雅黑" panose="020B0503020204020204" pitchFamily="34" charset="-122"/>
              <a:cs typeface="Lato Regular"/>
            </a:endParaRPr>
          </a:p>
          <a:p>
            <a:pPr algn="ctr"/>
            <a:endParaRPr lang="en-US" altLang="zh-CN" sz="1400" dirty="0">
              <a:solidFill>
                <a:schemeClr val="bg1"/>
              </a:solidFill>
              <a:latin typeface="微软雅黑" panose="020B0503020204020204" pitchFamily="34" charset="-122"/>
              <a:ea typeface="微软雅黑" panose="020B0503020204020204" pitchFamily="34" charset="-122"/>
              <a:cs typeface="Lato Regular"/>
            </a:endParaRPr>
          </a:p>
        </p:txBody>
      </p:sp>
      <p:sp>
        <p:nvSpPr>
          <p:cNvPr id="12" name="文本框 11">
            <a:extLst>
              <a:ext uri="{FF2B5EF4-FFF2-40B4-BE49-F238E27FC236}">
                <a16:creationId xmlns:a16="http://schemas.microsoft.com/office/drawing/2014/main" id="{115C4455-783A-45B1-ADB2-2E28A345586F}"/>
              </a:ext>
            </a:extLst>
          </p:cNvPr>
          <p:cNvSpPr txBox="1"/>
          <p:nvPr/>
        </p:nvSpPr>
        <p:spPr>
          <a:xfrm>
            <a:off x="7983540" y="2493280"/>
            <a:ext cx="1980000" cy="1169551"/>
          </a:xfrm>
          <a:prstGeom prst="rect">
            <a:avLst/>
          </a:prstGeom>
          <a:noFill/>
        </p:spPr>
        <p:txBody>
          <a:bodyPr wrap="square" rtlCol="0">
            <a:spAutoFit/>
          </a:bodyPr>
          <a:lstStyle/>
          <a:p>
            <a:pPr algn="ctr"/>
            <a:r>
              <a:rPr lang="zh-CN" altLang="en-US" sz="1400" dirty="0">
                <a:solidFill>
                  <a:schemeClr val="bg1"/>
                </a:solidFill>
                <a:latin typeface="微软雅黑" panose="020B0503020204020204" pitchFamily="34" charset="-122"/>
                <a:ea typeface="微软雅黑" panose="020B0503020204020204" pitchFamily="34" charset="-122"/>
                <a:cs typeface="Lato Regular"/>
              </a:rPr>
              <a:t>点击此处更换文本点击此处更换文本点击此处更换文本点击此处更换文本</a:t>
            </a:r>
            <a:endParaRPr lang="en-US" altLang="zh-CN" sz="1400" dirty="0">
              <a:solidFill>
                <a:schemeClr val="bg1"/>
              </a:solidFill>
              <a:latin typeface="微软雅黑" panose="020B0503020204020204" pitchFamily="34" charset="-122"/>
              <a:ea typeface="微软雅黑" panose="020B0503020204020204" pitchFamily="34" charset="-122"/>
              <a:cs typeface="Lato Regular"/>
            </a:endParaRPr>
          </a:p>
          <a:p>
            <a:pPr algn="ctr"/>
            <a:endParaRPr lang="en-US" altLang="zh-CN" sz="1400" dirty="0">
              <a:solidFill>
                <a:schemeClr val="bg1"/>
              </a:solidFill>
              <a:latin typeface="微软雅黑" panose="020B0503020204020204" pitchFamily="34" charset="-122"/>
              <a:ea typeface="微软雅黑" panose="020B0503020204020204" pitchFamily="34" charset="-122"/>
              <a:cs typeface="Lato Regular"/>
            </a:endParaRPr>
          </a:p>
        </p:txBody>
      </p:sp>
      <p:grpSp>
        <p:nvGrpSpPr>
          <p:cNvPr id="13" name="组合 12">
            <a:extLst>
              <a:ext uri="{FF2B5EF4-FFF2-40B4-BE49-F238E27FC236}">
                <a16:creationId xmlns:a16="http://schemas.microsoft.com/office/drawing/2014/main" id="{2FC8AAB8-AAF1-4EBA-9DC4-45D4A87ED33F}"/>
              </a:ext>
            </a:extLst>
          </p:cNvPr>
          <p:cNvGrpSpPr/>
          <p:nvPr/>
        </p:nvGrpSpPr>
        <p:grpSpPr>
          <a:xfrm>
            <a:off x="2162222" y="4889220"/>
            <a:ext cx="7908101" cy="923779"/>
            <a:chOff x="844013" y="4841040"/>
            <a:chExt cx="10801974" cy="1261825"/>
          </a:xfrm>
          <a:solidFill>
            <a:srgbClr val="25AFC6"/>
          </a:solidFill>
        </p:grpSpPr>
        <p:sp>
          <p:nvSpPr>
            <p:cNvPr id="14" name="11 Rectángulo">
              <a:extLst>
                <a:ext uri="{FF2B5EF4-FFF2-40B4-BE49-F238E27FC236}">
                  <a16:creationId xmlns:a16="http://schemas.microsoft.com/office/drawing/2014/main" id="{0AF0D46D-EFC6-408B-9280-24DB7F6EEEA4}"/>
                </a:ext>
              </a:extLst>
            </p:cNvPr>
            <p:cNvSpPr/>
            <p:nvPr/>
          </p:nvSpPr>
          <p:spPr>
            <a:xfrm>
              <a:off x="844013" y="4841040"/>
              <a:ext cx="3164004" cy="1261824"/>
            </a:xfrm>
            <a:prstGeom prst="rect">
              <a:avLst/>
            </a:prstGeom>
            <a:grpFill/>
            <a:ln>
              <a:noFill/>
            </a:ln>
            <a:effectLst/>
          </p:spPr>
          <p:style>
            <a:lnRef idx="3">
              <a:schemeClr val="lt1"/>
            </a:lnRef>
            <a:fillRef idx="1">
              <a:schemeClr val="accent4"/>
            </a:fillRef>
            <a:effectRef idx="1">
              <a:schemeClr val="accent4"/>
            </a:effectRef>
            <a:fontRef idx="minor">
              <a:schemeClr val="lt1"/>
            </a:fontRef>
          </p:style>
          <p:txBody>
            <a:bodyPr anchor="ct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lvl="0" algn="ctr" fontAlgn="base">
                <a:spcBef>
                  <a:spcPct val="0"/>
                </a:spcBef>
                <a:spcAft>
                  <a:spcPct val="0"/>
                </a:spcAft>
                <a:defRPr/>
              </a:pPr>
              <a:r>
                <a:rPr lang="zh-CN" altLang="en-US" sz="2000" kern="0" dirty="0">
                  <a:solidFill>
                    <a:schemeClr val="bg1"/>
                  </a:solidFill>
                  <a:latin typeface="微软雅黑" panose="020B0503020204020204" pitchFamily="34" charset="-122"/>
                  <a:ea typeface="微软雅黑" panose="020B0503020204020204" pitchFamily="34" charset="-122"/>
                </a:rPr>
                <a:t>添加标题</a:t>
              </a:r>
              <a:endParaRPr lang="en-US" altLang="zh-CN" sz="2000" kern="0" dirty="0">
                <a:solidFill>
                  <a:schemeClr val="bg1"/>
                </a:solidFill>
                <a:latin typeface="微软雅黑" panose="020B0503020204020204" pitchFamily="34" charset="-122"/>
                <a:ea typeface="微软雅黑" panose="020B0503020204020204" pitchFamily="34" charset="-122"/>
              </a:endParaRPr>
            </a:p>
            <a:p>
              <a:pPr algn="ctr" fontAlgn="base">
                <a:spcBef>
                  <a:spcPct val="0"/>
                </a:spcBef>
                <a:spcAft>
                  <a:spcPct val="0"/>
                </a:spcAft>
                <a:defRPr/>
              </a:pPr>
              <a:r>
                <a:rPr lang="zh-CN" altLang="en-US" sz="1200" kern="0" dirty="0">
                  <a:solidFill>
                    <a:schemeClr val="bg1"/>
                  </a:solidFill>
                  <a:latin typeface="微软雅黑" panose="020B0503020204020204" pitchFamily="34" charset="-122"/>
                  <a:ea typeface="微软雅黑" panose="020B0503020204020204" pitchFamily="34" charset="-122"/>
                  <a:cs typeface="Arial" panose="020B0604020202020204" pitchFamily="34" charset="0"/>
                </a:rPr>
                <a:t>点击此处添加文字内容</a:t>
              </a:r>
              <a:endParaRPr lang="en-US" altLang="zh-CN" sz="1200" kern="0" dirty="0">
                <a:solidFill>
                  <a:schemeClr val="bg1"/>
                </a:solidFill>
                <a:latin typeface="微软雅黑" panose="020B0503020204020204" pitchFamily="34" charset="-122"/>
                <a:ea typeface="微软雅黑" panose="020B0503020204020204" pitchFamily="34" charset="-122"/>
                <a:cs typeface="Arial" panose="020B0604020202020204" pitchFamily="34" charset="0"/>
              </a:endParaRPr>
            </a:p>
          </p:txBody>
        </p:sp>
        <p:sp>
          <p:nvSpPr>
            <p:cNvPr id="15" name="42 Rectángulo">
              <a:extLst>
                <a:ext uri="{FF2B5EF4-FFF2-40B4-BE49-F238E27FC236}">
                  <a16:creationId xmlns:a16="http://schemas.microsoft.com/office/drawing/2014/main" id="{50D1149F-9248-430D-8C6E-01DACB91EC11}"/>
                </a:ext>
              </a:extLst>
            </p:cNvPr>
            <p:cNvSpPr/>
            <p:nvPr/>
          </p:nvSpPr>
          <p:spPr>
            <a:xfrm>
              <a:off x="4676844" y="4841041"/>
              <a:ext cx="3164006" cy="1261824"/>
            </a:xfrm>
            <a:prstGeom prst="rect">
              <a:avLst/>
            </a:prstGeom>
            <a:grpFill/>
            <a:ln>
              <a:noFill/>
            </a:ln>
            <a:effectLst/>
          </p:spPr>
          <p:style>
            <a:lnRef idx="3">
              <a:schemeClr val="lt1"/>
            </a:lnRef>
            <a:fillRef idx="1">
              <a:schemeClr val="accent4"/>
            </a:fillRef>
            <a:effectRef idx="1">
              <a:schemeClr val="accent4"/>
            </a:effectRef>
            <a:fontRef idx="minor">
              <a:schemeClr val="lt1"/>
            </a:fontRef>
          </p:style>
          <p:txBody>
            <a:bodyPr anchor="ctr"/>
            <a:lstStyle/>
            <a:p>
              <a:pPr lvl="0" algn="ctr" eaLnBrk="0" fontAlgn="base" hangingPunct="0">
                <a:spcBef>
                  <a:spcPct val="0"/>
                </a:spcBef>
                <a:spcAft>
                  <a:spcPct val="0"/>
                </a:spcAft>
                <a:defRPr/>
              </a:pPr>
              <a:r>
                <a:rPr lang="zh-CN" altLang="en-US" sz="2000" kern="0" dirty="0">
                  <a:solidFill>
                    <a:schemeClr val="bg1"/>
                  </a:solidFill>
                  <a:latin typeface="微软雅黑" panose="020B0503020204020204" pitchFamily="34" charset="-122"/>
                  <a:ea typeface="微软雅黑" panose="020B0503020204020204" pitchFamily="34" charset="-122"/>
                </a:rPr>
                <a:t>添加标题</a:t>
              </a:r>
              <a:endParaRPr lang="en-US" altLang="zh-CN" sz="2000" kern="0" dirty="0">
                <a:solidFill>
                  <a:schemeClr val="bg1"/>
                </a:solidFill>
                <a:latin typeface="微软雅黑" panose="020B0503020204020204" pitchFamily="34" charset="-122"/>
                <a:ea typeface="微软雅黑" panose="020B0503020204020204" pitchFamily="34" charset="-122"/>
              </a:endParaRPr>
            </a:p>
            <a:p>
              <a:pPr algn="ctr" fontAlgn="base">
                <a:spcBef>
                  <a:spcPct val="0"/>
                </a:spcBef>
                <a:spcAft>
                  <a:spcPct val="0"/>
                </a:spcAft>
                <a:defRPr/>
              </a:pPr>
              <a:r>
                <a:rPr lang="zh-CN" altLang="en-US" sz="1200" kern="0" dirty="0">
                  <a:solidFill>
                    <a:schemeClr val="bg1"/>
                  </a:solidFill>
                  <a:latin typeface="微软雅黑" panose="020B0503020204020204" pitchFamily="34" charset="-122"/>
                  <a:ea typeface="微软雅黑" panose="020B0503020204020204" pitchFamily="34" charset="-122"/>
                  <a:cs typeface="Arial" panose="020B0604020202020204" pitchFamily="34" charset="0"/>
                </a:rPr>
                <a:t>点击此处添加文字内容</a:t>
              </a:r>
              <a:endParaRPr lang="en-US" altLang="zh-CN" sz="1200" kern="0" dirty="0">
                <a:solidFill>
                  <a:schemeClr val="bg1"/>
                </a:solidFill>
                <a:latin typeface="微软雅黑" panose="020B0503020204020204" pitchFamily="34" charset="-122"/>
                <a:ea typeface="微软雅黑" panose="020B0503020204020204" pitchFamily="34" charset="-122"/>
                <a:cs typeface="Arial" panose="020B0604020202020204" pitchFamily="34" charset="0"/>
              </a:endParaRPr>
            </a:p>
          </p:txBody>
        </p:sp>
        <p:sp>
          <p:nvSpPr>
            <p:cNvPr id="16" name="51 Rectángulo">
              <a:extLst>
                <a:ext uri="{FF2B5EF4-FFF2-40B4-BE49-F238E27FC236}">
                  <a16:creationId xmlns:a16="http://schemas.microsoft.com/office/drawing/2014/main" id="{4CFEBE61-5000-4B0A-ABD9-4DF8045A773C}"/>
                </a:ext>
              </a:extLst>
            </p:cNvPr>
            <p:cNvSpPr/>
            <p:nvPr/>
          </p:nvSpPr>
          <p:spPr>
            <a:xfrm>
              <a:off x="8479865" y="4841041"/>
              <a:ext cx="3166122" cy="1261824"/>
            </a:xfrm>
            <a:prstGeom prst="rect">
              <a:avLst/>
            </a:prstGeom>
            <a:grpFill/>
            <a:ln>
              <a:noFill/>
            </a:ln>
            <a:effectLst/>
          </p:spPr>
          <p:style>
            <a:lnRef idx="3">
              <a:schemeClr val="lt1"/>
            </a:lnRef>
            <a:fillRef idx="1">
              <a:schemeClr val="accent4"/>
            </a:fillRef>
            <a:effectRef idx="1">
              <a:schemeClr val="accent4"/>
            </a:effectRef>
            <a:fontRef idx="minor">
              <a:schemeClr val="lt1"/>
            </a:fontRef>
          </p:style>
          <p:txBody>
            <a:bodyPr anchor="ctr"/>
            <a:lstStyle/>
            <a:p>
              <a:pPr lvl="0" algn="ctr" eaLnBrk="0" fontAlgn="base" hangingPunct="0">
                <a:spcBef>
                  <a:spcPct val="0"/>
                </a:spcBef>
                <a:spcAft>
                  <a:spcPct val="0"/>
                </a:spcAft>
                <a:defRPr/>
              </a:pPr>
              <a:r>
                <a:rPr lang="zh-CN" altLang="en-US" sz="2000" kern="0" dirty="0">
                  <a:solidFill>
                    <a:schemeClr val="bg1"/>
                  </a:solidFill>
                  <a:latin typeface="微软雅黑" panose="020B0503020204020204" pitchFamily="34" charset="-122"/>
                  <a:ea typeface="微软雅黑" panose="020B0503020204020204" pitchFamily="34" charset="-122"/>
                </a:rPr>
                <a:t>添加标题</a:t>
              </a:r>
              <a:endParaRPr lang="en-US" altLang="zh-CN" sz="2000" kern="0" dirty="0">
                <a:solidFill>
                  <a:schemeClr val="bg1"/>
                </a:solidFill>
                <a:latin typeface="微软雅黑" panose="020B0503020204020204" pitchFamily="34" charset="-122"/>
                <a:ea typeface="微软雅黑" panose="020B0503020204020204" pitchFamily="34" charset="-122"/>
              </a:endParaRPr>
            </a:p>
            <a:p>
              <a:pPr algn="ctr" fontAlgn="base">
                <a:spcBef>
                  <a:spcPct val="0"/>
                </a:spcBef>
                <a:spcAft>
                  <a:spcPct val="0"/>
                </a:spcAft>
                <a:defRPr/>
              </a:pPr>
              <a:r>
                <a:rPr lang="zh-CN" altLang="en-US" sz="1200" kern="0" dirty="0">
                  <a:solidFill>
                    <a:schemeClr val="bg1"/>
                  </a:solidFill>
                  <a:latin typeface="微软雅黑" panose="020B0503020204020204" pitchFamily="34" charset="-122"/>
                  <a:ea typeface="微软雅黑" panose="020B0503020204020204" pitchFamily="34" charset="-122"/>
                  <a:cs typeface="Arial" panose="020B0604020202020204" pitchFamily="34" charset="0"/>
                </a:rPr>
                <a:t>点击此处添加文字内容</a:t>
              </a:r>
              <a:endParaRPr lang="en-US" altLang="zh-CN" sz="1200" kern="0" dirty="0">
                <a:solidFill>
                  <a:schemeClr val="bg1"/>
                </a:solidFill>
                <a:latin typeface="微软雅黑" panose="020B0503020204020204" pitchFamily="34" charset="-122"/>
                <a:ea typeface="微软雅黑" panose="020B0503020204020204" pitchFamily="34" charset="-122"/>
                <a:cs typeface="Arial" panose="020B0604020202020204" pitchFamily="34" charset="0"/>
              </a:endParaRPr>
            </a:p>
          </p:txBody>
        </p:sp>
      </p:grpSp>
    </p:spTree>
    <p:extLst>
      <p:ext uri="{BB962C8B-B14F-4D97-AF65-F5344CB8AC3E}">
        <p14:creationId xmlns:p14="http://schemas.microsoft.com/office/powerpoint/2010/main" val="2112364613"/>
      </p:ext>
    </p:extLst>
  </p:cSld>
  <p:clrMapOvr>
    <a:masterClrMapping/>
  </p:clrMapOvr>
  <p:transition spd="slow" advClick="0" advTm="1000">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arn(inVertical)">
                                      <p:cBhvr>
                                        <p:cTn id="7" dur="500"/>
                                        <p:tgtEl>
                                          <p:spTgt spid="2"/>
                                        </p:tgtEl>
                                      </p:cBhvr>
                                    </p:animEffect>
                                  </p:childTnLst>
                                </p:cTn>
                              </p:par>
                            </p:childTnLst>
                          </p:cTn>
                        </p:par>
                        <p:par>
                          <p:cTn id="8" fill="hold">
                            <p:stCondLst>
                              <p:cond delay="500"/>
                            </p:stCondLst>
                            <p:childTnLst>
                              <p:par>
                                <p:cTn id="9" presetID="42" presetClass="entr" presetSubtype="0" fill="hold" grpId="0" nodeType="afterEffect">
                                  <p:stCondLst>
                                    <p:cond delay="0"/>
                                  </p:stCondLst>
                                  <p:childTnLst>
                                    <p:set>
                                      <p:cBhvr>
                                        <p:cTn id="10" dur="1" fill="hold">
                                          <p:stCondLst>
                                            <p:cond delay="0"/>
                                          </p:stCondLst>
                                        </p:cTn>
                                        <p:tgtEl>
                                          <p:spTgt spid="7"/>
                                        </p:tgtEl>
                                        <p:attrNameLst>
                                          <p:attrName>style.visibility</p:attrName>
                                        </p:attrNameLst>
                                      </p:cBhvr>
                                      <p:to>
                                        <p:strVal val="visible"/>
                                      </p:to>
                                    </p:set>
                                    <p:animEffect transition="in" filter="fade">
                                      <p:cBhvr>
                                        <p:cTn id="11" dur="250"/>
                                        <p:tgtEl>
                                          <p:spTgt spid="7"/>
                                        </p:tgtEl>
                                      </p:cBhvr>
                                    </p:animEffect>
                                    <p:anim calcmode="lin" valueType="num">
                                      <p:cBhvr>
                                        <p:cTn id="12" dur="250" fill="hold"/>
                                        <p:tgtEl>
                                          <p:spTgt spid="7"/>
                                        </p:tgtEl>
                                        <p:attrNameLst>
                                          <p:attrName>ppt_x</p:attrName>
                                        </p:attrNameLst>
                                      </p:cBhvr>
                                      <p:tavLst>
                                        <p:tav tm="0">
                                          <p:val>
                                            <p:strVal val="#ppt_x"/>
                                          </p:val>
                                        </p:tav>
                                        <p:tav tm="100000">
                                          <p:val>
                                            <p:strVal val="#ppt_x"/>
                                          </p:val>
                                        </p:tav>
                                      </p:tavLst>
                                    </p:anim>
                                    <p:anim calcmode="lin" valueType="num">
                                      <p:cBhvr>
                                        <p:cTn id="13" dur="250" fill="hold"/>
                                        <p:tgtEl>
                                          <p:spTgt spid="7"/>
                                        </p:tgtEl>
                                        <p:attrNameLst>
                                          <p:attrName>ppt_y</p:attrName>
                                        </p:attrNameLst>
                                      </p:cBhvr>
                                      <p:tavLst>
                                        <p:tav tm="0">
                                          <p:val>
                                            <p:strVal val="#ppt_y+.1"/>
                                          </p:val>
                                        </p:tav>
                                        <p:tav tm="100000">
                                          <p:val>
                                            <p:strVal val="#ppt_y"/>
                                          </p:val>
                                        </p:tav>
                                      </p:tavLst>
                                    </p:anim>
                                  </p:childTnLst>
                                </p:cTn>
                              </p:par>
                            </p:childTnLst>
                          </p:cTn>
                        </p:par>
                        <p:par>
                          <p:cTn id="14" fill="hold">
                            <p:stCondLst>
                              <p:cond delay="750"/>
                            </p:stCondLst>
                            <p:childTnLst>
                              <p:par>
                                <p:cTn id="15" presetID="42" presetClass="entr" presetSubtype="0" fill="hold" grpId="0" nodeType="afterEffect">
                                  <p:stCondLst>
                                    <p:cond delay="0"/>
                                  </p:stCondLst>
                                  <p:childTnLst>
                                    <p:set>
                                      <p:cBhvr>
                                        <p:cTn id="16" dur="1" fill="hold">
                                          <p:stCondLst>
                                            <p:cond delay="0"/>
                                          </p:stCondLst>
                                        </p:cTn>
                                        <p:tgtEl>
                                          <p:spTgt spid="8"/>
                                        </p:tgtEl>
                                        <p:attrNameLst>
                                          <p:attrName>style.visibility</p:attrName>
                                        </p:attrNameLst>
                                      </p:cBhvr>
                                      <p:to>
                                        <p:strVal val="visible"/>
                                      </p:to>
                                    </p:set>
                                    <p:animEffect transition="in" filter="fade">
                                      <p:cBhvr>
                                        <p:cTn id="17" dur="250"/>
                                        <p:tgtEl>
                                          <p:spTgt spid="8"/>
                                        </p:tgtEl>
                                      </p:cBhvr>
                                    </p:animEffect>
                                    <p:anim calcmode="lin" valueType="num">
                                      <p:cBhvr>
                                        <p:cTn id="18" dur="250" fill="hold"/>
                                        <p:tgtEl>
                                          <p:spTgt spid="8"/>
                                        </p:tgtEl>
                                        <p:attrNameLst>
                                          <p:attrName>ppt_x</p:attrName>
                                        </p:attrNameLst>
                                      </p:cBhvr>
                                      <p:tavLst>
                                        <p:tav tm="0">
                                          <p:val>
                                            <p:strVal val="#ppt_x"/>
                                          </p:val>
                                        </p:tav>
                                        <p:tav tm="100000">
                                          <p:val>
                                            <p:strVal val="#ppt_x"/>
                                          </p:val>
                                        </p:tav>
                                      </p:tavLst>
                                    </p:anim>
                                    <p:anim calcmode="lin" valueType="num">
                                      <p:cBhvr>
                                        <p:cTn id="19" dur="250" fill="hold"/>
                                        <p:tgtEl>
                                          <p:spTgt spid="8"/>
                                        </p:tgtEl>
                                        <p:attrNameLst>
                                          <p:attrName>ppt_y</p:attrName>
                                        </p:attrNameLst>
                                      </p:cBhvr>
                                      <p:tavLst>
                                        <p:tav tm="0">
                                          <p:val>
                                            <p:strVal val="#ppt_y+.1"/>
                                          </p:val>
                                        </p:tav>
                                        <p:tav tm="100000">
                                          <p:val>
                                            <p:strVal val="#ppt_y"/>
                                          </p:val>
                                        </p:tav>
                                      </p:tavLst>
                                    </p:anim>
                                  </p:childTnLst>
                                </p:cTn>
                              </p:par>
                            </p:childTnLst>
                          </p:cTn>
                        </p:par>
                        <p:par>
                          <p:cTn id="20" fill="hold">
                            <p:stCondLst>
                              <p:cond delay="1000"/>
                            </p:stCondLst>
                            <p:childTnLst>
                              <p:par>
                                <p:cTn id="21" presetID="42" presetClass="entr" presetSubtype="0" fill="hold" grpId="0" nodeType="afterEffect">
                                  <p:stCondLst>
                                    <p:cond delay="0"/>
                                  </p:stCondLst>
                                  <p:childTnLst>
                                    <p:set>
                                      <p:cBhvr>
                                        <p:cTn id="22" dur="1" fill="hold">
                                          <p:stCondLst>
                                            <p:cond delay="0"/>
                                          </p:stCondLst>
                                        </p:cTn>
                                        <p:tgtEl>
                                          <p:spTgt spid="9"/>
                                        </p:tgtEl>
                                        <p:attrNameLst>
                                          <p:attrName>style.visibility</p:attrName>
                                        </p:attrNameLst>
                                      </p:cBhvr>
                                      <p:to>
                                        <p:strVal val="visible"/>
                                      </p:to>
                                    </p:set>
                                    <p:animEffect transition="in" filter="fade">
                                      <p:cBhvr>
                                        <p:cTn id="23" dur="250"/>
                                        <p:tgtEl>
                                          <p:spTgt spid="9"/>
                                        </p:tgtEl>
                                      </p:cBhvr>
                                    </p:animEffect>
                                    <p:anim calcmode="lin" valueType="num">
                                      <p:cBhvr>
                                        <p:cTn id="24" dur="250" fill="hold"/>
                                        <p:tgtEl>
                                          <p:spTgt spid="9"/>
                                        </p:tgtEl>
                                        <p:attrNameLst>
                                          <p:attrName>ppt_x</p:attrName>
                                        </p:attrNameLst>
                                      </p:cBhvr>
                                      <p:tavLst>
                                        <p:tav tm="0">
                                          <p:val>
                                            <p:strVal val="#ppt_x"/>
                                          </p:val>
                                        </p:tav>
                                        <p:tav tm="100000">
                                          <p:val>
                                            <p:strVal val="#ppt_x"/>
                                          </p:val>
                                        </p:tav>
                                      </p:tavLst>
                                    </p:anim>
                                    <p:anim calcmode="lin" valueType="num">
                                      <p:cBhvr>
                                        <p:cTn id="25" dur="250" fill="hold"/>
                                        <p:tgtEl>
                                          <p:spTgt spid="9"/>
                                        </p:tgtEl>
                                        <p:attrNameLst>
                                          <p:attrName>ppt_y</p:attrName>
                                        </p:attrNameLst>
                                      </p:cBhvr>
                                      <p:tavLst>
                                        <p:tav tm="0">
                                          <p:val>
                                            <p:strVal val="#ppt_y+.1"/>
                                          </p:val>
                                        </p:tav>
                                        <p:tav tm="100000">
                                          <p:val>
                                            <p:strVal val="#ppt_y"/>
                                          </p:val>
                                        </p:tav>
                                      </p:tavLst>
                                    </p:anim>
                                  </p:childTnLst>
                                </p:cTn>
                              </p:par>
                            </p:childTnLst>
                          </p:cTn>
                        </p:par>
                        <p:par>
                          <p:cTn id="26" fill="hold">
                            <p:stCondLst>
                              <p:cond delay="1250"/>
                            </p:stCondLst>
                            <p:childTnLst>
                              <p:par>
                                <p:cTn id="27" presetID="42" presetClass="entr" presetSubtype="0" fill="hold" grpId="0" nodeType="afterEffect">
                                  <p:stCondLst>
                                    <p:cond delay="0"/>
                                  </p:stCondLst>
                                  <p:childTnLst>
                                    <p:set>
                                      <p:cBhvr>
                                        <p:cTn id="28" dur="1" fill="hold">
                                          <p:stCondLst>
                                            <p:cond delay="0"/>
                                          </p:stCondLst>
                                        </p:cTn>
                                        <p:tgtEl>
                                          <p:spTgt spid="10"/>
                                        </p:tgtEl>
                                        <p:attrNameLst>
                                          <p:attrName>style.visibility</p:attrName>
                                        </p:attrNameLst>
                                      </p:cBhvr>
                                      <p:to>
                                        <p:strVal val="visible"/>
                                      </p:to>
                                    </p:set>
                                    <p:animEffect transition="in" filter="fade">
                                      <p:cBhvr>
                                        <p:cTn id="29" dur="250"/>
                                        <p:tgtEl>
                                          <p:spTgt spid="10"/>
                                        </p:tgtEl>
                                      </p:cBhvr>
                                    </p:animEffect>
                                    <p:anim calcmode="lin" valueType="num">
                                      <p:cBhvr>
                                        <p:cTn id="30" dur="250" fill="hold"/>
                                        <p:tgtEl>
                                          <p:spTgt spid="10"/>
                                        </p:tgtEl>
                                        <p:attrNameLst>
                                          <p:attrName>ppt_x</p:attrName>
                                        </p:attrNameLst>
                                      </p:cBhvr>
                                      <p:tavLst>
                                        <p:tav tm="0">
                                          <p:val>
                                            <p:strVal val="#ppt_x"/>
                                          </p:val>
                                        </p:tav>
                                        <p:tav tm="100000">
                                          <p:val>
                                            <p:strVal val="#ppt_x"/>
                                          </p:val>
                                        </p:tav>
                                      </p:tavLst>
                                    </p:anim>
                                    <p:anim calcmode="lin" valueType="num">
                                      <p:cBhvr>
                                        <p:cTn id="31" dur="250" fill="hold"/>
                                        <p:tgtEl>
                                          <p:spTgt spid="10"/>
                                        </p:tgtEl>
                                        <p:attrNameLst>
                                          <p:attrName>ppt_y</p:attrName>
                                        </p:attrNameLst>
                                      </p:cBhvr>
                                      <p:tavLst>
                                        <p:tav tm="0">
                                          <p:val>
                                            <p:strVal val="#ppt_y+.1"/>
                                          </p:val>
                                        </p:tav>
                                        <p:tav tm="100000">
                                          <p:val>
                                            <p:strVal val="#ppt_y"/>
                                          </p:val>
                                        </p:tav>
                                      </p:tavLst>
                                    </p:anim>
                                  </p:childTnLst>
                                </p:cTn>
                              </p:par>
                            </p:childTnLst>
                          </p:cTn>
                        </p:par>
                        <p:par>
                          <p:cTn id="32" fill="hold">
                            <p:stCondLst>
                              <p:cond delay="1500"/>
                            </p:stCondLst>
                            <p:childTnLst>
                              <p:par>
                                <p:cTn id="33" presetID="42" presetClass="entr" presetSubtype="0" fill="hold" grpId="0" nodeType="afterEffect">
                                  <p:stCondLst>
                                    <p:cond delay="0"/>
                                  </p:stCondLst>
                                  <p:childTnLst>
                                    <p:set>
                                      <p:cBhvr>
                                        <p:cTn id="34" dur="1" fill="hold">
                                          <p:stCondLst>
                                            <p:cond delay="0"/>
                                          </p:stCondLst>
                                        </p:cTn>
                                        <p:tgtEl>
                                          <p:spTgt spid="11"/>
                                        </p:tgtEl>
                                        <p:attrNameLst>
                                          <p:attrName>style.visibility</p:attrName>
                                        </p:attrNameLst>
                                      </p:cBhvr>
                                      <p:to>
                                        <p:strVal val="visible"/>
                                      </p:to>
                                    </p:set>
                                    <p:animEffect transition="in" filter="fade">
                                      <p:cBhvr>
                                        <p:cTn id="35" dur="250"/>
                                        <p:tgtEl>
                                          <p:spTgt spid="11"/>
                                        </p:tgtEl>
                                      </p:cBhvr>
                                    </p:animEffect>
                                    <p:anim calcmode="lin" valueType="num">
                                      <p:cBhvr>
                                        <p:cTn id="36" dur="250" fill="hold"/>
                                        <p:tgtEl>
                                          <p:spTgt spid="11"/>
                                        </p:tgtEl>
                                        <p:attrNameLst>
                                          <p:attrName>ppt_x</p:attrName>
                                        </p:attrNameLst>
                                      </p:cBhvr>
                                      <p:tavLst>
                                        <p:tav tm="0">
                                          <p:val>
                                            <p:strVal val="#ppt_x"/>
                                          </p:val>
                                        </p:tav>
                                        <p:tav tm="100000">
                                          <p:val>
                                            <p:strVal val="#ppt_x"/>
                                          </p:val>
                                        </p:tav>
                                      </p:tavLst>
                                    </p:anim>
                                    <p:anim calcmode="lin" valueType="num">
                                      <p:cBhvr>
                                        <p:cTn id="37" dur="250" fill="hold"/>
                                        <p:tgtEl>
                                          <p:spTgt spid="11"/>
                                        </p:tgtEl>
                                        <p:attrNameLst>
                                          <p:attrName>ppt_y</p:attrName>
                                        </p:attrNameLst>
                                      </p:cBhvr>
                                      <p:tavLst>
                                        <p:tav tm="0">
                                          <p:val>
                                            <p:strVal val="#ppt_y+.1"/>
                                          </p:val>
                                        </p:tav>
                                        <p:tav tm="100000">
                                          <p:val>
                                            <p:strVal val="#ppt_y"/>
                                          </p:val>
                                        </p:tav>
                                      </p:tavLst>
                                    </p:anim>
                                  </p:childTnLst>
                                </p:cTn>
                              </p:par>
                            </p:childTnLst>
                          </p:cTn>
                        </p:par>
                        <p:par>
                          <p:cTn id="38" fill="hold">
                            <p:stCondLst>
                              <p:cond delay="1750"/>
                            </p:stCondLst>
                            <p:childTnLst>
                              <p:par>
                                <p:cTn id="39" presetID="42" presetClass="entr" presetSubtype="0" fill="hold" grpId="0" nodeType="afterEffect">
                                  <p:stCondLst>
                                    <p:cond delay="0"/>
                                  </p:stCondLst>
                                  <p:childTnLst>
                                    <p:set>
                                      <p:cBhvr>
                                        <p:cTn id="40" dur="1" fill="hold">
                                          <p:stCondLst>
                                            <p:cond delay="0"/>
                                          </p:stCondLst>
                                        </p:cTn>
                                        <p:tgtEl>
                                          <p:spTgt spid="12"/>
                                        </p:tgtEl>
                                        <p:attrNameLst>
                                          <p:attrName>style.visibility</p:attrName>
                                        </p:attrNameLst>
                                      </p:cBhvr>
                                      <p:to>
                                        <p:strVal val="visible"/>
                                      </p:to>
                                    </p:set>
                                    <p:animEffect transition="in" filter="fade">
                                      <p:cBhvr>
                                        <p:cTn id="41" dur="250"/>
                                        <p:tgtEl>
                                          <p:spTgt spid="12"/>
                                        </p:tgtEl>
                                      </p:cBhvr>
                                    </p:animEffect>
                                    <p:anim calcmode="lin" valueType="num">
                                      <p:cBhvr>
                                        <p:cTn id="42" dur="250" fill="hold"/>
                                        <p:tgtEl>
                                          <p:spTgt spid="12"/>
                                        </p:tgtEl>
                                        <p:attrNameLst>
                                          <p:attrName>ppt_x</p:attrName>
                                        </p:attrNameLst>
                                      </p:cBhvr>
                                      <p:tavLst>
                                        <p:tav tm="0">
                                          <p:val>
                                            <p:strVal val="#ppt_x"/>
                                          </p:val>
                                        </p:tav>
                                        <p:tav tm="100000">
                                          <p:val>
                                            <p:strVal val="#ppt_x"/>
                                          </p:val>
                                        </p:tav>
                                      </p:tavLst>
                                    </p:anim>
                                    <p:anim calcmode="lin" valueType="num">
                                      <p:cBhvr>
                                        <p:cTn id="43" dur="250" fill="hold"/>
                                        <p:tgtEl>
                                          <p:spTgt spid="12"/>
                                        </p:tgtEl>
                                        <p:attrNameLst>
                                          <p:attrName>ppt_y</p:attrName>
                                        </p:attrNameLst>
                                      </p:cBhvr>
                                      <p:tavLst>
                                        <p:tav tm="0">
                                          <p:val>
                                            <p:strVal val="#ppt_y+.1"/>
                                          </p:val>
                                        </p:tav>
                                        <p:tav tm="100000">
                                          <p:val>
                                            <p:strVal val="#ppt_y"/>
                                          </p:val>
                                        </p:tav>
                                      </p:tavLst>
                                    </p:anim>
                                  </p:childTnLst>
                                </p:cTn>
                              </p:par>
                            </p:childTnLst>
                          </p:cTn>
                        </p:par>
                        <p:par>
                          <p:cTn id="44" fill="hold">
                            <p:stCondLst>
                              <p:cond delay="2000"/>
                            </p:stCondLst>
                            <p:childTnLst>
                              <p:par>
                                <p:cTn id="45" presetID="42" presetClass="entr" presetSubtype="0" fill="hold" nodeType="afterEffect">
                                  <p:stCondLst>
                                    <p:cond delay="0"/>
                                  </p:stCondLst>
                                  <p:childTnLst>
                                    <p:set>
                                      <p:cBhvr>
                                        <p:cTn id="46" dur="1" fill="hold">
                                          <p:stCondLst>
                                            <p:cond delay="0"/>
                                          </p:stCondLst>
                                        </p:cTn>
                                        <p:tgtEl>
                                          <p:spTgt spid="13"/>
                                        </p:tgtEl>
                                        <p:attrNameLst>
                                          <p:attrName>style.visibility</p:attrName>
                                        </p:attrNameLst>
                                      </p:cBhvr>
                                      <p:to>
                                        <p:strVal val="visible"/>
                                      </p:to>
                                    </p:set>
                                    <p:animEffect transition="in" filter="fade">
                                      <p:cBhvr>
                                        <p:cTn id="47" dur="1000"/>
                                        <p:tgtEl>
                                          <p:spTgt spid="13"/>
                                        </p:tgtEl>
                                      </p:cBhvr>
                                    </p:animEffect>
                                    <p:anim calcmode="lin" valueType="num">
                                      <p:cBhvr>
                                        <p:cTn id="48" dur="1000" fill="hold"/>
                                        <p:tgtEl>
                                          <p:spTgt spid="13"/>
                                        </p:tgtEl>
                                        <p:attrNameLst>
                                          <p:attrName>ppt_x</p:attrName>
                                        </p:attrNameLst>
                                      </p:cBhvr>
                                      <p:tavLst>
                                        <p:tav tm="0">
                                          <p:val>
                                            <p:strVal val="#ppt_x"/>
                                          </p:val>
                                        </p:tav>
                                        <p:tav tm="100000">
                                          <p:val>
                                            <p:strVal val="#ppt_x"/>
                                          </p:val>
                                        </p:tav>
                                      </p:tavLst>
                                    </p:anim>
                                    <p:anim calcmode="lin" valueType="num">
                                      <p:cBhvr>
                                        <p:cTn id="49" dur="1000" fill="hold"/>
                                        <p:tgtEl>
                                          <p:spTgt spid="1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8" grpId="0" animBg="1"/>
      <p:bldP spid="9" grpId="0" animBg="1"/>
      <p:bldP spid="10" grpId="0"/>
      <p:bldP spid="11" grpId="0"/>
      <p:bldP spid="12"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a:extLst>
              <a:ext uri="{FF2B5EF4-FFF2-40B4-BE49-F238E27FC236}">
                <a16:creationId xmlns:a16="http://schemas.microsoft.com/office/drawing/2014/main" id="{A0CA1529-96A6-4EB0-9188-7956B9354492}"/>
              </a:ext>
            </a:extLst>
          </p:cNvPr>
          <p:cNvGrpSpPr/>
          <p:nvPr/>
        </p:nvGrpSpPr>
        <p:grpSpPr>
          <a:xfrm>
            <a:off x="1133454" y="310596"/>
            <a:ext cx="9952741" cy="729358"/>
            <a:chOff x="-2146775" y="538471"/>
            <a:chExt cx="9952741" cy="729358"/>
          </a:xfrm>
        </p:grpSpPr>
        <p:sp>
          <p:nvSpPr>
            <p:cNvPr id="3" name="矩形 2">
              <a:extLst>
                <a:ext uri="{FF2B5EF4-FFF2-40B4-BE49-F238E27FC236}">
                  <a16:creationId xmlns:a16="http://schemas.microsoft.com/office/drawing/2014/main" id="{D9187D97-82C2-4932-AEF9-3D9D45A3C302}"/>
                </a:ext>
              </a:extLst>
            </p:cNvPr>
            <p:cNvSpPr/>
            <p:nvPr/>
          </p:nvSpPr>
          <p:spPr>
            <a:xfrm flipV="1">
              <a:off x="4391464" y="906236"/>
              <a:ext cx="3414502" cy="45719"/>
            </a:xfrm>
            <a:prstGeom prst="rect">
              <a:avLst/>
            </a:prstGeom>
            <a:solidFill>
              <a:srgbClr val="25AFC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a:latin typeface="微软雅黑" panose="020B0503020204020204" pitchFamily="34" charset="-122"/>
                <a:ea typeface="微软雅黑" panose="020B0503020204020204" pitchFamily="34" charset="-122"/>
              </a:endParaRPr>
            </a:p>
          </p:txBody>
        </p:sp>
        <p:sp>
          <p:nvSpPr>
            <p:cNvPr id="4" name="TextBox 8">
              <a:extLst>
                <a:ext uri="{FF2B5EF4-FFF2-40B4-BE49-F238E27FC236}">
                  <a16:creationId xmlns:a16="http://schemas.microsoft.com/office/drawing/2014/main" id="{ACDCA47F-1740-4362-B323-F5F129B2318A}"/>
                </a:ext>
              </a:extLst>
            </p:cNvPr>
            <p:cNvSpPr txBox="1">
              <a:spLocks noChangeArrowheads="1"/>
            </p:cNvSpPr>
            <p:nvPr/>
          </p:nvSpPr>
          <p:spPr bwMode="auto">
            <a:xfrm>
              <a:off x="1195569" y="538471"/>
              <a:ext cx="3255323" cy="4924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spAutoFit/>
            </a:bodyPr>
            <a:lstStyle/>
            <a:p>
              <a:pPr algn="ctr" eaLnBrk="1" hangingPunct="1"/>
              <a:r>
                <a:rPr lang="zh-CN" altLang="en-US" sz="3100" b="1" dirty="0">
                  <a:solidFill>
                    <a:srgbClr val="25AFC6"/>
                  </a:solidFill>
                  <a:latin typeface="微软雅黑" panose="020B0503020204020204" pitchFamily="34" charset="-122"/>
                  <a:ea typeface="微软雅黑" panose="020B0503020204020204" pitchFamily="34" charset="-122"/>
                  <a:sym typeface="Arial" panose="020B0604020202020204" pitchFamily="34" charset="0"/>
                </a:rPr>
                <a:t>活动流程简介</a:t>
              </a:r>
            </a:p>
          </p:txBody>
        </p:sp>
        <p:sp>
          <p:nvSpPr>
            <p:cNvPr id="5" name="TextBox 8">
              <a:extLst>
                <a:ext uri="{FF2B5EF4-FFF2-40B4-BE49-F238E27FC236}">
                  <a16:creationId xmlns:a16="http://schemas.microsoft.com/office/drawing/2014/main" id="{1A26AEE6-F792-436B-88D6-634A26B4FDA5}"/>
                </a:ext>
              </a:extLst>
            </p:cNvPr>
            <p:cNvSpPr txBox="1">
              <a:spLocks noChangeArrowheads="1"/>
            </p:cNvSpPr>
            <p:nvPr/>
          </p:nvSpPr>
          <p:spPr bwMode="auto">
            <a:xfrm>
              <a:off x="1193413" y="1067774"/>
              <a:ext cx="3255323" cy="200055"/>
            </a:xfrm>
            <a:prstGeom prst="rect">
              <a:avLst/>
            </a:prstGeom>
            <a:noFill/>
            <a:ln w="9525">
              <a:noFill/>
              <a:miter lim="800000"/>
              <a:headEnd/>
              <a:tailEnd/>
            </a:ln>
            <a:extLst>
              <a:ext uri="{909E8E84-426E-40DD-AFC4-6F175D3DCCD1}">
                <a14:hiddenFill xmlns:a14="http://schemas.microsoft.com/office/drawing/2010/main">
                  <a:solidFill>
                    <a:srgbClr val="FFFFFF"/>
                  </a:solidFill>
                </a14:hiddenFill>
              </a:ext>
            </a:extLst>
          </p:spPr>
          <p:txBody>
            <a:bodyPr lIns="0" tIns="0" rIns="0" bIns="0" anchor="ctr">
              <a:spAutoFit/>
            </a:bodyPr>
            <a:lstStyle/>
            <a:p>
              <a:pPr algn="ctr" eaLnBrk="1" hangingPunct="1"/>
              <a:r>
                <a:rPr lang="en-US" altLang="zh-CN" sz="1300" dirty="0">
                  <a:solidFill>
                    <a:schemeClr val="bg1">
                      <a:lumMod val="50000"/>
                    </a:schemeClr>
                  </a:solidFill>
                  <a:latin typeface="微软雅黑" panose="020B0503020204020204" pitchFamily="34" charset="-122"/>
                  <a:ea typeface="微软雅黑" panose="020B0503020204020204" pitchFamily="34" charset="-122"/>
                  <a:sym typeface="Arial" panose="020B0604020202020204" pitchFamily="34" charset="0"/>
                </a:rPr>
                <a:t>CLICK TO ADD CAPTION TEXT</a:t>
              </a:r>
              <a:endParaRPr lang="zh-CN" altLang="en-US" sz="1300" dirty="0">
                <a:solidFill>
                  <a:schemeClr val="bg1">
                    <a:lumMod val="50000"/>
                  </a:schemeClr>
                </a:solidFill>
                <a:latin typeface="微软雅黑" panose="020B0503020204020204" pitchFamily="34" charset="-122"/>
                <a:ea typeface="微软雅黑" panose="020B0503020204020204" pitchFamily="34" charset="-122"/>
                <a:sym typeface="Arial" panose="020B0604020202020204" pitchFamily="34" charset="0"/>
              </a:endParaRPr>
            </a:p>
          </p:txBody>
        </p:sp>
        <p:sp>
          <p:nvSpPr>
            <p:cNvPr id="6" name="矩形 5">
              <a:extLst>
                <a:ext uri="{FF2B5EF4-FFF2-40B4-BE49-F238E27FC236}">
                  <a16:creationId xmlns:a16="http://schemas.microsoft.com/office/drawing/2014/main" id="{9444B16B-BEB5-47A3-80DB-32ABD141501E}"/>
                </a:ext>
              </a:extLst>
            </p:cNvPr>
            <p:cNvSpPr/>
            <p:nvPr/>
          </p:nvSpPr>
          <p:spPr>
            <a:xfrm flipV="1">
              <a:off x="-2146775" y="906236"/>
              <a:ext cx="3414502" cy="45719"/>
            </a:xfrm>
            <a:prstGeom prst="rect">
              <a:avLst/>
            </a:prstGeom>
            <a:solidFill>
              <a:srgbClr val="25AFC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dirty="0">
                <a:latin typeface="微软雅黑" panose="020B0503020204020204" pitchFamily="34" charset="-122"/>
                <a:ea typeface="微软雅黑" panose="020B0503020204020204" pitchFamily="34" charset="-122"/>
              </a:endParaRPr>
            </a:p>
          </p:txBody>
        </p:sp>
      </p:grpSp>
      <p:grpSp>
        <p:nvGrpSpPr>
          <p:cNvPr id="7" name="组合 6">
            <a:extLst>
              <a:ext uri="{FF2B5EF4-FFF2-40B4-BE49-F238E27FC236}">
                <a16:creationId xmlns:a16="http://schemas.microsoft.com/office/drawing/2014/main" id="{647F12FD-54C2-4BF1-99E0-C03C59712640}"/>
              </a:ext>
            </a:extLst>
          </p:cNvPr>
          <p:cNvGrpSpPr/>
          <p:nvPr/>
        </p:nvGrpSpPr>
        <p:grpSpPr>
          <a:xfrm>
            <a:off x="4314855" y="2118422"/>
            <a:ext cx="3769602" cy="3543350"/>
            <a:chOff x="3575845" y="1792523"/>
            <a:chExt cx="1985962" cy="1986576"/>
          </a:xfrm>
        </p:grpSpPr>
        <p:sp>
          <p:nvSpPr>
            <p:cNvPr id="8" name="Freeform 21">
              <a:extLst>
                <a:ext uri="{FF2B5EF4-FFF2-40B4-BE49-F238E27FC236}">
                  <a16:creationId xmlns:a16="http://schemas.microsoft.com/office/drawing/2014/main" id="{F044DD06-C6CE-46DD-87E2-171699050250}"/>
                </a:ext>
              </a:extLst>
            </p:cNvPr>
            <p:cNvSpPr/>
            <p:nvPr/>
          </p:nvSpPr>
          <p:spPr bwMode="auto">
            <a:xfrm>
              <a:off x="3575845" y="1792523"/>
              <a:ext cx="974725" cy="973438"/>
            </a:xfrm>
            <a:custGeom>
              <a:avLst/>
              <a:gdLst>
                <a:gd name="T0" fmla="*/ 282 w 565"/>
                <a:gd name="T1" fmla="*/ 0 h 565"/>
                <a:gd name="T2" fmla="*/ 0 w 565"/>
                <a:gd name="T3" fmla="*/ 0 h 565"/>
                <a:gd name="T4" fmla="*/ 0 w 565"/>
                <a:gd name="T5" fmla="*/ 283 h 565"/>
                <a:gd name="T6" fmla="*/ 282 w 565"/>
                <a:gd name="T7" fmla="*/ 565 h 565"/>
                <a:gd name="T8" fmla="*/ 565 w 565"/>
                <a:gd name="T9" fmla="*/ 565 h 565"/>
                <a:gd name="T10" fmla="*/ 565 w 565"/>
                <a:gd name="T11" fmla="*/ 283 h 565"/>
                <a:gd name="T12" fmla="*/ 282 w 565"/>
                <a:gd name="T13" fmla="*/ 0 h 565"/>
              </a:gdLst>
              <a:ahLst/>
              <a:cxnLst>
                <a:cxn ang="0">
                  <a:pos x="T0" y="T1"/>
                </a:cxn>
                <a:cxn ang="0">
                  <a:pos x="T2" y="T3"/>
                </a:cxn>
                <a:cxn ang="0">
                  <a:pos x="T4" y="T5"/>
                </a:cxn>
                <a:cxn ang="0">
                  <a:pos x="T6" y="T7"/>
                </a:cxn>
                <a:cxn ang="0">
                  <a:pos x="T8" y="T9"/>
                </a:cxn>
                <a:cxn ang="0">
                  <a:pos x="T10" y="T11"/>
                </a:cxn>
                <a:cxn ang="0">
                  <a:pos x="T12" y="T13"/>
                </a:cxn>
              </a:cxnLst>
              <a:rect l="0" t="0" r="r" b="b"/>
              <a:pathLst>
                <a:path w="565" h="565">
                  <a:moveTo>
                    <a:pt x="282" y="0"/>
                  </a:moveTo>
                  <a:cubicBezTo>
                    <a:pt x="0" y="0"/>
                    <a:pt x="0" y="0"/>
                    <a:pt x="0" y="0"/>
                  </a:cubicBezTo>
                  <a:cubicBezTo>
                    <a:pt x="0" y="283"/>
                    <a:pt x="0" y="283"/>
                    <a:pt x="0" y="283"/>
                  </a:cubicBezTo>
                  <a:cubicBezTo>
                    <a:pt x="0" y="439"/>
                    <a:pt x="126" y="565"/>
                    <a:pt x="282" y="565"/>
                  </a:cubicBezTo>
                  <a:cubicBezTo>
                    <a:pt x="565" y="565"/>
                    <a:pt x="565" y="565"/>
                    <a:pt x="565" y="565"/>
                  </a:cubicBezTo>
                  <a:cubicBezTo>
                    <a:pt x="565" y="283"/>
                    <a:pt x="565" y="283"/>
                    <a:pt x="565" y="283"/>
                  </a:cubicBezTo>
                  <a:cubicBezTo>
                    <a:pt x="565" y="127"/>
                    <a:pt x="438" y="0"/>
                    <a:pt x="282" y="0"/>
                  </a:cubicBezTo>
                  <a:close/>
                </a:path>
              </a:pathLst>
            </a:custGeom>
            <a:solidFill>
              <a:srgbClr val="25AFC6"/>
            </a:solidFill>
            <a:ln>
              <a:noFill/>
            </a:ln>
          </p:spPr>
          <p:txBody>
            <a:bodyPr/>
            <a:lstStyle/>
            <a:p>
              <a:endParaRPr lang="zh-CN" altLang="en-US" sz="4000" dirty="0"/>
            </a:p>
          </p:txBody>
        </p:sp>
        <p:sp>
          <p:nvSpPr>
            <p:cNvPr id="9" name="Freeform 22">
              <a:extLst>
                <a:ext uri="{FF2B5EF4-FFF2-40B4-BE49-F238E27FC236}">
                  <a16:creationId xmlns:a16="http://schemas.microsoft.com/office/drawing/2014/main" id="{6096F5A0-2BD4-45DD-92FD-6FD224570B2C}"/>
                </a:ext>
              </a:extLst>
            </p:cNvPr>
            <p:cNvSpPr/>
            <p:nvPr/>
          </p:nvSpPr>
          <p:spPr bwMode="auto">
            <a:xfrm>
              <a:off x="4588670" y="1792523"/>
              <a:ext cx="973137" cy="973438"/>
            </a:xfrm>
            <a:custGeom>
              <a:avLst/>
              <a:gdLst>
                <a:gd name="T0" fmla="*/ 283 w 565"/>
                <a:gd name="T1" fmla="*/ 0 h 565"/>
                <a:gd name="T2" fmla="*/ 565 w 565"/>
                <a:gd name="T3" fmla="*/ 0 h 565"/>
                <a:gd name="T4" fmla="*/ 565 w 565"/>
                <a:gd name="T5" fmla="*/ 283 h 565"/>
                <a:gd name="T6" fmla="*/ 283 w 565"/>
                <a:gd name="T7" fmla="*/ 565 h 565"/>
                <a:gd name="T8" fmla="*/ 0 w 565"/>
                <a:gd name="T9" fmla="*/ 565 h 565"/>
                <a:gd name="T10" fmla="*/ 0 w 565"/>
                <a:gd name="T11" fmla="*/ 283 h 565"/>
                <a:gd name="T12" fmla="*/ 283 w 565"/>
                <a:gd name="T13" fmla="*/ 0 h 565"/>
              </a:gdLst>
              <a:ahLst/>
              <a:cxnLst>
                <a:cxn ang="0">
                  <a:pos x="T0" y="T1"/>
                </a:cxn>
                <a:cxn ang="0">
                  <a:pos x="T2" y="T3"/>
                </a:cxn>
                <a:cxn ang="0">
                  <a:pos x="T4" y="T5"/>
                </a:cxn>
                <a:cxn ang="0">
                  <a:pos x="T6" y="T7"/>
                </a:cxn>
                <a:cxn ang="0">
                  <a:pos x="T8" y="T9"/>
                </a:cxn>
                <a:cxn ang="0">
                  <a:pos x="T10" y="T11"/>
                </a:cxn>
                <a:cxn ang="0">
                  <a:pos x="T12" y="T13"/>
                </a:cxn>
              </a:cxnLst>
              <a:rect l="0" t="0" r="r" b="b"/>
              <a:pathLst>
                <a:path w="565" h="565">
                  <a:moveTo>
                    <a:pt x="283" y="0"/>
                  </a:moveTo>
                  <a:cubicBezTo>
                    <a:pt x="565" y="0"/>
                    <a:pt x="565" y="0"/>
                    <a:pt x="565" y="0"/>
                  </a:cubicBezTo>
                  <a:cubicBezTo>
                    <a:pt x="565" y="283"/>
                    <a:pt x="565" y="283"/>
                    <a:pt x="565" y="283"/>
                  </a:cubicBezTo>
                  <a:cubicBezTo>
                    <a:pt x="565" y="439"/>
                    <a:pt x="439" y="565"/>
                    <a:pt x="283" y="565"/>
                  </a:cubicBezTo>
                  <a:cubicBezTo>
                    <a:pt x="0" y="565"/>
                    <a:pt x="0" y="565"/>
                    <a:pt x="0" y="565"/>
                  </a:cubicBezTo>
                  <a:cubicBezTo>
                    <a:pt x="0" y="283"/>
                    <a:pt x="0" y="283"/>
                    <a:pt x="0" y="283"/>
                  </a:cubicBezTo>
                  <a:cubicBezTo>
                    <a:pt x="0" y="127"/>
                    <a:pt x="127" y="0"/>
                    <a:pt x="283" y="0"/>
                  </a:cubicBezTo>
                  <a:close/>
                </a:path>
              </a:pathLst>
            </a:custGeom>
            <a:solidFill>
              <a:srgbClr val="25AFC6"/>
            </a:solidFill>
            <a:ln>
              <a:noFill/>
            </a:ln>
          </p:spPr>
          <p:txBody>
            <a:bodyPr/>
            <a:lstStyle/>
            <a:p>
              <a:endParaRPr lang="zh-CN" altLang="en-US" sz="4000"/>
            </a:p>
          </p:txBody>
        </p:sp>
        <p:sp>
          <p:nvSpPr>
            <p:cNvPr id="10" name="Freeform 23">
              <a:extLst>
                <a:ext uri="{FF2B5EF4-FFF2-40B4-BE49-F238E27FC236}">
                  <a16:creationId xmlns:a16="http://schemas.microsoft.com/office/drawing/2014/main" id="{3FFB9495-25DD-4A0C-A70E-6F1C692EE0F3}"/>
                </a:ext>
              </a:extLst>
            </p:cNvPr>
            <p:cNvSpPr/>
            <p:nvPr/>
          </p:nvSpPr>
          <p:spPr bwMode="auto">
            <a:xfrm>
              <a:off x="3575845" y="2805661"/>
              <a:ext cx="974725" cy="973438"/>
            </a:xfrm>
            <a:custGeom>
              <a:avLst/>
              <a:gdLst>
                <a:gd name="T0" fmla="*/ 282 w 565"/>
                <a:gd name="T1" fmla="*/ 565 h 565"/>
                <a:gd name="T2" fmla="*/ 0 w 565"/>
                <a:gd name="T3" fmla="*/ 565 h 565"/>
                <a:gd name="T4" fmla="*/ 0 w 565"/>
                <a:gd name="T5" fmla="*/ 283 h 565"/>
                <a:gd name="T6" fmla="*/ 282 w 565"/>
                <a:gd name="T7" fmla="*/ 0 h 565"/>
                <a:gd name="T8" fmla="*/ 565 w 565"/>
                <a:gd name="T9" fmla="*/ 0 h 565"/>
                <a:gd name="T10" fmla="*/ 565 w 565"/>
                <a:gd name="T11" fmla="*/ 283 h 565"/>
                <a:gd name="T12" fmla="*/ 282 w 565"/>
                <a:gd name="T13" fmla="*/ 565 h 565"/>
              </a:gdLst>
              <a:ahLst/>
              <a:cxnLst>
                <a:cxn ang="0">
                  <a:pos x="T0" y="T1"/>
                </a:cxn>
                <a:cxn ang="0">
                  <a:pos x="T2" y="T3"/>
                </a:cxn>
                <a:cxn ang="0">
                  <a:pos x="T4" y="T5"/>
                </a:cxn>
                <a:cxn ang="0">
                  <a:pos x="T6" y="T7"/>
                </a:cxn>
                <a:cxn ang="0">
                  <a:pos x="T8" y="T9"/>
                </a:cxn>
                <a:cxn ang="0">
                  <a:pos x="T10" y="T11"/>
                </a:cxn>
                <a:cxn ang="0">
                  <a:pos x="T12" y="T13"/>
                </a:cxn>
              </a:cxnLst>
              <a:rect l="0" t="0" r="r" b="b"/>
              <a:pathLst>
                <a:path w="565" h="565">
                  <a:moveTo>
                    <a:pt x="282" y="565"/>
                  </a:moveTo>
                  <a:cubicBezTo>
                    <a:pt x="0" y="565"/>
                    <a:pt x="0" y="565"/>
                    <a:pt x="0" y="565"/>
                  </a:cubicBezTo>
                  <a:cubicBezTo>
                    <a:pt x="0" y="283"/>
                    <a:pt x="0" y="283"/>
                    <a:pt x="0" y="283"/>
                  </a:cubicBezTo>
                  <a:cubicBezTo>
                    <a:pt x="0" y="127"/>
                    <a:pt x="126" y="0"/>
                    <a:pt x="282" y="0"/>
                  </a:cubicBezTo>
                  <a:cubicBezTo>
                    <a:pt x="565" y="0"/>
                    <a:pt x="565" y="0"/>
                    <a:pt x="565" y="0"/>
                  </a:cubicBezTo>
                  <a:cubicBezTo>
                    <a:pt x="565" y="283"/>
                    <a:pt x="565" y="283"/>
                    <a:pt x="565" y="283"/>
                  </a:cubicBezTo>
                  <a:cubicBezTo>
                    <a:pt x="565" y="439"/>
                    <a:pt x="438" y="565"/>
                    <a:pt x="282" y="565"/>
                  </a:cubicBezTo>
                  <a:close/>
                </a:path>
              </a:pathLst>
            </a:custGeom>
            <a:solidFill>
              <a:srgbClr val="25AFC6"/>
            </a:solidFill>
            <a:ln>
              <a:noFill/>
            </a:ln>
          </p:spPr>
          <p:txBody>
            <a:bodyPr/>
            <a:lstStyle/>
            <a:p>
              <a:endParaRPr lang="zh-CN" altLang="en-US" sz="4000"/>
            </a:p>
          </p:txBody>
        </p:sp>
        <p:sp>
          <p:nvSpPr>
            <p:cNvPr id="11" name="Freeform 24">
              <a:extLst>
                <a:ext uri="{FF2B5EF4-FFF2-40B4-BE49-F238E27FC236}">
                  <a16:creationId xmlns:a16="http://schemas.microsoft.com/office/drawing/2014/main" id="{0A833D0B-DD59-484E-AA5C-C8B741A7F094}"/>
                </a:ext>
              </a:extLst>
            </p:cNvPr>
            <p:cNvSpPr/>
            <p:nvPr/>
          </p:nvSpPr>
          <p:spPr bwMode="auto">
            <a:xfrm>
              <a:off x="4588670" y="2805661"/>
              <a:ext cx="973137" cy="973438"/>
            </a:xfrm>
            <a:custGeom>
              <a:avLst/>
              <a:gdLst>
                <a:gd name="T0" fmla="*/ 283 w 565"/>
                <a:gd name="T1" fmla="*/ 565 h 565"/>
                <a:gd name="T2" fmla="*/ 565 w 565"/>
                <a:gd name="T3" fmla="*/ 565 h 565"/>
                <a:gd name="T4" fmla="*/ 565 w 565"/>
                <a:gd name="T5" fmla="*/ 283 h 565"/>
                <a:gd name="T6" fmla="*/ 283 w 565"/>
                <a:gd name="T7" fmla="*/ 0 h 565"/>
                <a:gd name="T8" fmla="*/ 0 w 565"/>
                <a:gd name="T9" fmla="*/ 0 h 565"/>
                <a:gd name="T10" fmla="*/ 0 w 565"/>
                <a:gd name="T11" fmla="*/ 283 h 565"/>
                <a:gd name="T12" fmla="*/ 283 w 565"/>
                <a:gd name="T13" fmla="*/ 565 h 565"/>
              </a:gdLst>
              <a:ahLst/>
              <a:cxnLst>
                <a:cxn ang="0">
                  <a:pos x="T0" y="T1"/>
                </a:cxn>
                <a:cxn ang="0">
                  <a:pos x="T2" y="T3"/>
                </a:cxn>
                <a:cxn ang="0">
                  <a:pos x="T4" y="T5"/>
                </a:cxn>
                <a:cxn ang="0">
                  <a:pos x="T6" y="T7"/>
                </a:cxn>
                <a:cxn ang="0">
                  <a:pos x="T8" y="T9"/>
                </a:cxn>
                <a:cxn ang="0">
                  <a:pos x="T10" y="T11"/>
                </a:cxn>
                <a:cxn ang="0">
                  <a:pos x="T12" y="T13"/>
                </a:cxn>
              </a:cxnLst>
              <a:rect l="0" t="0" r="r" b="b"/>
              <a:pathLst>
                <a:path w="565" h="565">
                  <a:moveTo>
                    <a:pt x="283" y="565"/>
                  </a:moveTo>
                  <a:cubicBezTo>
                    <a:pt x="565" y="565"/>
                    <a:pt x="565" y="565"/>
                    <a:pt x="565" y="565"/>
                  </a:cubicBezTo>
                  <a:cubicBezTo>
                    <a:pt x="565" y="283"/>
                    <a:pt x="565" y="283"/>
                    <a:pt x="565" y="283"/>
                  </a:cubicBezTo>
                  <a:cubicBezTo>
                    <a:pt x="565" y="127"/>
                    <a:pt x="439" y="0"/>
                    <a:pt x="283" y="0"/>
                  </a:cubicBezTo>
                  <a:cubicBezTo>
                    <a:pt x="0" y="0"/>
                    <a:pt x="0" y="0"/>
                    <a:pt x="0" y="0"/>
                  </a:cubicBezTo>
                  <a:cubicBezTo>
                    <a:pt x="0" y="283"/>
                    <a:pt x="0" y="283"/>
                    <a:pt x="0" y="283"/>
                  </a:cubicBezTo>
                  <a:cubicBezTo>
                    <a:pt x="0" y="439"/>
                    <a:pt x="127" y="565"/>
                    <a:pt x="283" y="565"/>
                  </a:cubicBezTo>
                  <a:close/>
                </a:path>
              </a:pathLst>
            </a:custGeom>
            <a:solidFill>
              <a:srgbClr val="25AFC6"/>
            </a:solidFill>
            <a:ln>
              <a:noFill/>
            </a:ln>
          </p:spPr>
          <p:txBody>
            <a:bodyPr/>
            <a:lstStyle/>
            <a:p>
              <a:endParaRPr lang="zh-CN" altLang="en-US" sz="4000"/>
            </a:p>
          </p:txBody>
        </p:sp>
        <p:sp>
          <p:nvSpPr>
            <p:cNvPr id="12" name="Rectangle 25">
              <a:extLst>
                <a:ext uri="{FF2B5EF4-FFF2-40B4-BE49-F238E27FC236}">
                  <a16:creationId xmlns:a16="http://schemas.microsoft.com/office/drawing/2014/main" id="{8140CD4B-4B57-4ACA-ADA0-71C92EB3B677}"/>
                </a:ext>
              </a:extLst>
            </p:cNvPr>
            <p:cNvSpPr>
              <a:spLocks noChangeArrowheads="1"/>
            </p:cNvSpPr>
            <p:nvPr/>
          </p:nvSpPr>
          <p:spPr bwMode="auto">
            <a:xfrm>
              <a:off x="3952857" y="1960851"/>
              <a:ext cx="238161" cy="6211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pPr algn="ctr"/>
              <a:r>
                <a:rPr lang="zh-CN" altLang="zh-CN" sz="7200" dirty="0">
                  <a:solidFill>
                    <a:srgbClr val="FFFFFF"/>
                  </a:solidFill>
                  <a:latin typeface="+mj-lt"/>
                </a:rPr>
                <a:t>S</a:t>
              </a:r>
              <a:endParaRPr lang="zh-CN" altLang="zh-CN" sz="7200" dirty="0">
                <a:latin typeface="+mj-lt"/>
              </a:endParaRPr>
            </a:p>
          </p:txBody>
        </p:sp>
        <p:sp>
          <p:nvSpPr>
            <p:cNvPr id="13" name="Rectangle 26">
              <a:extLst>
                <a:ext uri="{FF2B5EF4-FFF2-40B4-BE49-F238E27FC236}">
                  <a16:creationId xmlns:a16="http://schemas.microsoft.com/office/drawing/2014/main" id="{729FFD2E-3EF9-4C28-B0C0-F3B744B82884}"/>
                </a:ext>
              </a:extLst>
            </p:cNvPr>
            <p:cNvSpPr>
              <a:spLocks noChangeArrowheads="1"/>
            </p:cNvSpPr>
            <p:nvPr/>
          </p:nvSpPr>
          <p:spPr bwMode="auto">
            <a:xfrm>
              <a:off x="4804684" y="1960851"/>
              <a:ext cx="460147" cy="6211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pPr algn="ctr"/>
              <a:r>
                <a:rPr lang="zh-CN" altLang="zh-CN" sz="7200" dirty="0">
                  <a:solidFill>
                    <a:srgbClr val="FFFFFF"/>
                  </a:solidFill>
                  <a:latin typeface="+mj-lt"/>
                </a:rPr>
                <a:t>W</a:t>
              </a:r>
              <a:endParaRPr lang="zh-CN" altLang="zh-CN" sz="7200" dirty="0">
                <a:latin typeface="+mj-lt"/>
              </a:endParaRPr>
            </a:p>
          </p:txBody>
        </p:sp>
        <p:sp>
          <p:nvSpPr>
            <p:cNvPr id="14" name="Rectangle 27">
              <a:extLst>
                <a:ext uri="{FF2B5EF4-FFF2-40B4-BE49-F238E27FC236}">
                  <a16:creationId xmlns:a16="http://schemas.microsoft.com/office/drawing/2014/main" id="{34CF2BD6-94A7-4B1D-A49B-511154C82500}"/>
                </a:ext>
              </a:extLst>
            </p:cNvPr>
            <p:cNvSpPr>
              <a:spLocks noChangeArrowheads="1"/>
            </p:cNvSpPr>
            <p:nvPr/>
          </p:nvSpPr>
          <p:spPr bwMode="auto">
            <a:xfrm>
              <a:off x="3926133" y="2913644"/>
              <a:ext cx="342414" cy="6211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pPr algn="ctr"/>
              <a:r>
                <a:rPr lang="zh-CN" altLang="zh-CN" sz="7200">
                  <a:solidFill>
                    <a:srgbClr val="FFFFFF"/>
                  </a:solidFill>
                  <a:latin typeface="+mj-lt"/>
                </a:rPr>
                <a:t>O</a:t>
              </a:r>
              <a:endParaRPr lang="zh-CN" altLang="zh-CN" sz="7200">
                <a:latin typeface="+mj-lt"/>
              </a:endParaRPr>
            </a:p>
          </p:txBody>
        </p:sp>
        <p:sp>
          <p:nvSpPr>
            <p:cNvPr id="15" name="Rectangle 28">
              <a:extLst>
                <a:ext uri="{FF2B5EF4-FFF2-40B4-BE49-F238E27FC236}">
                  <a16:creationId xmlns:a16="http://schemas.microsoft.com/office/drawing/2014/main" id="{DF055E97-300E-46CE-AEEF-E0B3CB0B75DE}"/>
                </a:ext>
              </a:extLst>
            </p:cNvPr>
            <p:cNvSpPr>
              <a:spLocks noChangeArrowheads="1"/>
            </p:cNvSpPr>
            <p:nvPr/>
          </p:nvSpPr>
          <p:spPr bwMode="auto">
            <a:xfrm>
              <a:off x="4928332" y="2913644"/>
              <a:ext cx="252541" cy="6211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pPr algn="ctr"/>
              <a:r>
                <a:rPr lang="zh-CN" altLang="zh-CN" sz="7200" dirty="0">
                  <a:solidFill>
                    <a:srgbClr val="FFFFFF"/>
                  </a:solidFill>
                  <a:latin typeface="+mj-lt"/>
                </a:rPr>
                <a:t>T</a:t>
              </a:r>
              <a:endParaRPr lang="zh-CN" altLang="zh-CN" sz="7200" dirty="0">
                <a:latin typeface="+mj-lt"/>
              </a:endParaRPr>
            </a:p>
          </p:txBody>
        </p:sp>
        <p:sp>
          <p:nvSpPr>
            <p:cNvPr id="16" name="椭圆 15">
              <a:extLst>
                <a:ext uri="{FF2B5EF4-FFF2-40B4-BE49-F238E27FC236}">
                  <a16:creationId xmlns:a16="http://schemas.microsoft.com/office/drawing/2014/main" id="{6E473CCA-6143-468D-AF13-31C2E3E9E44D}"/>
                </a:ext>
              </a:extLst>
            </p:cNvPr>
            <p:cNvSpPr/>
            <p:nvPr/>
          </p:nvSpPr>
          <p:spPr>
            <a:xfrm>
              <a:off x="4320209" y="2536523"/>
              <a:ext cx="503582" cy="503737"/>
            </a:xfrm>
            <a:prstGeom prst="ellipse">
              <a:avLst/>
            </a:prstGeom>
            <a:solidFill>
              <a:schemeClr val="bg1">
                <a:lumMod val="50000"/>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4000"/>
            </a:p>
          </p:txBody>
        </p:sp>
        <p:sp>
          <p:nvSpPr>
            <p:cNvPr id="17" name="Freeform 6">
              <a:extLst>
                <a:ext uri="{FF2B5EF4-FFF2-40B4-BE49-F238E27FC236}">
                  <a16:creationId xmlns:a16="http://schemas.microsoft.com/office/drawing/2014/main" id="{7EAACDF0-1D33-434E-B012-EA505F2FD5C3}"/>
                </a:ext>
              </a:extLst>
            </p:cNvPr>
            <p:cNvSpPr>
              <a:spLocks noEditPoints="1"/>
            </p:cNvSpPr>
            <p:nvPr/>
          </p:nvSpPr>
          <p:spPr bwMode="auto">
            <a:xfrm>
              <a:off x="4440358" y="2687553"/>
              <a:ext cx="263284" cy="201676"/>
            </a:xfrm>
            <a:custGeom>
              <a:avLst/>
              <a:gdLst>
                <a:gd name="T0" fmla="*/ 218 w 235"/>
                <a:gd name="T1" fmla="*/ 76 h 180"/>
                <a:gd name="T2" fmla="*/ 230 w 235"/>
                <a:gd name="T3" fmla="*/ 106 h 180"/>
                <a:gd name="T4" fmla="*/ 206 w 235"/>
                <a:gd name="T5" fmla="*/ 107 h 180"/>
                <a:gd name="T6" fmla="*/ 117 w 235"/>
                <a:gd name="T7" fmla="*/ 180 h 180"/>
                <a:gd name="T8" fmla="*/ 54 w 235"/>
                <a:gd name="T9" fmla="*/ 154 h 180"/>
                <a:gd name="T10" fmla="*/ 66 w 235"/>
                <a:gd name="T11" fmla="*/ 141 h 180"/>
                <a:gd name="T12" fmla="*/ 117 w 235"/>
                <a:gd name="T13" fmla="*/ 162 h 180"/>
                <a:gd name="T14" fmla="*/ 187 w 235"/>
                <a:gd name="T15" fmla="*/ 107 h 180"/>
                <a:gd name="T16" fmla="*/ 162 w 235"/>
                <a:gd name="T17" fmla="*/ 99 h 180"/>
                <a:gd name="T18" fmla="*/ 178 w 235"/>
                <a:gd name="T19" fmla="*/ 76 h 180"/>
                <a:gd name="T20" fmla="*/ 203 w 235"/>
                <a:gd name="T21" fmla="*/ 58 h 180"/>
                <a:gd name="T22" fmla="*/ 204 w 235"/>
                <a:gd name="T23" fmla="*/ 87 h 180"/>
                <a:gd name="T24" fmla="*/ 198 w 235"/>
                <a:gd name="T25" fmla="*/ 79 h 180"/>
                <a:gd name="T26" fmla="*/ 190 w 235"/>
                <a:gd name="T27" fmla="*/ 90 h 180"/>
                <a:gd name="T28" fmla="*/ 199 w 235"/>
                <a:gd name="T29" fmla="*/ 90 h 180"/>
                <a:gd name="T30" fmla="*/ 204 w 235"/>
                <a:gd name="T31" fmla="*/ 87 h 180"/>
                <a:gd name="T32" fmla="*/ 30 w 235"/>
                <a:gd name="T33" fmla="*/ 120 h 180"/>
                <a:gd name="T34" fmla="*/ 44 w 235"/>
                <a:gd name="T35" fmla="*/ 120 h 180"/>
                <a:gd name="T36" fmla="*/ 71 w 235"/>
                <a:gd name="T37" fmla="*/ 87 h 180"/>
                <a:gd name="T38" fmla="*/ 73 w 235"/>
                <a:gd name="T39" fmla="*/ 81 h 180"/>
                <a:gd name="T40" fmla="*/ 47 w 235"/>
                <a:gd name="T41" fmla="*/ 72 h 180"/>
                <a:gd name="T42" fmla="*/ 117 w 235"/>
                <a:gd name="T43" fmla="*/ 18 h 180"/>
                <a:gd name="T44" fmla="*/ 168 w 235"/>
                <a:gd name="T45" fmla="*/ 39 h 180"/>
                <a:gd name="T46" fmla="*/ 180 w 235"/>
                <a:gd name="T47" fmla="*/ 26 h 180"/>
                <a:gd name="T48" fmla="*/ 117 w 235"/>
                <a:gd name="T49" fmla="*/ 0 h 180"/>
                <a:gd name="T50" fmla="*/ 29 w 235"/>
                <a:gd name="T51" fmla="*/ 72 h 180"/>
                <a:gd name="T52" fmla="*/ 4 w 235"/>
                <a:gd name="T53" fmla="*/ 74 h 180"/>
                <a:gd name="T54" fmla="*/ 16 w 235"/>
                <a:gd name="T55" fmla="*/ 104 h 180"/>
                <a:gd name="T56" fmla="*/ 30 w 235"/>
                <a:gd name="T57" fmla="*/ 93 h 180"/>
                <a:gd name="T58" fmla="*/ 29 w 235"/>
                <a:gd name="T59" fmla="*/ 90 h 180"/>
                <a:gd name="T60" fmla="*/ 37 w 235"/>
                <a:gd name="T61" fmla="*/ 90 h 180"/>
                <a:gd name="T62" fmla="*/ 43 w 235"/>
                <a:gd name="T63" fmla="*/ 93 h 180"/>
                <a:gd name="T64" fmla="*/ 30 w 235"/>
                <a:gd name="T65" fmla="*/ 93 h 1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235" h="180">
                  <a:moveTo>
                    <a:pt x="205" y="60"/>
                  </a:moveTo>
                  <a:cubicBezTo>
                    <a:pt x="218" y="76"/>
                    <a:pt x="218" y="76"/>
                    <a:pt x="218" y="76"/>
                  </a:cubicBezTo>
                  <a:cubicBezTo>
                    <a:pt x="232" y="93"/>
                    <a:pt x="232" y="93"/>
                    <a:pt x="232" y="93"/>
                  </a:cubicBezTo>
                  <a:cubicBezTo>
                    <a:pt x="235" y="97"/>
                    <a:pt x="234" y="103"/>
                    <a:pt x="230" y="106"/>
                  </a:cubicBezTo>
                  <a:cubicBezTo>
                    <a:pt x="228" y="107"/>
                    <a:pt x="226" y="108"/>
                    <a:pt x="224" y="107"/>
                  </a:cubicBezTo>
                  <a:cubicBezTo>
                    <a:pt x="206" y="107"/>
                    <a:pt x="206" y="107"/>
                    <a:pt x="206" y="107"/>
                  </a:cubicBezTo>
                  <a:cubicBezTo>
                    <a:pt x="202" y="127"/>
                    <a:pt x="192" y="144"/>
                    <a:pt x="177" y="157"/>
                  </a:cubicBezTo>
                  <a:cubicBezTo>
                    <a:pt x="162" y="171"/>
                    <a:pt x="140" y="180"/>
                    <a:pt x="117" y="180"/>
                  </a:cubicBezTo>
                  <a:cubicBezTo>
                    <a:pt x="105" y="180"/>
                    <a:pt x="94" y="177"/>
                    <a:pt x="83" y="173"/>
                  </a:cubicBezTo>
                  <a:cubicBezTo>
                    <a:pt x="72" y="168"/>
                    <a:pt x="62" y="162"/>
                    <a:pt x="54" y="154"/>
                  </a:cubicBezTo>
                  <a:cubicBezTo>
                    <a:pt x="50" y="150"/>
                    <a:pt x="50" y="144"/>
                    <a:pt x="54" y="141"/>
                  </a:cubicBezTo>
                  <a:cubicBezTo>
                    <a:pt x="57" y="137"/>
                    <a:pt x="63" y="137"/>
                    <a:pt x="66" y="141"/>
                  </a:cubicBezTo>
                  <a:cubicBezTo>
                    <a:pt x="73" y="148"/>
                    <a:pt x="81" y="153"/>
                    <a:pt x="90" y="157"/>
                  </a:cubicBezTo>
                  <a:cubicBezTo>
                    <a:pt x="98" y="160"/>
                    <a:pt x="108" y="162"/>
                    <a:pt x="117" y="162"/>
                  </a:cubicBezTo>
                  <a:cubicBezTo>
                    <a:pt x="136" y="162"/>
                    <a:pt x="153" y="155"/>
                    <a:pt x="166" y="144"/>
                  </a:cubicBezTo>
                  <a:cubicBezTo>
                    <a:pt x="176" y="134"/>
                    <a:pt x="184" y="122"/>
                    <a:pt x="187" y="107"/>
                  </a:cubicBezTo>
                  <a:cubicBezTo>
                    <a:pt x="171" y="107"/>
                    <a:pt x="171" y="107"/>
                    <a:pt x="171" y="107"/>
                  </a:cubicBezTo>
                  <a:cubicBezTo>
                    <a:pt x="166" y="107"/>
                    <a:pt x="162" y="104"/>
                    <a:pt x="162" y="99"/>
                  </a:cubicBezTo>
                  <a:cubicBezTo>
                    <a:pt x="162" y="96"/>
                    <a:pt x="163" y="95"/>
                    <a:pt x="164" y="93"/>
                  </a:cubicBezTo>
                  <a:cubicBezTo>
                    <a:pt x="178" y="76"/>
                    <a:pt x="178" y="76"/>
                    <a:pt x="178" y="76"/>
                  </a:cubicBezTo>
                  <a:cubicBezTo>
                    <a:pt x="191" y="59"/>
                    <a:pt x="191" y="59"/>
                    <a:pt x="191" y="59"/>
                  </a:cubicBezTo>
                  <a:cubicBezTo>
                    <a:pt x="194" y="56"/>
                    <a:pt x="200" y="55"/>
                    <a:pt x="203" y="58"/>
                  </a:cubicBezTo>
                  <a:cubicBezTo>
                    <a:pt x="204" y="58"/>
                    <a:pt x="205" y="59"/>
                    <a:pt x="205" y="60"/>
                  </a:cubicBezTo>
                  <a:close/>
                  <a:moveTo>
                    <a:pt x="204" y="87"/>
                  </a:moveTo>
                  <a:cubicBezTo>
                    <a:pt x="204" y="87"/>
                    <a:pt x="204" y="87"/>
                    <a:pt x="204" y="87"/>
                  </a:cubicBezTo>
                  <a:cubicBezTo>
                    <a:pt x="198" y="79"/>
                    <a:pt x="198" y="79"/>
                    <a:pt x="198" y="79"/>
                  </a:cubicBezTo>
                  <a:cubicBezTo>
                    <a:pt x="192" y="87"/>
                    <a:pt x="192" y="87"/>
                    <a:pt x="192" y="87"/>
                  </a:cubicBezTo>
                  <a:cubicBezTo>
                    <a:pt x="190" y="90"/>
                    <a:pt x="190" y="90"/>
                    <a:pt x="190" y="90"/>
                  </a:cubicBezTo>
                  <a:cubicBezTo>
                    <a:pt x="198" y="90"/>
                    <a:pt x="198" y="90"/>
                    <a:pt x="198" y="90"/>
                  </a:cubicBezTo>
                  <a:cubicBezTo>
                    <a:pt x="198" y="90"/>
                    <a:pt x="198" y="90"/>
                    <a:pt x="199" y="90"/>
                  </a:cubicBezTo>
                  <a:cubicBezTo>
                    <a:pt x="206" y="90"/>
                    <a:pt x="206" y="90"/>
                    <a:pt x="206" y="90"/>
                  </a:cubicBezTo>
                  <a:cubicBezTo>
                    <a:pt x="204" y="87"/>
                    <a:pt x="204" y="87"/>
                    <a:pt x="204" y="87"/>
                  </a:cubicBezTo>
                  <a:close/>
                  <a:moveTo>
                    <a:pt x="30" y="120"/>
                  </a:moveTo>
                  <a:cubicBezTo>
                    <a:pt x="30" y="120"/>
                    <a:pt x="30" y="120"/>
                    <a:pt x="30" y="120"/>
                  </a:cubicBezTo>
                  <a:cubicBezTo>
                    <a:pt x="30" y="121"/>
                    <a:pt x="31" y="121"/>
                    <a:pt x="31" y="122"/>
                  </a:cubicBezTo>
                  <a:cubicBezTo>
                    <a:pt x="35" y="125"/>
                    <a:pt x="41" y="124"/>
                    <a:pt x="44" y="120"/>
                  </a:cubicBezTo>
                  <a:cubicBezTo>
                    <a:pt x="57" y="104"/>
                    <a:pt x="57" y="104"/>
                    <a:pt x="57" y="104"/>
                  </a:cubicBezTo>
                  <a:cubicBezTo>
                    <a:pt x="71" y="87"/>
                    <a:pt x="71" y="87"/>
                    <a:pt x="71" y="87"/>
                  </a:cubicBezTo>
                  <a:cubicBezTo>
                    <a:pt x="71" y="87"/>
                    <a:pt x="71" y="87"/>
                    <a:pt x="71" y="87"/>
                  </a:cubicBezTo>
                  <a:cubicBezTo>
                    <a:pt x="72" y="85"/>
                    <a:pt x="73" y="83"/>
                    <a:pt x="73" y="81"/>
                  </a:cubicBezTo>
                  <a:cubicBezTo>
                    <a:pt x="73" y="76"/>
                    <a:pt x="68" y="72"/>
                    <a:pt x="64" y="72"/>
                  </a:cubicBezTo>
                  <a:cubicBezTo>
                    <a:pt x="47" y="72"/>
                    <a:pt x="47" y="72"/>
                    <a:pt x="47" y="72"/>
                  </a:cubicBezTo>
                  <a:cubicBezTo>
                    <a:pt x="51" y="58"/>
                    <a:pt x="58" y="45"/>
                    <a:pt x="69" y="36"/>
                  </a:cubicBezTo>
                  <a:cubicBezTo>
                    <a:pt x="82" y="25"/>
                    <a:pt x="98" y="18"/>
                    <a:pt x="117" y="18"/>
                  </a:cubicBezTo>
                  <a:cubicBezTo>
                    <a:pt x="127" y="18"/>
                    <a:pt x="136" y="20"/>
                    <a:pt x="144" y="23"/>
                  </a:cubicBezTo>
                  <a:cubicBezTo>
                    <a:pt x="153" y="27"/>
                    <a:pt x="161" y="32"/>
                    <a:pt x="168" y="39"/>
                  </a:cubicBezTo>
                  <a:cubicBezTo>
                    <a:pt x="171" y="42"/>
                    <a:pt x="177" y="42"/>
                    <a:pt x="180" y="39"/>
                  </a:cubicBezTo>
                  <a:cubicBezTo>
                    <a:pt x="184" y="35"/>
                    <a:pt x="184" y="30"/>
                    <a:pt x="180" y="26"/>
                  </a:cubicBezTo>
                  <a:cubicBezTo>
                    <a:pt x="172" y="18"/>
                    <a:pt x="162" y="11"/>
                    <a:pt x="151" y="7"/>
                  </a:cubicBezTo>
                  <a:cubicBezTo>
                    <a:pt x="141" y="2"/>
                    <a:pt x="129" y="0"/>
                    <a:pt x="117" y="0"/>
                  </a:cubicBezTo>
                  <a:cubicBezTo>
                    <a:pt x="94" y="0"/>
                    <a:pt x="73" y="9"/>
                    <a:pt x="57" y="23"/>
                  </a:cubicBezTo>
                  <a:cubicBezTo>
                    <a:pt x="43" y="35"/>
                    <a:pt x="33" y="53"/>
                    <a:pt x="29" y="72"/>
                  </a:cubicBezTo>
                  <a:cubicBezTo>
                    <a:pt x="11" y="72"/>
                    <a:pt x="11" y="72"/>
                    <a:pt x="11" y="72"/>
                  </a:cubicBezTo>
                  <a:cubicBezTo>
                    <a:pt x="9" y="72"/>
                    <a:pt x="6" y="73"/>
                    <a:pt x="4" y="74"/>
                  </a:cubicBezTo>
                  <a:cubicBezTo>
                    <a:pt x="1" y="77"/>
                    <a:pt x="0" y="83"/>
                    <a:pt x="3" y="87"/>
                  </a:cubicBezTo>
                  <a:cubicBezTo>
                    <a:pt x="16" y="104"/>
                    <a:pt x="16" y="104"/>
                    <a:pt x="16" y="104"/>
                  </a:cubicBezTo>
                  <a:cubicBezTo>
                    <a:pt x="30" y="120"/>
                    <a:pt x="30" y="120"/>
                    <a:pt x="30" y="120"/>
                  </a:cubicBezTo>
                  <a:close/>
                  <a:moveTo>
                    <a:pt x="30" y="93"/>
                  </a:moveTo>
                  <a:cubicBezTo>
                    <a:pt x="30" y="93"/>
                    <a:pt x="30" y="93"/>
                    <a:pt x="30" y="93"/>
                  </a:cubicBezTo>
                  <a:cubicBezTo>
                    <a:pt x="29" y="90"/>
                    <a:pt x="29" y="90"/>
                    <a:pt x="29" y="90"/>
                  </a:cubicBezTo>
                  <a:cubicBezTo>
                    <a:pt x="36" y="90"/>
                    <a:pt x="36" y="90"/>
                    <a:pt x="36" y="90"/>
                  </a:cubicBezTo>
                  <a:cubicBezTo>
                    <a:pt x="37" y="90"/>
                    <a:pt x="37" y="90"/>
                    <a:pt x="37" y="90"/>
                  </a:cubicBezTo>
                  <a:cubicBezTo>
                    <a:pt x="45" y="90"/>
                    <a:pt x="45" y="90"/>
                    <a:pt x="45" y="90"/>
                  </a:cubicBezTo>
                  <a:cubicBezTo>
                    <a:pt x="43" y="93"/>
                    <a:pt x="43" y="93"/>
                    <a:pt x="43" y="93"/>
                  </a:cubicBezTo>
                  <a:cubicBezTo>
                    <a:pt x="37" y="100"/>
                    <a:pt x="37" y="100"/>
                    <a:pt x="37" y="100"/>
                  </a:cubicBezTo>
                  <a:cubicBezTo>
                    <a:pt x="30" y="93"/>
                    <a:pt x="30" y="93"/>
                    <a:pt x="30" y="93"/>
                  </a:cubicBezTo>
                  <a:close/>
                </a:path>
              </a:pathLst>
            </a:custGeom>
            <a:solidFill>
              <a:schemeClr val="bg1"/>
            </a:solidFill>
            <a:ln>
              <a:noFill/>
            </a:ln>
          </p:spPr>
          <p:txBody>
            <a:bodyPr vert="horz" wrap="square" lIns="91440" tIns="45720" rIns="91440" bIns="45720" numCol="1" anchor="t" anchorCtr="0" compatLnSpc="1"/>
            <a:lstStyle/>
            <a:p>
              <a:endParaRPr lang="zh-CN" altLang="en-US" sz="4000"/>
            </a:p>
          </p:txBody>
        </p:sp>
      </p:grpSp>
      <p:sp>
        <p:nvSpPr>
          <p:cNvPr id="18" name="Text Box 10">
            <a:extLst>
              <a:ext uri="{FF2B5EF4-FFF2-40B4-BE49-F238E27FC236}">
                <a16:creationId xmlns:a16="http://schemas.microsoft.com/office/drawing/2014/main" id="{5B24026E-3193-4F44-BCF4-D22B50CA51D0}"/>
              </a:ext>
            </a:extLst>
          </p:cNvPr>
          <p:cNvSpPr txBox="1">
            <a:spLocks noChangeArrowheads="1"/>
          </p:cNvSpPr>
          <p:nvPr/>
        </p:nvSpPr>
        <p:spPr bwMode="auto">
          <a:xfrm>
            <a:off x="8522798" y="1579645"/>
            <a:ext cx="3065230" cy="1184940"/>
          </a:xfrm>
          <a:prstGeom prst="rect">
            <a:avLst/>
          </a:prstGeom>
          <a:noFill/>
          <a:ln w="9525">
            <a:noFill/>
            <a:miter lim="800000"/>
            <a:headEnd/>
            <a:tailEnd/>
          </a:ln>
        </p:spPr>
        <p:txBody>
          <a:bodyPr wrap="square" lIns="45720" tIns="22860" rIns="45720" bIns="22860">
            <a:spAutoFit/>
          </a:bodyPr>
          <a:lstStyle/>
          <a:p>
            <a:pPr>
              <a:lnSpc>
                <a:spcPct val="150000"/>
              </a:lnSpc>
            </a:pPr>
            <a:r>
              <a:rPr lang="zh-CN" altLang="en-US" sz="2800" b="1" dirty="0">
                <a:solidFill>
                  <a:schemeClr val="bg1">
                    <a:lumMod val="50000"/>
                  </a:schemeClr>
                </a:solidFill>
              </a:rPr>
              <a:t>标题</a:t>
            </a:r>
            <a:r>
              <a:rPr lang="en-US" altLang="zh-CN" sz="2800" b="1" dirty="0">
                <a:solidFill>
                  <a:schemeClr val="bg1">
                    <a:lumMod val="50000"/>
                  </a:schemeClr>
                </a:solidFill>
              </a:rPr>
              <a:t> 2</a:t>
            </a:r>
          </a:p>
          <a:p>
            <a:r>
              <a:rPr lang="zh-CN" altLang="en-US" sz="1600" dirty="0">
                <a:solidFill>
                  <a:schemeClr val="bg1">
                    <a:lumMod val="50000"/>
                  </a:schemeClr>
                </a:solidFill>
                <a:latin typeface="微软雅黑" panose="020B0503020204020204" pitchFamily="34" charset="-122"/>
                <a:ea typeface="微软雅黑" panose="020B0503020204020204" pitchFamily="34" charset="-122"/>
                <a:cs typeface="Lato Regular"/>
              </a:rPr>
              <a:t>点击此处更换文本点击此处更换文本点击此处更换文本</a:t>
            </a:r>
            <a:endParaRPr lang="en-US" altLang="zh-CN" sz="1600" dirty="0">
              <a:solidFill>
                <a:schemeClr val="bg1">
                  <a:lumMod val="50000"/>
                </a:schemeClr>
              </a:solidFill>
              <a:latin typeface="微软雅黑" panose="020B0503020204020204" pitchFamily="34" charset="-122"/>
              <a:ea typeface="微软雅黑" panose="020B0503020204020204" pitchFamily="34" charset="-122"/>
              <a:cs typeface="Lato Regular"/>
            </a:endParaRPr>
          </a:p>
        </p:txBody>
      </p:sp>
      <p:sp>
        <p:nvSpPr>
          <p:cNvPr id="19" name="Text Box 10">
            <a:extLst>
              <a:ext uri="{FF2B5EF4-FFF2-40B4-BE49-F238E27FC236}">
                <a16:creationId xmlns:a16="http://schemas.microsoft.com/office/drawing/2014/main" id="{034BE53D-0A67-4072-B2EC-CDA9643DAE0E}"/>
              </a:ext>
            </a:extLst>
          </p:cNvPr>
          <p:cNvSpPr txBox="1">
            <a:spLocks noChangeArrowheads="1"/>
          </p:cNvSpPr>
          <p:nvPr/>
        </p:nvSpPr>
        <p:spPr bwMode="auto">
          <a:xfrm>
            <a:off x="8522798" y="4402889"/>
            <a:ext cx="3065230" cy="1184940"/>
          </a:xfrm>
          <a:prstGeom prst="rect">
            <a:avLst/>
          </a:prstGeom>
          <a:noFill/>
          <a:ln w="9525">
            <a:noFill/>
            <a:miter lim="800000"/>
            <a:headEnd/>
            <a:tailEnd/>
          </a:ln>
        </p:spPr>
        <p:txBody>
          <a:bodyPr wrap="square" lIns="45720" tIns="22860" rIns="45720" bIns="22860">
            <a:spAutoFit/>
          </a:bodyPr>
          <a:lstStyle/>
          <a:p>
            <a:pPr>
              <a:lnSpc>
                <a:spcPct val="150000"/>
              </a:lnSpc>
            </a:pPr>
            <a:r>
              <a:rPr lang="zh-CN" altLang="en-US" sz="2800" b="1" dirty="0">
                <a:solidFill>
                  <a:schemeClr val="bg1">
                    <a:lumMod val="50000"/>
                  </a:schemeClr>
                </a:solidFill>
              </a:rPr>
              <a:t>标题</a:t>
            </a:r>
            <a:r>
              <a:rPr lang="en-US" altLang="zh-CN" sz="2800" b="1" dirty="0">
                <a:solidFill>
                  <a:schemeClr val="bg1">
                    <a:lumMod val="50000"/>
                  </a:schemeClr>
                </a:solidFill>
              </a:rPr>
              <a:t> 4</a:t>
            </a:r>
          </a:p>
          <a:p>
            <a:r>
              <a:rPr lang="zh-CN" altLang="en-US" sz="1600" dirty="0">
                <a:solidFill>
                  <a:schemeClr val="bg1">
                    <a:lumMod val="50000"/>
                  </a:schemeClr>
                </a:solidFill>
                <a:latin typeface="微软雅黑" panose="020B0503020204020204" pitchFamily="34" charset="-122"/>
                <a:ea typeface="微软雅黑" panose="020B0503020204020204" pitchFamily="34" charset="-122"/>
                <a:cs typeface="Lato Regular"/>
              </a:rPr>
              <a:t>点击此处更换文本点击此处更换文本点击此处更换文本</a:t>
            </a:r>
            <a:endParaRPr lang="en-US" altLang="zh-CN" sz="1600" dirty="0">
              <a:solidFill>
                <a:schemeClr val="bg1">
                  <a:lumMod val="50000"/>
                </a:schemeClr>
              </a:solidFill>
              <a:latin typeface="微软雅黑" panose="020B0503020204020204" pitchFamily="34" charset="-122"/>
              <a:ea typeface="微软雅黑" panose="020B0503020204020204" pitchFamily="34" charset="-122"/>
              <a:cs typeface="Lato Regular"/>
            </a:endParaRPr>
          </a:p>
        </p:txBody>
      </p:sp>
      <p:sp>
        <p:nvSpPr>
          <p:cNvPr id="20" name="Text Box 10">
            <a:extLst>
              <a:ext uri="{FF2B5EF4-FFF2-40B4-BE49-F238E27FC236}">
                <a16:creationId xmlns:a16="http://schemas.microsoft.com/office/drawing/2014/main" id="{4121A171-7093-4C32-B063-E49951E019C7}"/>
              </a:ext>
            </a:extLst>
          </p:cNvPr>
          <p:cNvSpPr txBox="1">
            <a:spLocks noChangeArrowheads="1"/>
          </p:cNvSpPr>
          <p:nvPr/>
        </p:nvSpPr>
        <p:spPr bwMode="auto">
          <a:xfrm>
            <a:off x="1027351" y="1579645"/>
            <a:ext cx="3065230" cy="1184940"/>
          </a:xfrm>
          <a:prstGeom prst="rect">
            <a:avLst/>
          </a:prstGeom>
          <a:noFill/>
          <a:ln w="9525">
            <a:noFill/>
            <a:miter lim="800000"/>
            <a:headEnd/>
            <a:tailEnd/>
          </a:ln>
        </p:spPr>
        <p:txBody>
          <a:bodyPr wrap="square" lIns="45720" tIns="22860" rIns="45720" bIns="22860">
            <a:spAutoFit/>
          </a:bodyPr>
          <a:lstStyle/>
          <a:p>
            <a:pPr>
              <a:lnSpc>
                <a:spcPct val="150000"/>
              </a:lnSpc>
            </a:pPr>
            <a:r>
              <a:rPr lang="zh-CN" altLang="en-US" sz="2800" b="1" dirty="0">
                <a:solidFill>
                  <a:schemeClr val="bg1">
                    <a:lumMod val="50000"/>
                  </a:schemeClr>
                </a:solidFill>
              </a:rPr>
              <a:t>标题</a:t>
            </a:r>
            <a:r>
              <a:rPr lang="en-US" altLang="zh-CN" sz="2800" b="1" dirty="0">
                <a:solidFill>
                  <a:schemeClr val="bg1">
                    <a:lumMod val="50000"/>
                  </a:schemeClr>
                </a:solidFill>
              </a:rPr>
              <a:t> 1</a:t>
            </a:r>
          </a:p>
          <a:p>
            <a:r>
              <a:rPr lang="zh-CN" altLang="en-US" sz="1600" dirty="0">
                <a:solidFill>
                  <a:schemeClr val="bg1">
                    <a:lumMod val="50000"/>
                  </a:schemeClr>
                </a:solidFill>
                <a:latin typeface="微软雅黑" panose="020B0503020204020204" pitchFamily="34" charset="-122"/>
                <a:ea typeface="微软雅黑" panose="020B0503020204020204" pitchFamily="34" charset="-122"/>
                <a:cs typeface="Lato Regular"/>
              </a:rPr>
              <a:t>点击此处更换文本点击此处更换文本点击此处更换文本</a:t>
            </a:r>
            <a:endParaRPr lang="en-US" altLang="zh-CN" sz="1600" dirty="0">
              <a:solidFill>
                <a:schemeClr val="bg1">
                  <a:lumMod val="50000"/>
                </a:schemeClr>
              </a:solidFill>
              <a:latin typeface="微软雅黑" panose="020B0503020204020204" pitchFamily="34" charset="-122"/>
              <a:ea typeface="微软雅黑" panose="020B0503020204020204" pitchFamily="34" charset="-122"/>
              <a:cs typeface="Lato Regular"/>
            </a:endParaRPr>
          </a:p>
        </p:txBody>
      </p:sp>
      <p:sp>
        <p:nvSpPr>
          <p:cNvPr id="21" name="Text Box 10">
            <a:extLst>
              <a:ext uri="{FF2B5EF4-FFF2-40B4-BE49-F238E27FC236}">
                <a16:creationId xmlns:a16="http://schemas.microsoft.com/office/drawing/2014/main" id="{3C5C48BE-8522-4CDD-8EE8-C1044C138137}"/>
              </a:ext>
            </a:extLst>
          </p:cNvPr>
          <p:cNvSpPr txBox="1">
            <a:spLocks noChangeArrowheads="1"/>
          </p:cNvSpPr>
          <p:nvPr/>
        </p:nvSpPr>
        <p:spPr bwMode="auto">
          <a:xfrm>
            <a:off x="1027351" y="4402889"/>
            <a:ext cx="3065230" cy="1184940"/>
          </a:xfrm>
          <a:prstGeom prst="rect">
            <a:avLst/>
          </a:prstGeom>
          <a:noFill/>
          <a:ln w="9525">
            <a:noFill/>
            <a:miter lim="800000"/>
            <a:headEnd/>
            <a:tailEnd/>
          </a:ln>
        </p:spPr>
        <p:txBody>
          <a:bodyPr wrap="square" lIns="45720" tIns="22860" rIns="45720" bIns="22860">
            <a:spAutoFit/>
          </a:bodyPr>
          <a:lstStyle/>
          <a:p>
            <a:pPr>
              <a:lnSpc>
                <a:spcPct val="150000"/>
              </a:lnSpc>
            </a:pPr>
            <a:r>
              <a:rPr lang="zh-CN" altLang="en-US" sz="2800" b="1" dirty="0">
                <a:solidFill>
                  <a:schemeClr val="bg1">
                    <a:lumMod val="50000"/>
                  </a:schemeClr>
                </a:solidFill>
              </a:rPr>
              <a:t>标题</a:t>
            </a:r>
            <a:r>
              <a:rPr lang="en-US" altLang="zh-CN" sz="2800" b="1" dirty="0">
                <a:solidFill>
                  <a:schemeClr val="bg1">
                    <a:lumMod val="50000"/>
                  </a:schemeClr>
                </a:solidFill>
              </a:rPr>
              <a:t> 3</a:t>
            </a:r>
          </a:p>
          <a:p>
            <a:r>
              <a:rPr lang="zh-CN" altLang="en-US" sz="1600" dirty="0">
                <a:solidFill>
                  <a:schemeClr val="bg1">
                    <a:lumMod val="50000"/>
                  </a:schemeClr>
                </a:solidFill>
                <a:latin typeface="微软雅黑" panose="020B0503020204020204" pitchFamily="34" charset="-122"/>
                <a:ea typeface="微软雅黑" panose="020B0503020204020204" pitchFamily="34" charset="-122"/>
                <a:cs typeface="Lato Regular"/>
              </a:rPr>
              <a:t>点击此处更换文本点击此处更换文本点击此处更换文本</a:t>
            </a:r>
            <a:endParaRPr lang="en-US" altLang="zh-CN" sz="1600" dirty="0">
              <a:solidFill>
                <a:schemeClr val="bg1">
                  <a:lumMod val="50000"/>
                </a:schemeClr>
              </a:solidFill>
              <a:latin typeface="微软雅黑" panose="020B0503020204020204" pitchFamily="34" charset="-122"/>
              <a:ea typeface="微软雅黑" panose="020B0503020204020204" pitchFamily="34" charset="-122"/>
              <a:cs typeface="Lato Regular"/>
            </a:endParaRPr>
          </a:p>
        </p:txBody>
      </p:sp>
    </p:spTree>
    <p:extLst>
      <p:ext uri="{BB962C8B-B14F-4D97-AF65-F5344CB8AC3E}">
        <p14:creationId xmlns:p14="http://schemas.microsoft.com/office/powerpoint/2010/main" val="2802391186"/>
      </p:ext>
    </p:extLst>
  </p:cSld>
  <p:clrMapOvr>
    <a:masterClrMapping/>
  </p:clrMapOvr>
  <p:transition spd="slow" advClick="0" advTm="1000">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arn(inVertical)">
                                      <p:cBhvr>
                                        <p:cTn id="7" dur="500"/>
                                        <p:tgtEl>
                                          <p:spTgt spid="2"/>
                                        </p:tgtEl>
                                      </p:cBhvr>
                                    </p:animEffect>
                                  </p:childTnLst>
                                </p:cTn>
                              </p:par>
                            </p:childTnLst>
                          </p:cTn>
                        </p:par>
                        <p:par>
                          <p:cTn id="8" fill="hold">
                            <p:stCondLst>
                              <p:cond delay="500"/>
                            </p:stCondLst>
                            <p:childTnLst>
                              <p:par>
                                <p:cTn id="9" presetID="42" presetClass="entr" presetSubtype="0" fill="hold" nodeType="afterEffect">
                                  <p:stCondLst>
                                    <p:cond delay="0"/>
                                  </p:stCondLst>
                                  <p:childTnLst>
                                    <p:set>
                                      <p:cBhvr>
                                        <p:cTn id="10" dur="1" fill="hold">
                                          <p:stCondLst>
                                            <p:cond delay="0"/>
                                          </p:stCondLst>
                                        </p:cTn>
                                        <p:tgtEl>
                                          <p:spTgt spid="7"/>
                                        </p:tgtEl>
                                        <p:attrNameLst>
                                          <p:attrName>style.visibility</p:attrName>
                                        </p:attrNameLst>
                                      </p:cBhvr>
                                      <p:to>
                                        <p:strVal val="visible"/>
                                      </p:to>
                                    </p:set>
                                    <p:animEffect transition="in" filter="fade">
                                      <p:cBhvr>
                                        <p:cTn id="11" dur="1000"/>
                                        <p:tgtEl>
                                          <p:spTgt spid="7"/>
                                        </p:tgtEl>
                                      </p:cBhvr>
                                    </p:animEffect>
                                    <p:anim calcmode="lin" valueType="num">
                                      <p:cBhvr>
                                        <p:cTn id="12" dur="1000" fill="hold"/>
                                        <p:tgtEl>
                                          <p:spTgt spid="7"/>
                                        </p:tgtEl>
                                        <p:attrNameLst>
                                          <p:attrName>ppt_x</p:attrName>
                                        </p:attrNameLst>
                                      </p:cBhvr>
                                      <p:tavLst>
                                        <p:tav tm="0">
                                          <p:val>
                                            <p:strVal val="#ppt_x"/>
                                          </p:val>
                                        </p:tav>
                                        <p:tav tm="100000">
                                          <p:val>
                                            <p:strVal val="#ppt_x"/>
                                          </p:val>
                                        </p:tav>
                                      </p:tavLst>
                                    </p:anim>
                                    <p:anim calcmode="lin" valueType="num">
                                      <p:cBhvr>
                                        <p:cTn id="13" dur="1000" fill="hold"/>
                                        <p:tgtEl>
                                          <p:spTgt spid="7"/>
                                        </p:tgtEl>
                                        <p:attrNameLst>
                                          <p:attrName>ppt_y</p:attrName>
                                        </p:attrNameLst>
                                      </p:cBhvr>
                                      <p:tavLst>
                                        <p:tav tm="0">
                                          <p:val>
                                            <p:strVal val="#ppt_y+.1"/>
                                          </p:val>
                                        </p:tav>
                                        <p:tav tm="100000">
                                          <p:val>
                                            <p:strVal val="#ppt_y"/>
                                          </p:val>
                                        </p:tav>
                                      </p:tavLst>
                                    </p:anim>
                                  </p:childTnLst>
                                </p:cTn>
                              </p:par>
                            </p:childTnLst>
                          </p:cTn>
                        </p:par>
                        <p:par>
                          <p:cTn id="14" fill="hold">
                            <p:stCondLst>
                              <p:cond delay="1500"/>
                            </p:stCondLst>
                            <p:childTnLst>
                              <p:par>
                                <p:cTn id="15" presetID="2" presetClass="entr" presetSubtype="8" fill="hold" grpId="0" nodeType="afterEffect">
                                  <p:stCondLst>
                                    <p:cond delay="0"/>
                                  </p:stCondLst>
                                  <p:childTnLst>
                                    <p:set>
                                      <p:cBhvr>
                                        <p:cTn id="16" dur="1" fill="hold">
                                          <p:stCondLst>
                                            <p:cond delay="0"/>
                                          </p:stCondLst>
                                        </p:cTn>
                                        <p:tgtEl>
                                          <p:spTgt spid="20"/>
                                        </p:tgtEl>
                                        <p:attrNameLst>
                                          <p:attrName>style.visibility</p:attrName>
                                        </p:attrNameLst>
                                      </p:cBhvr>
                                      <p:to>
                                        <p:strVal val="visible"/>
                                      </p:to>
                                    </p:set>
                                    <p:anim calcmode="lin" valueType="num">
                                      <p:cBhvr additive="base">
                                        <p:cTn id="17" dur="500" fill="hold"/>
                                        <p:tgtEl>
                                          <p:spTgt spid="20"/>
                                        </p:tgtEl>
                                        <p:attrNameLst>
                                          <p:attrName>ppt_x</p:attrName>
                                        </p:attrNameLst>
                                      </p:cBhvr>
                                      <p:tavLst>
                                        <p:tav tm="0">
                                          <p:val>
                                            <p:strVal val="0-#ppt_w/2"/>
                                          </p:val>
                                        </p:tav>
                                        <p:tav tm="100000">
                                          <p:val>
                                            <p:strVal val="#ppt_x"/>
                                          </p:val>
                                        </p:tav>
                                      </p:tavLst>
                                    </p:anim>
                                    <p:anim calcmode="lin" valueType="num">
                                      <p:cBhvr additive="base">
                                        <p:cTn id="18" dur="500" fill="hold"/>
                                        <p:tgtEl>
                                          <p:spTgt spid="20"/>
                                        </p:tgtEl>
                                        <p:attrNameLst>
                                          <p:attrName>ppt_y</p:attrName>
                                        </p:attrNameLst>
                                      </p:cBhvr>
                                      <p:tavLst>
                                        <p:tav tm="0">
                                          <p:val>
                                            <p:strVal val="#ppt_y"/>
                                          </p:val>
                                        </p:tav>
                                        <p:tav tm="100000">
                                          <p:val>
                                            <p:strVal val="#ppt_y"/>
                                          </p:val>
                                        </p:tav>
                                      </p:tavLst>
                                    </p:anim>
                                  </p:childTnLst>
                                </p:cTn>
                              </p:par>
                            </p:childTnLst>
                          </p:cTn>
                        </p:par>
                        <p:par>
                          <p:cTn id="19" fill="hold">
                            <p:stCondLst>
                              <p:cond delay="2000"/>
                            </p:stCondLst>
                            <p:childTnLst>
                              <p:par>
                                <p:cTn id="20" presetID="2" presetClass="entr" presetSubtype="8" fill="hold" grpId="0" nodeType="afterEffect">
                                  <p:stCondLst>
                                    <p:cond delay="0"/>
                                  </p:stCondLst>
                                  <p:childTnLst>
                                    <p:set>
                                      <p:cBhvr>
                                        <p:cTn id="21" dur="1" fill="hold">
                                          <p:stCondLst>
                                            <p:cond delay="0"/>
                                          </p:stCondLst>
                                        </p:cTn>
                                        <p:tgtEl>
                                          <p:spTgt spid="21"/>
                                        </p:tgtEl>
                                        <p:attrNameLst>
                                          <p:attrName>style.visibility</p:attrName>
                                        </p:attrNameLst>
                                      </p:cBhvr>
                                      <p:to>
                                        <p:strVal val="visible"/>
                                      </p:to>
                                    </p:set>
                                    <p:anim calcmode="lin" valueType="num">
                                      <p:cBhvr additive="base">
                                        <p:cTn id="22" dur="500" fill="hold"/>
                                        <p:tgtEl>
                                          <p:spTgt spid="21"/>
                                        </p:tgtEl>
                                        <p:attrNameLst>
                                          <p:attrName>ppt_x</p:attrName>
                                        </p:attrNameLst>
                                      </p:cBhvr>
                                      <p:tavLst>
                                        <p:tav tm="0">
                                          <p:val>
                                            <p:strVal val="0-#ppt_w/2"/>
                                          </p:val>
                                        </p:tav>
                                        <p:tav tm="100000">
                                          <p:val>
                                            <p:strVal val="#ppt_x"/>
                                          </p:val>
                                        </p:tav>
                                      </p:tavLst>
                                    </p:anim>
                                    <p:anim calcmode="lin" valueType="num">
                                      <p:cBhvr additive="base">
                                        <p:cTn id="23" dur="500" fill="hold"/>
                                        <p:tgtEl>
                                          <p:spTgt spid="21"/>
                                        </p:tgtEl>
                                        <p:attrNameLst>
                                          <p:attrName>ppt_y</p:attrName>
                                        </p:attrNameLst>
                                      </p:cBhvr>
                                      <p:tavLst>
                                        <p:tav tm="0">
                                          <p:val>
                                            <p:strVal val="#ppt_y"/>
                                          </p:val>
                                        </p:tav>
                                        <p:tav tm="100000">
                                          <p:val>
                                            <p:strVal val="#ppt_y"/>
                                          </p:val>
                                        </p:tav>
                                      </p:tavLst>
                                    </p:anim>
                                  </p:childTnLst>
                                </p:cTn>
                              </p:par>
                            </p:childTnLst>
                          </p:cTn>
                        </p:par>
                        <p:par>
                          <p:cTn id="24" fill="hold">
                            <p:stCondLst>
                              <p:cond delay="2500"/>
                            </p:stCondLst>
                            <p:childTnLst>
                              <p:par>
                                <p:cTn id="25" presetID="2" presetClass="entr" presetSubtype="2" fill="hold" grpId="0" nodeType="afterEffect">
                                  <p:stCondLst>
                                    <p:cond delay="0"/>
                                  </p:stCondLst>
                                  <p:childTnLst>
                                    <p:set>
                                      <p:cBhvr>
                                        <p:cTn id="26" dur="1" fill="hold">
                                          <p:stCondLst>
                                            <p:cond delay="0"/>
                                          </p:stCondLst>
                                        </p:cTn>
                                        <p:tgtEl>
                                          <p:spTgt spid="18"/>
                                        </p:tgtEl>
                                        <p:attrNameLst>
                                          <p:attrName>style.visibility</p:attrName>
                                        </p:attrNameLst>
                                      </p:cBhvr>
                                      <p:to>
                                        <p:strVal val="visible"/>
                                      </p:to>
                                    </p:set>
                                    <p:anim calcmode="lin" valueType="num">
                                      <p:cBhvr additive="base">
                                        <p:cTn id="27" dur="500" fill="hold"/>
                                        <p:tgtEl>
                                          <p:spTgt spid="18"/>
                                        </p:tgtEl>
                                        <p:attrNameLst>
                                          <p:attrName>ppt_x</p:attrName>
                                        </p:attrNameLst>
                                      </p:cBhvr>
                                      <p:tavLst>
                                        <p:tav tm="0">
                                          <p:val>
                                            <p:strVal val="1+#ppt_w/2"/>
                                          </p:val>
                                        </p:tav>
                                        <p:tav tm="100000">
                                          <p:val>
                                            <p:strVal val="#ppt_x"/>
                                          </p:val>
                                        </p:tav>
                                      </p:tavLst>
                                    </p:anim>
                                    <p:anim calcmode="lin" valueType="num">
                                      <p:cBhvr additive="base">
                                        <p:cTn id="28" dur="500" fill="hold"/>
                                        <p:tgtEl>
                                          <p:spTgt spid="18"/>
                                        </p:tgtEl>
                                        <p:attrNameLst>
                                          <p:attrName>ppt_y</p:attrName>
                                        </p:attrNameLst>
                                      </p:cBhvr>
                                      <p:tavLst>
                                        <p:tav tm="0">
                                          <p:val>
                                            <p:strVal val="#ppt_y"/>
                                          </p:val>
                                        </p:tav>
                                        <p:tav tm="100000">
                                          <p:val>
                                            <p:strVal val="#ppt_y"/>
                                          </p:val>
                                        </p:tav>
                                      </p:tavLst>
                                    </p:anim>
                                  </p:childTnLst>
                                </p:cTn>
                              </p:par>
                            </p:childTnLst>
                          </p:cTn>
                        </p:par>
                        <p:par>
                          <p:cTn id="29" fill="hold">
                            <p:stCondLst>
                              <p:cond delay="3000"/>
                            </p:stCondLst>
                            <p:childTnLst>
                              <p:par>
                                <p:cTn id="30" presetID="2" presetClass="entr" presetSubtype="2" fill="hold" grpId="0" nodeType="afterEffect">
                                  <p:stCondLst>
                                    <p:cond delay="0"/>
                                  </p:stCondLst>
                                  <p:childTnLst>
                                    <p:set>
                                      <p:cBhvr>
                                        <p:cTn id="31" dur="1" fill="hold">
                                          <p:stCondLst>
                                            <p:cond delay="0"/>
                                          </p:stCondLst>
                                        </p:cTn>
                                        <p:tgtEl>
                                          <p:spTgt spid="19"/>
                                        </p:tgtEl>
                                        <p:attrNameLst>
                                          <p:attrName>style.visibility</p:attrName>
                                        </p:attrNameLst>
                                      </p:cBhvr>
                                      <p:to>
                                        <p:strVal val="visible"/>
                                      </p:to>
                                    </p:set>
                                    <p:anim calcmode="lin" valueType="num">
                                      <p:cBhvr additive="base">
                                        <p:cTn id="32" dur="500" fill="hold"/>
                                        <p:tgtEl>
                                          <p:spTgt spid="19"/>
                                        </p:tgtEl>
                                        <p:attrNameLst>
                                          <p:attrName>ppt_x</p:attrName>
                                        </p:attrNameLst>
                                      </p:cBhvr>
                                      <p:tavLst>
                                        <p:tav tm="0">
                                          <p:val>
                                            <p:strVal val="1+#ppt_w/2"/>
                                          </p:val>
                                        </p:tav>
                                        <p:tav tm="100000">
                                          <p:val>
                                            <p:strVal val="#ppt_x"/>
                                          </p:val>
                                        </p:tav>
                                      </p:tavLst>
                                    </p:anim>
                                    <p:anim calcmode="lin" valueType="num">
                                      <p:cBhvr additive="base">
                                        <p:cTn id="33" dur="500" fill="hold"/>
                                        <p:tgtEl>
                                          <p:spTgt spid="19"/>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p:bldP spid="19" grpId="0"/>
      <p:bldP spid="20" grpId="0"/>
      <p:bldP spid="21"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a:extLst>
              <a:ext uri="{FF2B5EF4-FFF2-40B4-BE49-F238E27FC236}">
                <a16:creationId xmlns:a16="http://schemas.microsoft.com/office/drawing/2014/main" id="{A0CA1529-96A6-4EB0-9188-7956B9354492}"/>
              </a:ext>
            </a:extLst>
          </p:cNvPr>
          <p:cNvGrpSpPr/>
          <p:nvPr/>
        </p:nvGrpSpPr>
        <p:grpSpPr>
          <a:xfrm>
            <a:off x="1133454" y="310596"/>
            <a:ext cx="9952741" cy="729358"/>
            <a:chOff x="-2146775" y="538471"/>
            <a:chExt cx="9952741" cy="729358"/>
          </a:xfrm>
        </p:grpSpPr>
        <p:sp>
          <p:nvSpPr>
            <p:cNvPr id="3" name="矩形 2">
              <a:extLst>
                <a:ext uri="{FF2B5EF4-FFF2-40B4-BE49-F238E27FC236}">
                  <a16:creationId xmlns:a16="http://schemas.microsoft.com/office/drawing/2014/main" id="{D9187D97-82C2-4932-AEF9-3D9D45A3C302}"/>
                </a:ext>
              </a:extLst>
            </p:cNvPr>
            <p:cNvSpPr/>
            <p:nvPr/>
          </p:nvSpPr>
          <p:spPr>
            <a:xfrm flipV="1">
              <a:off x="4391464" y="906236"/>
              <a:ext cx="3414502" cy="45719"/>
            </a:xfrm>
            <a:prstGeom prst="rect">
              <a:avLst/>
            </a:prstGeom>
            <a:solidFill>
              <a:srgbClr val="25AFC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a:latin typeface="微软雅黑" panose="020B0503020204020204" pitchFamily="34" charset="-122"/>
                <a:ea typeface="微软雅黑" panose="020B0503020204020204" pitchFamily="34" charset="-122"/>
              </a:endParaRPr>
            </a:p>
          </p:txBody>
        </p:sp>
        <p:sp>
          <p:nvSpPr>
            <p:cNvPr id="4" name="TextBox 8">
              <a:extLst>
                <a:ext uri="{FF2B5EF4-FFF2-40B4-BE49-F238E27FC236}">
                  <a16:creationId xmlns:a16="http://schemas.microsoft.com/office/drawing/2014/main" id="{ACDCA47F-1740-4362-B323-F5F129B2318A}"/>
                </a:ext>
              </a:extLst>
            </p:cNvPr>
            <p:cNvSpPr txBox="1">
              <a:spLocks noChangeArrowheads="1"/>
            </p:cNvSpPr>
            <p:nvPr/>
          </p:nvSpPr>
          <p:spPr bwMode="auto">
            <a:xfrm>
              <a:off x="1195569" y="538471"/>
              <a:ext cx="3255323" cy="4924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spAutoFit/>
            </a:bodyPr>
            <a:lstStyle/>
            <a:p>
              <a:pPr algn="ctr" eaLnBrk="1" hangingPunct="1"/>
              <a:r>
                <a:rPr lang="zh-CN" altLang="en-US" sz="3100" b="1" dirty="0">
                  <a:solidFill>
                    <a:srgbClr val="25AFC6"/>
                  </a:solidFill>
                  <a:latin typeface="微软雅黑" panose="020B0503020204020204" pitchFamily="34" charset="-122"/>
                  <a:ea typeface="微软雅黑" panose="020B0503020204020204" pitchFamily="34" charset="-122"/>
                  <a:sym typeface="Arial" panose="020B0604020202020204" pitchFamily="34" charset="0"/>
                </a:rPr>
                <a:t>活动流程简介</a:t>
              </a:r>
            </a:p>
          </p:txBody>
        </p:sp>
        <p:sp>
          <p:nvSpPr>
            <p:cNvPr id="5" name="TextBox 8">
              <a:extLst>
                <a:ext uri="{FF2B5EF4-FFF2-40B4-BE49-F238E27FC236}">
                  <a16:creationId xmlns:a16="http://schemas.microsoft.com/office/drawing/2014/main" id="{1A26AEE6-F792-436B-88D6-634A26B4FDA5}"/>
                </a:ext>
              </a:extLst>
            </p:cNvPr>
            <p:cNvSpPr txBox="1">
              <a:spLocks noChangeArrowheads="1"/>
            </p:cNvSpPr>
            <p:nvPr/>
          </p:nvSpPr>
          <p:spPr bwMode="auto">
            <a:xfrm>
              <a:off x="1193413" y="1067774"/>
              <a:ext cx="3255323" cy="200055"/>
            </a:xfrm>
            <a:prstGeom prst="rect">
              <a:avLst/>
            </a:prstGeom>
            <a:noFill/>
            <a:ln w="9525">
              <a:noFill/>
              <a:miter lim="800000"/>
              <a:headEnd/>
              <a:tailEnd/>
            </a:ln>
            <a:extLst>
              <a:ext uri="{909E8E84-426E-40DD-AFC4-6F175D3DCCD1}">
                <a14:hiddenFill xmlns:a14="http://schemas.microsoft.com/office/drawing/2010/main">
                  <a:solidFill>
                    <a:srgbClr val="FFFFFF"/>
                  </a:solidFill>
                </a14:hiddenFill>
              </a:ext>
            </a:extLst>
          </p:spPr>
          <p:txBody>
            <a:bodyPr lIns="0" tIns="0" rIns="0" bIns="0" anchor="ctr">
              <a:spAutoFit/>
            </a:bodyPr>
            <a:lstStyle/>
            <a:p>
              <a:pPr algn="ctr" eaLnBrk="1" hangingPunct="1"/>
              <a:r>
                <a:rPr lang="en-US" altLang="zh-CN" sz="1300" dirty="0">
                  <a:solidFill>
                    <a:schemeClr val="bg1">
                      <a:lumMod val="50000"/>
                    </a:schemeClr>
                  </a:solidFill>
                  <a:latin typeface="微软雅黑" panose="020B0503020204020204" pitchFamily="34" charset="-122"/>
                  <a:ea typeface="微软雅黑" panose="020B0503020204020204" pitchFamily="34" charset="-122"/>
                  <a:sym typeface="Arial" panose="020B0604020202020204" pitchFamily="34" charset="0"/>
                </a:rPr>
                <a:t>CLICK TO ADD CAPTION TEXT</a:t>
              </a:r>
              <a:endParaRPr lang="zh-CN" altLang="en-US" sz="1300" dirty="0">
                <a:solidFill>
                  <a:schemeClr val="bg1">
                    <a:lumMod val="50000"/>
                  </a:schemeClr>
                </a:solidFill>
                <a:latin typeface="微软雅黑" panose="020B0503020204020204" pitchFamily="34" charset="-122"/>
                <a:ea typeface="微软雅黑" panose="020B0503020204020204" pitchFamily="34" charset="-122"/>
                <a:sym typeface="Arial" panose="020B0604020202020204" pitchFamily="34" charset="0"/>
              </a:endParaRPr>
            </a:p>
          </p:txBody>
        </p:sp>
        <p:sp>
          <p:nvSpPr>
            <p:cNvPr id="6" name="矩形 5">
              <a:extLst>
                <a:ext uri="{FF2B5EF4-FFF2-40B4-BE49-F238E27FC236}">
                  <a16:creationId xmlns:a16="http://schemas.microsoft.com/office/drawing/2014/main" id="{9444B16B-BEB5-47A3-80DB-32ABD141501E}"/>
                </a:ext>
              </a:extLst>
            </p:cNvPr>
            <p:cNvSpPr/>
            <p:nvPr/>
          </p:nvSpPr>
          <p:spPr>
            <a:xfrm flipV="1">
              <a:off x="-2146775" y="906236"/>
              <a:ext cx="3414502" cy="45719"/>
            </a:xfrm>
            <a:prstGeom prst="rect">
              <a:avLst/>
            </a:prstGeom>
            <a:solidFill>
              <a:srgbClr val="25AFC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dirty="0">
                <a:latin typeface="微软雅黑" panose="020B0503020204020204" pitchFamily="34" charset="-122"/>
                <a:ea typeface="微软雅黑" panose="020B0503020204020204" pitchFamily="34" charset="-122"/>
              </a:endParaRPr>
            </a:p>
          </p:txBody>
        </p:sp>
      </p:grpSp>
      <p:grpSp>
        <p:nvGrpSpPr>
          <p:cNvPr id="7" name="组合 6">
            <a:extLst>
              <a:ext uri="{FF2B5EF4-FFF2-40B4-BE49-F238E27FC236}">
                <a16:creationId xmlns:a16="http://schemas.microsoft.com/office/drawing/2014/main" id="{24086301-B1EA-41C7-87E6-4EE1FE76AE0E}"/>
              </a:ext>
            </a:extLst>
          </p:cNvPr>
          <p:cNvGrpSpPr/>
          <p:nvPr/>
        </p:nvGrpSpPr>
        <p:grpSpPr>
          <a:xfrm flipH="1">
            <a:off x="6280683" y="2164601"/>
            <a:ext cx="5225144" cy="3703215"/>
            <a:chOff x="716035" y="2233527"/>
            <a:chExt cx="5756517" cy="4079816"/>
          </a:xfrm>
        </p:grpSpPr>
        <p:grpSp>
          <p:nvGrpSpPr>
            <p:cNvPr id="8" name="Group 23">
              <a:extLst>
                <a:ext uri="{FF2B5EF4-FFF2-40B4-BE49-F238E27FC236}">
                  <a16:creationId xmlns:a16="http://schemas.microsoft.com/office/drawing/2014/main" id="{3593F3F3-6CD4-4C65-9931-F72418A34B5C}"/>
                </a:ext>
              </a:extLst>
            </p:cNvPr>
            <p:cNvGrpSpPr/>
            <p:nvPr/>
          </p:nvGrpSpPr>
          <p:grpSpPr>
            <a:xfrm>
              <a:off x="759985" y="3732911"/>
              <a:ext cx="5710982" cy="2580432"/>
              <a:chOff x="457200" y="2610462"/>
              <a:chExt cx="4299091" cy="1942488"/>
            </a:xfrm>
          </p:grpSpPr>
          <p:sp>
            <p:nvSpPr>
              <p:cNvPr id="13" name="Rectangle 21">
                <a:extLst>
                  <a:ext uri="{FF2B5EF4-FFF2-40B4-BE49-F238E27FC236}">
                    <a16:creationId xmlns:a16="http://schemas.microsoft.com/office/drawing/2014/main" id="{A6F2ADF9-CDC2-4DFF-9C7D-3FE8ADE55298}"/>
                  </a:ext>
                </a:extLst>
              </p:cNvPr>
              <p:cNvSpPr/>
              <p:nvPr/>
            </p:nvSpPr>
            <p:spPr>
              <a:xfrm>
                <a:off x="457200" y="2610462"/>
                <a:ext cx="3962400" cy="1942488"/>
              </a:xfrm>
              <a:prstGeom prst="rect">
                <a:avLst/>
              </a:prstGeom>
              <a:solidFill>
                <a:srgbClr val="25AFC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dirty="0"/>
              </a:p>
            </p:txBody>
          </p:sp>
          <p:sp>
            <p:nvSpPr>
              <p:cNvPr id="14" name="Right Triangle 22">
                <a:extLst>
                  <a:ext uri="{FF2B5EF4-FFF2-40B4-BE49-F238E27FC236}">
                    <a16:creationId xmlns:a16="http://schemas.microsoft.com/office/drawing/2014/main" id="{90790F23-417D-48D7-AD99-25637B656079}"/>
                  </a:ext>
                </a:extLst>
              </p:cNvPr>
              <p:cNvSpPr/>
              <p:nvPr/>
            </p:nvSpPr>
            <p:spPr>
              <a:xfrm flipV="1">
                <a:off x="4082909" y="2610462"/>
                <a:ext cx="673382" cy="673382"/>
              </a:xfrm>
              <a:prstGeom prst="rtTriangle">
                <a:avLst/>
              </a:prstGeom>
              <a:solidFill>
                <a:srgbClr val="25AFC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grpSp>
        <p:sp>
          <p:nvSpPr>
            <p:cNvPr id="9" name="Text Box 10">
              <a:extLst>
                <a:ext uri="{FF2B5EF4-FFF2-40B4-BE49-F238E27FC236}">
                  <a16:creationId xmlns:a16="http://schemas.microsoft.com/office/drawing/2014/main" id="{6A88045C-40D8-43F4-A6D1-DAC4717532AF}"/>
                </a:ext>
              </a:extLst>
            </p:cNvPr>
            <p:cNvSpPr txBox="1">
              <a:spLocks noChangeArrowheads="1"/>
            </p:cNvSpPr>
            <p:nvPr/>
          </p:nvSpPr>
          <p:spPr bwMode="auto">
            <a:xfrm>
              <a:off x="962436" y="3985161"/>
              <a:ext cx="2211139" cy="1646605"/>
            </a:xfrm>
            <a:prstGeom prst="rect">
              <a:avLst/>
            </a:prstGeom>
            <a:noFill/>
            <a:ln w="9525">
              <a:noFill/>
              <a:miter lim="800000"/>
              <a:headEnd/>
              <a:tailEnd/>
            </a:ln>
          </p:spPr>
          <p:txBody>
            <a:bodyPr wrap="square" lIns="45720" tIns="22860" rIns="45720" bIns="22860">
              <a:spAutoFit/>
            </a:bodyPr>
            <a:lstStyle/>
            <a:p>
              <a:pPr defTabSz="1088232">
                <a:lnSpc>
                  <a:spcPct val="200000"/>
                </a:lnSpc>
              </a:pPr>
              <a:r>
                <a:rPr lang="en-US" sz="1600" b="1" dirty="0">
                  <a:solidFill>
                    <a:schemeClr val="bg1"/>
                  </a:solidFill>
                  <a:latin typeface="Open Sans" pitchFamily="34" charset="0"/>
                  <a:ea typeface="Open Sans" pitchFamily="34" charset="0"/>
                  <a:cs typeface="Open Sans" pitchFamily="34" charset="0"/>
                </a:rPr>
                <a:t>Top Down</a:t>
              </a:r>
            </a:p>
            <a:p>
              <a:pPr defTabSz="1088232"/>
              <a:r>
                <a:rPr lang="en-US" sz="1200" dirty="0" err="1">
                  <a:solidFill>
                    <a:schemeClr val="bg1"/>
                  </a:solidFill>
                  <a:latin typeface="Open Sans" pitchFamily="34" charset="0"/>
                  <a:ea typeface="Open Sans" pitchFamily="34" charset="0"/>
                  <a:cs typeface="Open Sans" pitchFamily="34" charset="0"/>
                </a:rPr>
                <a:t>Nullam</a:t>
              </a:r>
              <a:r>
                <a:rPr lang="en-US" sz="1200" dirty="0">
                  <a:solidFill>
                    <a:schemeClr val="bg1"/>
                  </a:solidFill>
                  <a:latin typeface="Open Sans" pitchFamily="34" charset="0"/>
                  <a:ea typeface="Open Sans" pitchFamily="34" charset="0"/>
                  <a:cs typeface="Open Sans" pitchFamily="34" charset="0"/>
                </a:rPr>
                <a:t> </a:t>
              </a:r>
              <a:r>
                <a:rPr lang="en-US" sz="1200" dirty="0" err="1">
                  <a:solidFill>
                    <a:schemeClr val="bg1"/>
                  </a:solidFill>
                  <a:latin typeface="Open Sans" pitchFamily="34" charset="0"/>
                  <a:ea typeface="Open Sans" pitchFamily="34" charset="0"/>
                  <a:cs typeface="Open Sans" pitchFamily="34" charset="0"/>
                </a:rPr>
                <a:t>eu</a:t>
              </a:r>
              <a:r>
                <a:rPr lang="en-US" sz="1200" dirty="0">
                  <a:solidFill>
                    <a:schemeClr val="bg1"/>
                  </a:solidFill>
                  <a:latin typeface="Open Sans" pitchFamily="34" charset="0"/>
                  <a:ea typeface="Open Sans" pitchFamily="34" charset="0"/>
                  <a:cs typeface="Open Sans" pitchFamily="34" charset="0"/>
                </a:rPr>
                <a:t> </a:t>
              </a:r>
              <a:r>
                <a:rPr lang="en-US" sz="1200" dirty="0" err="1">
                  <a:solidFill>
                    <a:schemeClr val="bg1"/>
                  </a:solidFill>
                  <a:latin typeface="Open Sans" pitchFamily="34" charset="0"/>
                  <a:ea typeface="Open Sans" pitchFamily="34" charset="0"/>
                  <a:cs typeface="Open Sans" pitchFamily="34" charset="0"/>
                </a:rPr>
                <a:t>tempor</a:t>
              </a:r>
              <a:r>
                <a:rPr lang="en-US" sz="1200" dirty="0">
                  <a:solidFill>
                    <a:schemeClr val="bg1"/>
                  </a:solidFill>
                  <a:latin typeface="Open Sans" pitchFamily="34" charset="0"/>
                  <a:ea typeface="Open Sans" pitchFamily="34" charset="0"/>
                  <a:cs typeface="Open Sans" pitchFamily="34" charset="0"/>
                </a:rPr>
                <a:t> </a:t>
              </a:r>
              <a:r>
                <a:rPr lang="en-US" sz="1200" dirty="0" err="1">
                  <a:solidFill>
                    <a:schemeClr val="bg1"/>
                  </a:solidFill>
                  <a:latin typeface="Open Sans" pitchFamily="34" charset="0"/>
                  <a:ea typeface="Open Sans" pitchFamily="34" charset="0"/>
                  <a:cs typeface="Open Sans" pitchFamily="34" charset="0"/>
                </a:rPr>
                <a:t>purus</a:t>
              </a:r>
              <a:r>
                <a:rPr lang="en-US" sz="1200" dirty="0">
                  <a:solidFill>
                    <a:schemeClr val="bg1"/>
                  </a:solidFill>
                  <a:latin typeface="Open Sans" pitchFamily="34" charset="0"/>
                  <a:ea typeface="Open Sans" pitchFamily="34" charset="0"/>
                  <a:cs typeface="Open Sans" pitchFamily="34" charset="0"/>
                </a:rPr>
                <a:t>. </a:t>
              </a:r>
              <a:r>
                <a:rPr lang="en-US" sz="1200" dirty="0" err="1">
                  <a:solidFill>
                    <a:schemeClr val="bg1"/>
                  </a:solidFill>
                  <a:latin typeface="Open Sans" pitchFamily="34" charset="0"/>
                  <a:ea typeface="Open Sans" pitchFamily="34" charset="0"/>
                  <a:cs typeface="Open Sans" pitchFamily="34" charset="0"/>
                </a:rPr>
                <a:t>Nunc</a:t>
              </a:r>
              <a:r>
                <a:rPr lang="en-US" sz="1200" dirty="0">
                  <a:solidFill>
                    <a:schemeClr val="bg1"/>
                  </a:solidFill>
                  <a:latin typeface="Open Sans" pitchFamily="34" charset="0"/>
                  <a:ea typeface="Open Sans" pitchFamily="34" charset="0"/>
                  <a:cs typeface="Open Sans" pitchFamily="34" charset="0"/>
                </a:rPr>
                <a:t> a </a:t>
              </a:r>
              <a:r>
                <a:rPr lang="en-US" sz="1200" dirty="0" err="1">
                  <a:solidFill>
                    <a:schemeClr val="bg1"/>
                  </a:solidFill>
                  <a:latin typeface="Open Sans" pitchFamily="34" charset="0"/>
                  <a:ea typeface="Open Sans" pitchFamily="34" charset="0"/>
                  <a:cs typeface="Open Sans" pitchFamily="34" charset="0"/>
                </a:rPr>
                <a:t>leo</a:t>
              </a:r>
              <a:r>
                <a:rPr lang="en-US" sz="1200" dirty="0">
                  <a:solidFill>
                    <a:schemeClr val="bg1"/>
                  </a:solidFill>
                  <a:latin typeface="Open Sans" pitchFamily="34" charset="0"/>
                  <a:ea typeface="Open Sans" pitchFamily="34" charset="0"/>
                  <a:cs typeface="Open Sans" pitchFamily="34" charset="0"/>
                </a:rPr>
                <a:t> magna, sit </a:t>
              </a:r>
              <a:r>
                <a:rPr lang="en-US" sz="1200" dirty="0" err="1">
                  <a:solidFill>
                    <a:schemeClr val="bg1"/>
                  </a:solidFill>
                  <a:latin typeface="Open Sans" pitchFamily="34" charset="0"/>
                  <a:ea typeface="Open Sans" pitchFamily="34" charset="0"/>
                  <a:cs typeface="Open Sans" pitchFamily="34" charset="0"/>
                </a:rPr>
                <a:t>amet</a:t>
              </a:r>
              <a:r>
                <a:rPr lang="en-US" sz="1200" dirty="0">
                  <a:solidFill>
                    <a:schemeClr val="bg1"/>
                  </a:solidFill>
                  <a:latin typeface="Open Sans" pitchFamily="34" charset="0"/>
                  <a:ea typeface="Open Sans" pitchFamily="34" charset="0"/>
                  <a:cs typeface="Open Sans" pitchFamily="34" charset="0"/>
                </a:rPr>
                <a:t> </a:t>
              </a:r>
              <a:r>
                <a:rPr lang="en-US" sz="1200" dirty="0" err="1">
                  <a:solidFill>
                    <a:schemeClr val="bg1"/>
                  </a:solidFill>
                  <a:latin typeface="Open Sans" pitchFamily="34" charset="0"/>
                  <a:ea typeface="Open Sans" pitchFamily="34" charset="0"/>
                  <a:cs typeface="Open Sans" pitchFamily="34" charset="0"/>
                </a:rPr>
                <a:t>consequat</a:t>
              </a:r>
              <a:r>
                <a:rPr lang="en-US" sz="1200" dirty="0">
                  <a:solidFill>
                    <a:schemeClr val="bg1"/>
                  </a:solidFill>
                  <a:latin typeface="Open Sans" pitchFamily="34" charset="0"/>
                  <a:ea typeface="Open Sans" pitchFamily="34" charset="0"/>
                  <a:cs typeface="Open Sans" pitchFamily="34" charset="0"/>
                </a:rPr>
                <a:t> </a:t>
              </a:r>
              <a:r>
                <a:rPr lang="en-US" sz="1200" dirty="0" err="1">
                  <a:solidFill>
                    <a:schemeClr val="bg1"/>
                  </a:solidFill>
                  <a:latin typeface="Open Sans" pitchFamily="34" charset="0"/>
                  <a:ea typeface="Open Sans" pitchFamily="34" charset="0"/>
                  <a:cs typeface="Open Sans" pitchFamily="34" charset="0"/>
                </a:rPr>
                <a:t>risus</a:t>
              </a:r>
              <a:r>
                <a:rPr lang="en-US" sz="1200" dirty="0">
                  <a:solidFill>
                    <a:schemeClr val="bg1"/>
                  </a:solidFill>
                  <a:latin typeface="Open Sans" pitchFamily="34" charset="0"/>
                  <a:ea typeface="Open Sans" pitchFamily="34" charset="0"/>
                  <a:cs typeface="Open Sans" pitchFamily="34" charset="0"/>
                </a:rPr>
                <a:t>. </a:t>
              </a:r>
              <a:r>
                <a:rPr lang="en-US" sz="1200" dirty="0" err="1">
                  <a:solidFill>
                    <a:schemeClr val="bg1"/>
                  </a:solidFill>
                  <a:latin typeface="Open Sans" pitchFamily="34" charset="0"/>
                  <a:ea typeface="Open Sans" pitchFamily="34" charset="0"/>
                  <a:cs typeface="Open Sans" pitchFamily="34" charset="0"/>
                </a:rPr>
                <a:t>Nunc</a:t>
              </a:r>
              <a:r>
                <a:rPr lang="en-US" sz="1200" dirty="0">
                  <a:solidFill>
                    <a:schemeClr val="bg1"/>
                  </a:solidFill>
                  <a:latin typeface="Open Sans" pitchFamily="34" charset="0"/>
                  <a:ea typeface="Open Sans" pitchFamily="34" charset="0"/>
                  <a:cs typeface="Open Sans" pitchFamily="34" charset="0"/>
                </a:rPr>
                <a:t> a </a:t>
              </a:r>
              <a:r>
                <a:rPr lang="en-US" sz="1200" dirty="0" err="1">
                  <a:solidFill>
                    <a:schemeClr val="bg1"/>
                  </a:solidFill>
                  <a:latin typeface="Open Sans" pitchFamily="34" charset="0"/>
                  <a:ea typeface="Open Sans" pitchFamily="34" charset="0"/>
                  <a:cs typeface="Open Sans" pitchFamily="34" charset="0"/>
                </a:rPr>
                <a:t>leo</a:t>
              </a:r>
              <a:r>
                <a:rPr lang="en-US" sz="1200" dirty="0">
                  <a:solidFill>
                    <a:schemeClr val="bg1"/>
                  </a:solidFill>
                  <a:latin typeface="Open Sans" pitchFamily="34" charset="0"/>
                  <a:ea typeface="Open Sans" pitchFamily="34" charset="0"/>
                  <a:cs typeface="Open Sans" pitchFamily="34" charset="0"/>
                </a:rPr>
                <a:t> magna. </a:t>
              </a:r>
              <a:r>
                <a:rPr lang="en-US" sz="1200" dirty="0" err="1">
                  <a:solidFill>
                    <a:schemeClr val="bg1"/>
                  </a:solidFill>
                  <a:latin typeface="Open Sans" pitchFamily="34" charset="0"/>
                  <a:ea typeface="Open Sans" pitchFamily="34" charset="0"/>
                  <a:cs typeface="Open Sans" pitchFamily="34" charset="0"/>
                </a:rPr>
                <a:t>Nullam</a:t>
              </a:r>
              <a:r>
                <a:rPr lang="en-US" sz="1200" dirty="0">
                  <a:solidFill>
                    <a:schemeClr val="bg1"/>
                  </a:solidFill>
                  <a:latin typeface="Open Sans" pitchFamily="34" charset="0"/>
                  <a:ea typeface="Open Sans" pitchFamily="34" charset="0"/>
                  <a:cs typeface="Open Sans" pitchFamily="34" charset="0"/>
                </a:rPr>
                <a:t> </a:t>
              </a:r>
              <a:r>
                <a:rPr lang="en-US" sz="1200" dirty="0" err="1">
                  <a:solidFill>
                    <a:schemeClr val="bg1"/>
                  </a:solidFill>
                  <a:latin typeface="Open Sans" pitchFamily="34" charset="0"/>
                  <a:ea typeface="Open Sans" pitchFamily="34" charset="0"/>
                  <a:cs typeface="Open Sans" pitchFamily="34" charset="0"/>
                </a:rPr>
                <a:t>eu</a:t>
              </a:r>
              <a:r>
                <a:rPr lang="en-US" sz="1200" dirty="0">
                  <a:solidFill>
                    <a:schemeClr val="bg1"/>
                  </a:solidFill>
                  <a:latin typeface="Open Sans" pitchFamily="34" charset="0"/>
                  <a:ea typeface="Open Sans" pitchFamily="34" charset="0"/>
                  <a:cs typeface="Open Sans" pitchFamily="34" charset="0"/>
                </a:rPr>
                <a:t> </a:t>
              </a:r>
              <a:r>
                <a:rPr lang="en-US" sz="1200" dirty="0" err="1">
                  <a:solidFill>
                    <a:schemeClr val="bg1"/>
                  </a:solidFill>
                  <a:latin typeface="Open Sans" pitchFamily="34" charset="0"/>
                  <a:ea typeface="Open Sans" pitchFamily="34" charset="0"/>
                  <a:cs typeface="Open Sans" pitchFamily="34" charset="0"/>
                </a:rPr>
                <a:t>tempor</a:t>
              </a:r>
              <a:r>
                <a:rPr lang="en-US" sz="1200" dirty="0">
                  <a:solidFill>
                    <a:schemeClr val="bg1"/>
                  </a:solidFill>
                  <a:latin typeface="Open Sans" pitchFamily="34" charset="0"/>
                  <a:ea typeface="Open Sans" pitchFamily="34" charset="0"/>
                  <a:cs typeface="Open Sans" pitchFamily="34" charset="0"/>
                </a:rPr>
                <a:t> </a:t>
              </a:r>
              <a:r>
                <a:rPr lang="en-US" sz="1200" dirty="0" err="1">
                  <a:solidFill>
                    <a:schemeClr val="bg1"/>
                  </a:solidFill>
                  <a:latin typeface="Open Sans" pitchFamily="34" charset="0"/>
                  <a:ea typeface="Open Sans" pitchFamily="34" charset="0"/>
                  <a:cs typeface="Open Sans" pitchFamily="34" charset="0"/>
                </a:rPr>
                <a:t>purus</a:t>
              </a:r>
              <a:r>
                <a:rPr lang="en-US" sz="1200" dirty="0">
                  <a:solidFill>
                    <a:schemeClr val="bg1"/>
                  </a:solidFill>
                  <a:latin typeface="Open Sans" pitchFamily="34" charset="0"/>
                  <a:ea typeface="Open Sans" pitchFamily="34" charset="0"/>
                  <a:cs typeface="Open Sans" pitchFamily="34" charset="0"/>
                </a:rPr>
                <a:t>. </a:t>
              </a:r>
              <a:r>
                <a:rPr lang="en-US" sz="1200" dirty="0" err="1">
                  <a:solidFill>
                    <a:schemeClr val="bg1"/>
                  </a:solidFill>
                  <a:latin typeface="Open Sans" pitchFamily="34" charset="0"/>
                  <a:ea typeface="Open Sans" pitchFamily="34" charset="0"/>
                  <a:cs typeface="Open Sans" pitchFamily="34" charset="0"/>
                </a:rPr>
                <a:t>Nunc</a:t>
              </a:r>
              <a:r>
                <a:rPr lang="en-US" sz="1200" dirty="0">
                  <a:solidFill>
                    <a:schemeClr val="bg1"/>
                  </a:solidFill>
                  <a:latin typeface="Open Sans" pitchFamily="34" charset="0"/>
                  <a:ea typeface="Open Sans" pitchFamily="34" charset="0"/>
                  <a:cs typeface="Open Sans" pitchFamily="34" charset="0"/>
                </a:rPr>
                <a:t> a </a:t>
              </a:r>
              <a:r>
                <a:rPr lang="en-US" sz="1200" dirty="0" err="1">
                  <a:solidFill>
                    <a:schemeClr val="bg1"/>
                  </a:solidFill>
                  <a:latin typeface="Open Sans" pitchFamily="34" charset="0"/>
                  <a:ea typeface="Open Sans" pitchFamily="34" charset="0"/>
                  <a:cs typeface="Open Sans" pitchFamily="34" charset="0"/>
                </a:rPr>
                <a:t>leo</a:t>
              </a:r>
              <a:r>
                <a:rPr lang="en-US" sz="1200" dirty="0">
                  <a:solidFill>
                    <a:schemeClr val="bg1"/>
                  </a:solidFill>
                  <a:latin typeface="Open Sans" pitchFamily="34" charset="0"/>
                  <a:ea typeface="Open Sans" pitchFamily="34" charset="0"/>
                  <a:cs typeface="Open Sans" pitchFamily="34" charset="0"/>
                </a:rPr>
                <a:t> magna, sit </a:t>
              </a:r>
              <a:r>
                <a:rPr lang="en-US" sz="1200" dirty="0" err="1">
                  <a:solidFill>
                    <a:schemeClr val="bg1"/>
                  </a:solidFill>
                  <a:latin typeface="Open Sans" pitchFamily="34" charset="0"/>
                  <a:ea typeface="Open Sans" pitchFamily="34" charset="0"/>
                  <a:cs typeface="Open Sans" pitchFamily="34" charset="0"/>
                </a:rPr>
                <a:t>amet</a:t>
              </a:r>
              <a:r>
                <a:rPr lang="en-US" sz="1200" dirty="0">
                  <a:solidFill>
                    <a:schemeClr val="bg1"/>
                  </a:solidFill>
                  <a:latin typeface="Open Sans" pitchFamily="34" charset="0"/>
                  <a:ea typeface="Open Sans" pitchFamily="34" charset="0"/>
                  <a:cs typeface="Open Sans" pitchFamily="34" charset="0"/>
                </a:rPr>
                <a:t> </a:t>
              </a:r>
              <a:r>
                <a:rPr lang="en-US" sz="1200" dirty="0" err="1">
                  <a:solidFill>
                    <a:schemeClr val="bg1"/>
                  </a:solidFill>
                  <a:latin typeface="Open Sans" pitchFamily="34" charset="0"/>
                  <a:ea typeface="Open Sans" pitchFamily="34" charset="0"/>
                  <a:cs typeface="Open Sans" pitchFamily="34" charset="0"/>
                </a:rPr>
                <a:t>consequat</a:t>
              </a:r>
              <a:r>
                <a:rPr lang="en-US" sz="1200" dirty="0">
                  <a:solidFill>
                    <a:schemeClr val="bg1"/>
                  </a:solidFill>
                  <a:latin typeface="Open Sans" pitchFamily="34" charset="0"/>
                  <a:ea typeface="Open Sans" pitchFamily="34" charset="0"/>
                  <a:cs typeface="Open Sans" pitchFamily="34" charset="0"/>
                </a:rPr>
                <a:t> </a:t>
              </a:r>
              <a:r>
                <a:rPr lang="en-US" sz="1200" dirty="0" err="1">
                  <a:solidFill>
                    <a:schemeClr val="bg1"/>
                  </a:solidFill>
                  <a:latin typeface="Open Sans" pitchFamily="34" charset="0"/>
                  <a:ea typeface="Open Sans" pitchFamily="34" charset="0"/>
                  <a:cs typeface="Open Sans" pitchFamily="34" charset="0"/>
                </a:rPr>
                <a:t>risus</a:t>
              </a:r>
              <a:r>
                <a:rPr lang="en-US" sz="1200" dirty="0">
                  <a:solidFill>
                    <a:schemeClr val="bg1"/>
                  </a:solidFill>
                  <a:latin typeface="Open Sans" pitchFamily="34" charset="0"/>
                  <a:ea typeface="Open Sans" pitchFamily="34" charset="0"/>
                  <a:cs typeface="Open Sans" pitchFamily="34" charset="0"/>
                </a:rPr>
                <a:t>. </a:t>
              </a:r>
            </a:p>
          </p:txBody>
        </p:sp>
        <p:sp>
          <p:nvSpPr>
            <p:cNvPr id="10" name="Text Box 10">
              <a:extLst>
                <a:ext uri="{FF2B5EF4-FFF2-40B4-BE49-F238E27FC236}">
                  <a16:creationId xmlns:a16="http://schemas.microsoft.com/office/drawing/2014/main" id="{46A10B3D-B0A9-49B2-8527-D9F8F49FB976}"/>
                </a:ext>
              </a:extLst>
            </p:cNvPr>
            <p:cNvSpPr txBox="1">
              <a:spLocks noChangeArrowheads="1"/>
            </p:cNvSpPr>
            <p:nvPr/>
          </p:nvSpPr>
          <p:spPr bwMode="auto">
            <a:xfrm>
              <a:off x="3594294" y="3985161"/>
              <a:ext cx="2211139" cy="1646605"/>
            </a:xfrm>
            <a:prstGeom prst="rect">
              <a:avLst/>
            </a:prstGeom>
            <a:noFill/>
            <a:ln w="9525">
              <a:noFill/>
              <a:miter lim="800000"/>
              <a:headEnd/>
              <a:tailEnd/>
            </a:ln>
          </p:spPr>
          <p:txBody>
            <a:bodyPr wrap="square" lIns="45720" tIns="22860" rIns="45720" bIns="22860">
              <a:spAutoFit/>
            </a:bodyPr>
            <a:lstStyle/>
            <a:p>
              <a:pPr defTabSz="1088232">
                <a:lnSpc>
                  <a:spcPct val="200000"/>
                </a:lnSpc>
              </a:pPr>
              <a:r>
                <a:rPr lang="en-US" sz="1600" b="1" dirty="0">
                  <a:solidFill>
                    <a:schemeClr val="bg1"/>
                  </a:solidFill>
                  <a:latin typeface="Open Sans" pitchFamily="34" charset="0"/>
                  <a:ea typeface="Open Sans" pitchFamily="34" charset="0"/>
                  <a:cs typeface="Open Sans" pitchFamily="34" charset="0"/>
                </a:rPr>
                <a:t>Bottom Line</a:t>
              </a:r>
            </a:p>
            <a:p>
              <a:pPr defTabSz="1088232"/>
              <a:r>
                <a:rPr lang="en-US" sz="1200" dirty="0" err="1">
                  <a:solidFill>
                    <a:schemeClr val="bg1"/>
                  </a:solidFill>
                  <a:latin typeface="Open Sans" pitchFamily="34" charset="0"/>
                  <a:ea typeface="Open Sans" pitchFamily="34" charset="0"/>
                  <a:cs typeface="Open Sans" pitchFamily="34" charset="0"/>
                </a:rPr>
                <a:t>Nullam</a:t>
              </a:r>
              <a:r>
                <a:rPr lang="en-US" sz="1200" dirty="0">
                  <a:solidFill>
                    <a:schemeClr val="bg1"/>
                  </a:solidFill>
                  <a:latin typeface="Open Sans" pitchFamily="34" charset="0"/>
                  <a:ea typeface="Open Sans" pitchFamily="34" charset="0"/>
                  <a:cs typeface="Open Sans" pitchFamily="34" charset="0"/>
                </a:rPr>
                <a:t> </a:t>
              </a:r>
              <a:r>
                <a:rPr lang="en-US" sz="1200" dirty="0" err="1">
                  <a:solidFill>
                    <a:schemeClr val="bg1"/>
                  </a:solidFill>
                  <a:latin typeface="Open Sans" pitchFamily="34" charset="0"/>
                  <a:ea typeface="Open Sans" pitchFamily="34" charset="0"/>
                  <a:cs typeface="Open Sans" pitchFamily="34" charset="0"/>
                </a:rPr>
                <a:t>eu</a:t>
              </a:r>
              <a:r>
                <a:rPr lang="en-US" sz="1200" dirty="0">
                  <a:solidFill>
                    <a:schemeClr val="bg1"/>
                  </a:solidFill>
                  <a:latin typeface="Open Sans" pitchFamily="34" charset="0"/>
                  <a:ea typeface="Open Sans" pitchFamily="34" charset="0"/>
                  <a:cs typeface="Open Sans" pitchFamily="34" charset="0"/>
                </a:rPr>
                <a:t> </a:t>
              </a:r>
              <a:r>
                <a:rPr lang="en-US" sz="1200" dirty="0" err="1">
                  <a:solidFill>
                    <a:schemeClr val="bg1"/>
                  </a:solidFill>
                  <a:latin typeface="Open Sans" pitchFamily="34" charset="0"/>
                  <a:ea typeface="Open Sans" pitchFamily="34" charset="0"/>
                  <a:cs typeface="Open Sans" pitchFamily="34" charset="0"/>
                </a:rPr>
                <a:t>tempor</a:t>
              </a:r>
              <a:r>
                <a:rPr lang="en-US" sz="1200" dirty="0">
                  <a:solidFill>
                    <a:schemeClr val="bg1"/>
                  </a:solidFill>
                  <a:latin typeface="Open Sans" pitchFamily="34" charset="0"/>
                  <a:ea typeface="Open Sans" pitchFamily="34" charset="0"/>
                  <a:cs typeface="Open Sans" pitchFamily="34" charset="0"/>
                </a:rPr>
                <a:t> </a:t>
              </a:r>
              <a:r>
                <a:rPr lang="en-US" sz="1200" dirty="0" err="1">
                  <a:solidFill>
                    <a:schemeClr val="bg1"/>
                  </a:solidFill>
                  <a:latin typeface="Open Sans" pitchFamily="34" charset="0"/>
                  <a:ea typeface="Open Sans" pitchFamily="34" charset="0"/>
                  <a:cs typeface="Open Sans" pitchFamily="34" charset="0"/>
                </a:rPr>
                <a:t>purus</a:t>
              </a:r>
              <a:r>
                <a:rPr lang="en-US" sz="1200" dirty="0">
                  <a:solidFill>
                    <a:schemeClr val="bg1"/>
                  </a:solidFill>
                  <a:latin typeface="Open Sans" pitchFamily="34" charset="0"/>
                  <a:ea typeface="Open Sans" pitchFamily="34" charset="0"/>
                  <a:cs typeface="Open Sans" pitchFamily="34" charset="0"/>
                </a:rPr>
                <a:t>. Nunc a </a:t>
              </a:r>
              <a:r>
                <a:rPr lang="en-US" sz="1200" dirty="0" err="1">
                  <a:solidFill>
                    <a:schemeClr val="bg1"/>
                  </a:solidFill>
                  <a:latin typeface="Open Sans" pitchFamily="34" charset="0"/>
                  <a:ea typeface="Open Sans" pitchFamily="34" charset="0"/>
                  <a:cs typeface="Open Sans" pitchFamily="34" charset="0"/>
                </a:rPr>
                <a:t>leo</a:t>
              </a:r>
              <a:r>
                <a:rPr lang="en-US" sz="1200" dirty="0">
                  <a:solidFill>
                    <a:schemeClr val="bg1"/>
                  </a:solidFill>
                  <a:latin typeface="Open Sans" pitchFamily="34" charset="0"/>
                  <a:ea typeface="Open Sans" pitchFamily="34" charset="0"/>
                  <a:cs typeface="Open Sans" pitchFamily="34" charset="0"/>
                </a:rPr>
                <a:t> magna, sit </a:t>
              </a:r>
              <a:r>
                <a:rPr lang="en-US" sz="1200" dirty="0" err="1">
                  <a:solidFill>
                    <a:schemeClr val="bg1"/>
                  </a:solidFill>
                  <a:latin typeface="Open Sans" pitchFamily="34" charset="0"/>
                  <a:ea typeface="Open Sans" pitchFamily="34" charset="0"/>
                  <a:cs typeface="Open Sans" pitchFamily="34" charset="0"/>
                </a:rPr>
                <a:t>amet</a:t>
              </a:r>
              <a:r>
                <a:rPr lang="en-US" sz="1200" dirty="0">
                  <a:solidFill>
                    <a:schemeClr val="bg1"/>
                  </a:solidFill>
                  <a:latin typeface="Open Sans" pitchFamily="34" charset="0"/>
                  <a:ea typeface="Open Sans" pitchFamily="34" charset="0"/>
                  <a:cs typeface="Open Sans" pitchFamily="34" charset="0"/>
                </a:rPr>
                <a:t> </a:t>
              </a:r>
              <a:r>
                <a:rPr lang="en-US" sz="1200" dirty="0" err="1">
                  <a:solidFill>
                    <a:schemeClr val="bg1"/>
                  </a:solidFill>
                  <a:latin typeface="Open Sans" pitchFamily="34" charset="0"/>
                  <a:ea typeface="Open Sans" pitchFamily="34" charset="0"/>
                  <a:cs typeface="Open Sans" pitchFamily="34" charset="0"/>
                </a:rPr>
                <a:t>consequat</a:t>
              </a:r>
              <a:r>
                <a:rPr lang="en-US" sz="1200" dirty="0">
                  <a:solidFill>
                    <a:schemeClr val="bg1"/>
                  </a:solidFill>
                  <a:latin typeface="Open Sans" pitchFamily="34" charset="0"/>
                  <a:ea typeface="Open Sans" pitchFamily="34" charset="0"/>
                  <a:cs typeface="Open Sans" pitchFamily="34" charset="0"/>
                </a:rPr>
                <a:t> </a:t>
              </a:r>
              <a:r>
                <a:rPr lang="en-US" sz="1200" dirty="0" err="1">
                  <a:solidFill>
                    <a:schemeClr val="bg1"/>
                  </a:solidFill>
                  <a:latin typeface="Open Sans" pitchFamily="34" charset="0"/>
                  <a:ea typeface="Open Sans" pitchFamily="34" charset="0"/>
                  <a:cs typeface="Open Sans" pitchFamily="34" charset="0"/>
                </a:rPr>
                <a:t>risus</a:t>
              </a:r>
              <a:r>
                <a:rPr lang="en-US" sz="1200" dirty="0">
                  <a:solidFill>
                    <a:schemeClr val="bg1"/>
                  </a:solidFill>
                  <a:latin typeface="Open Sans" pitchFamily="34" charset="0"/>
                  <a:ea typeface="Open Sans" pitchFamily="34" charset="0"/>
                  <a:cs typeface="Open Sans" pitchFamily="34" charset="0"/>
                </a:rPr>
                <a:t>. Nunc a </a:t>
              </a:r>
              <a:r>
                <a:rPr lang="en-US" sz="1200" dirty="0" err="1">
                  <a:solidFill>
                    <a:schemeClr val="bg1"/>
                  </a:solidFill>
                  <a:latin typeface="Open Sans" pitchFamily="34" charset="0"/>
                  <a:ea typeface="Open Sans" pitchFamily="34" charset="0"/>
                  <a:cs typeface="Open Sans" pitchFamily="34" charset="0"/>
                </a:rPr>
                <a:t>leo</a:t>
              </a:r>
              <a:r>
                <a:rPr lang="en-US" sz="1200" dirty="0">
                  <a:solidFill>
                    <a:schemeClr val="bg1"/>
                  </a:solidFill>
                  <a:latin typeface="Open Sans" pitchFamily="34" charset="0"/>
                  <a:ea typeface="Open Sans" pitchFamily="34" charset="0"/>
                  <a:cs typeface="Open Sans" pitchFamily="34" charset="0"/>
                </a:rPr>
                <a:t> magna. </a:t>
              </a:r>
              <a:r>
                <a:rPr lang="en-US" sz="1200" dirty="0" err="1">
                  <a:solidFill>
                    <a:schemeClr val="bg1"/>
                  </a:solidFill>
                  <a:latin typeface="Open Sans" pitchFamily="34" charset="0"/>
                  <a:ea typeface="Open Sans" pitchFamily="34" charset="0"/>
                  <a:cs typeface="Open Sans" pitchFamily="34" charset="0"/>
                </a:rPr>
                <a:t>Nullam</a:t>
              </a:r>
              <a:r>
                <a:rPr lang="en-US" sz="1200" dirty="0">
                  <a:solidFill>
                    <a:schemeClr val="bg1"/>
                  </a:solidFill>
                  <a:latin typeface="Open Sans" pitchFamily="34" charset="0"/>
                  <a:ea typeface="Open Sans" pitchFamily="34" charset="0"/>
                  <a:cs typeface="Open Sans" pitchFamily="34" charset="0"/>
                </a:rPr>
                <a:t> </a:t>
              </a:r>
              <a:r>
                <a:rPr lang="en-US" sz="1200" dirty="0" err="1">
                  <a:solidFill>
                    <a:schemeClr val="bg1"/>
                  </a:solidFill>
                  <a:latin typeface="Open Sans" pitchFamily="34" charset="0"/>
                  <a:ea typeface="Open Sans" pitchFamily="34" charset="0"/>
                  <a:cs typeface="Open Sans" pitchFamily="34" charset="0"/>
                </a:rPr>
                <a:t>eu</a:t>
              </a:r>
              <a:r>
                <a:rPr lang="en-US" sz="1200" dirty="0">
                  <a:solidFill>
                    <a:schemeClr val="bg1"/>
                  </a:solidFill>
                  <a:latin typeface="Open Sans" pitchFamily="34" charset="0"/>
                  <a:ea typeface="Open Sans" pitchFamily="34" charset="0"/>
                  <a:cs typeface="Open Sans" pitchFamily="34" charset="0"/>
                </a:rPr>
                <a:t> </a:t>
              </a:r>
              <a:r>
                <a:rPr lang="en-US" sz="1200" dirty="0" err="1">
                  <a:solidFill>
                    <a:schemeClr val="bg1"/>
                  </a:solidFill>
                  <a:latin typeface="Open Sans" pitchFamily="34" charset="0"/>
                  <a:ea typeface="Open Sans" pitchFamily="34" charset="0"/>
                  <a:cs typeface="Open Sans" pitchFamily="34" charset="0"/>
                </a:rPr>
                <a:t>tempor</a:t>
              </a:r>
              <a:r>
                <a:rPr lang="en-US" sz="1200" dirty="0">
                  <a:solidFill>
                    <a:schemeClr val="bg1"/>
                  </a:solidFill>
                  <a:latin typeface="Open Sans" pitchFamily="34" charset="0"/>
                  <a:ea typeface="Open Sans" pitchFamily="34" charset="0"/>
                  <a:cs typeface="Open Sans" pitchFamily="34" charset="0"/>
                </a:rPr>
                <a:t> </a:t>
              </a:r>
              <a:r>
                <a:rPr lang="en-US" sz="1200" dirty="0" err="1">
                  <a:solidFill>
                    <a:schemeClr val="bg1"/>
                  </a:solidFill>
                  <a:latin typeface="Open Sans" pitchFamily="34" charset="0"/>
                  <a:ea typeface="Open Sans" pitchFamily="34" charset="0"/>
                  <a:cs typeface="Open Sans" pitchFamily="34" charset="0"/>
                </a:rPr>
                <a:t>purus</a:t>
              </a:r>
              <a:r>
                <a:rPr lang="en-US" sz="1200" dirty="0">
                  <a:solidFill>
                    <a:schemeClr val="bg1"/>
                  </a:solidFill>
                  <a:latin typeface="Open Sans" pitchFamily="34" charset="0"/>
                  <a:ea typeface="Open Sans" pitchFamily="34" charset="0"/>
                  <a:cs typeface="Open Sans" pitchFamily="34" charset="0"/>
                </a:rPr>
                <a:t>. Nunc a </a:t>
              </a:r>
              <a:r>
                <a:rPr lang="en-US" sz="1200" dirty="0" err="1">
                  <a:solidFill>
                    <a:schemeClr val="bg1"/>
                  </a:solidFill>
                  <a:latin typeface="Open Sans" pitchFamily="34" charset="0"/>
                  <a:ea typeface="Open Sans" pitchFamily="34" charset="0"/>
                  <a:cs typeface="Open Sans" pitchFamily="34" charset="0"/>
                </a:rPr>
                <a:t>leo</a:t>
              </a:r>
              <a:r>
                <a:rPr lang="en-US" sz="1200" dirty="0">
                  <a:solidFill>
                    <a:schemeClr val="bg1"/>
                  </a:solidFill>
                  <a:latin typeface="Open Sans" pitchFamily="34" charset="0"/>
                  <a:ea typeface="Open Sans" pitchFamily="34" charset="0"/>
                  <a:cs typeface="Open Sans" pitchFamily="34" charset="0"/>
                </a:rPr>
                <a:t> magna, sit </a:t>
              </a:r>
              <a:r>
                <a:rPr lang="en-US" sz="1200" dirty="0" err="1">
                  <a:solidFill>
                    <a:schemeClr val="bg1"/>
                  </a:solidFill>
                  <a:latin typeface="Open Sans" pitchFamily="34" charset="0"/>
                  <a:ea typeface="Open Sans" pitchFamily="34" charset="0"/>
                  <a:cs typeface="Open Sans" pitchFamily="34" charset="0"/>
                </a:rPr>
                <a:t>amet</a:t>
              </a:r>
              <a:r>
                <a:rPr lang="en-US" sz="1200" dirty="0">
                  <a:solidFill>
                    <a:schemeClr val="bg1"/>
                  </a:solidFill>
                  <a:latin typeface="Open Sans" pitchFamily="34" charset="0"/>
                  <a:ea typeface="Open Sans" pitchFamily="34" charset="0"/>
                  <a:cs typeface="Open Sans" pitchFamily="34" charset="0"/>
                </a:rPr>
                <a:t> </a:t>
              </a:r>
              <a:r>
                <a:rPr lang="en-US" sz="1200" dirty="0" err="1">
                  <a:solidFill>
                    <a:schemeClr val="bg1"/>
                  </a:solidFill>
                  <a:latin typeface="Open Sans" pitchFamily="34" charset="0"/>
                  <a:ea typeface="Open Sans" pitchFamily="34" charset="0"/>
                  <a:cs typeface="Open Sans" pitchFamily="34" charset="0"/>
                </a:rPr>
                <a:t>consequat</a:t>
              </a:r>
              <a:r>
                <a:rPr lang="en-US" sz="1200" dirty="0">
                  <a:solidFill>
                    <a:schemeClr val="bg1"/>
                  </a:solidFill>
                  <a:latin typeface="Open Sans" pitchFamily="34" charset="0"/>
                  <a:ea typeface="Open Sans" pitchFamily="34" charset="0"/>
                  <a:cs typeface="Open Sans" pitchFamily="34" charset="0"/>
                </a:rPr>
                <a:t> </a:t>
              </a:r>
              <a:r>
                <a:rPr lang="en-US" sz="1200" dirty="0" err="1">
                  <a:solidFill>
                    <a:schemeClr val="bg1"/>
                  </a:solidFill>
                  <a:latin typeface="Open Sans" pitchFamily="34" charset="0"/>
                  <a:ea typeface="Open Sans" pitchFamily="34" charset="0"/>
                  <a:cs typeface="Open Sans" pitchFamily="34" charset="0"/>
                </a:rPr>
                <a:t>risus</a:t>
              </a:r>
              <a:r>
                <a:rPr lang="en-US" sz="1200" dirty="0">
                  <a:solidFill>
                    <a:schemeClr val="bg1"/>
                  </a:solidFill>
                  <a:latin typeface="Open Sans" pitchFamily="34" charset="0"/>
                  <a:ea typeface="Open Sans" pitchFamily="34" charset="0"/>
                  <a:cs typeface="Open Sans" pitchFamily="34" charset="0"/>
                </a:rPr>
                <a:t>. </a:t>
              </a:r>
            </a:p>
          </p:txBody>
        </p:sp>
        <p:cxnSp>
          <p:nvCxnSpPr>
            <p:cNvPr id="11" name="Straight Connector 25">
              <a:extLst>
                <a:ext uri="{FF2B5EF4-FFF2-40B4-BE49-F238E27FC236}">
                  <a16:creationId xmlns:a16="http://schemas.microsoft.com/office/drawing/2014/main" id="{AF74B0C3-FED8-4184-A66B-A3B78FA8939A}"/>
                </a:ext>
              </a:extLst>
            </p:cNvPr>
            <p:cNvCxnSpPr/>
            <p:nvPr/>
          </p:nvCxnSpPr>
          <p:spPr>
            <a:xfrm>
              <a:off x="3391843" y="4108943"/>
              <a:ext cx="0" cy="1880103"/>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12" name="Text Box 10">
              <a:extLst>
                <a:ext uri="{FF2B5EF4-FFF2-40B4-BE49-F238E27FC236}">
                  <a16:creationId xmlns:a16="http://schemas.microsoft.com/office/drawing/2014/main" id="{ACB74B9F-A79D-481F-81DC-B5BB61A803DB}"/>
                </a:ext>
              </a:extLst>
            </p:cNvPr>
            <p:cNvSpPr txBox="1">
              <a:spLocks noChangeArrowheads="1"/>
            </p:cNvSpPr>
            <p:nvPr/>
          </p:nvSpPr>
          <p:spPr bwMode="auto">
            <a:xfrm>
              <a:off x="716035" y="2233527"/>
              <a:ext cx="5756517" cy="1373258"/>
            </a:xfrm>
            <a:prstGeom prst="rect">
              <a:avLst/>
            </a:prstGeom>
            <a:noFill/>
            <a:ln w="9525">
              <a:noFill/>
              <a:miter lim="800000"/>
              <a:headEnd/>
              <a:tailEnd/>
            </a:ln>
          </p:spPr>
          <p:txBody>
            <a:bodyPr wrap="square" lIns="45720" tIns="22860" rIns="45720" bIns="22860">
              <a:spAutoFit/>
            </a:bodyPr>
            <a:lstStyle/>
            <a:p>
              <a:r>
                <a:rPr lang="zh-CN" altLang="en-US" b="1" dirty="0">
                  <a:solidFill>
                    <a:schemeClr val="bg1">
                      <a:lumMod val="50000"/>
                    </a:schemeClr>
                  </a:solidFill>
                  <a:latin typeface="微软雅黑" panose="020B0503020204020204" pitchFamily="34" charset="-122"/>
                  <a:ea typeface="微软雅黑" panose="020B0503020204020204" pitchFamily="34" charset="-122"/>
                  <a:cs typeface="Lato Regular"/>
                </a:rPr>
                <a:t>点击此处更换文本</a:t>
              </a:r>
              <a:endParaRPr lang="en-US" altLang="zh-CN" b="1" dirty="0">
                <a:solidFill>
                  <a:schemeClr val="bg1">
                    <a:lumMod val="50000"/>
                  </a:schemeClr>
                </a:solidFill>
                <a:latin typeface="微软雅黑" panose="020B0503020204020204" pitchFamily="34" charset="-122"/>
                <a:ea typeface="微软雅黑" panose="020B0503020204020204" pitchFamily="34" charset="-122"/>
                <a:cs typeface="Lato Regular"/>
              </a:endParaRPr>
            </a:p>
            <a:p>
              <a:r>
                <a:rPr lang="zh-CN" altLang="en-US" sz="1400" dirty="0">
                  <a:solidFill>
                    <a:schemeClr val="bg1">
                      <a:lumMod val="50000"/>
                    </a:schemeClr>
                  </a:solidFill>
                  <a:latin typeface="微软雅黑" panose="020B0503020204020204" pitchFamily="34" charset="-122"/>
                  <a:ea typeface="微软雅黑" panose="020B0503020204020204" pitchFamily="34" charset="-122"/>
                  <a:cs typeface="Lato Regular"/>
                </a:rPr>
                <a:t>点击此处更换文本点击此处更换文本点击此处更换文本点击此处更换文本</a:t>
              </a:r>
              <a:endParaRPr lang="en-US" altLang="zh-CN" sz="1400" dirty="0">
                <a:solidFill>
                  <a:schemeClr val="bg1">
                    <a:lumMod val="50000"/>
                  </a:schemeClr>
                </a:solidFill>
                <a:latin typeface="微软雅黑" panose="020B0503020204020204" pitchFamily="34" charset="-122"/>
                <a:ea typeface="微软雅黑" panose="020B0503020204020204" pitchFamily="34" charset="-122"/>
                <a:cs typeface="Lato Regular"/>
              </a:endParaRPr>
            </a:p>
            <a:p>
              <a:r>
                <a:rPr lang="zh-CN" altLang="en-US" sz="1400" dirty="0">
                  <a:solidFill>
                    <a:schemeClr val="bg1">
                      <a:lumMod val="50000"/>
                    </a:schemeClr>
                  </a:solidFill>
                  <a:latin typeface="微软雅黑" panose="020B0503020204020204" pitchFamily="34" charset="-122"/>
                  <a:ea typeface="微软雅黑" panose="020B0503020204020204" pitchFamily="34" charset="-122"/>
                  <a:cs typeface="Lato Regular"/>
                </a:rPr>
                <a:t>点击此处更换文本点击此处更换文本</a:t>
              </a:r>
              <a:endParaRPr lang="en-US" altLang="zh-CN" sz="1400" dirty="0">
                <a:solidFill>
                  <a:schemeClr val="bg1">
                    <a:lumMod val="50000"/>
                  </a:schemeClr>
                </a:solidFill>
                <a:latin typeface="微软雅黑" panose="020B0503020204020204" pitchFamily="34" charset="-122"/>
                <a:ea typeface="微软雅黑" panose="020B0503020204020204" pitchFamily="34" charset="-122"/>
                <a:cs typeface="Lato Regular"/>
              </a:endParaRPr>
            </a:p>
            <a:p>
              <a:endParaRPr lang="en-US" altLang="zh-CN" b="1" dirty="0">
                <a:solidFill>
                  <a:schemeClr val="bg1">
                    <a:lumMod val="50000"/>
                  </a:schemeClr>
                </a:solidFill>
                <a:latin typeface="微软雅黑" panose="020B0503020204020204" pitchFamily="34" charset="-122"/>
                <a:ea typeface="微软雅黑" panose="020B0503020204020204" pitchFamily="34" charset="-122"/>
                <a:cs typeface="Lato Regular"/>
              </a:endParaRPr>
            </a:p>
          </p:txBody>
        </p:sp>
      </p:grpSp>
      <p:grpSp>
        <p:nvGrpSpPr>
          <p:cNvPr id="15" name="组合 14">
            <a:extLst>
              <a:ext uri="{FF2B5EF4-FFF2-40B4-BE49-F238E27FC236}">
                <a16:creationId xmlns:a16="http://schemas.microsoft.com/office/drawing/2014/main" id="{582FD4BC-B8A1-47E2-8599-414970538971}"/>
              </a:ext>
            </a:extLst>
          </p:cNvPr>
          <p:cNvGrpSpPr/>
          <p:nvPr/>
        </p:nvGrpSpPr>
        <p:grpSpPr>
          <a:xfrm>
            <a:off x="635921" y="2164692"/>
            <a:ext cx="5581682" cy="3518716"/>
            <a:chOff x="12061235" y="3375466"/>
            <a:chExt cx="10871217" cy="6853260"/>
          </a:xfrm>
        </p:grpSpPr>
        <p:sp>
          <p:nvSpPr>
            <p:cNvPr id="16" name="Subtitle 2">
              <a:extLst>
                <a:ext uri="{FF2B5EF4-FFF2-40B4-BE49-F238E27FC236}">
                  <a16:creationId xmlns:a16="http://schemas.microsoft.com/office/drawing/2014/main" id="{A153F8B6-3771-49CA-A3E3-1AD610B9F651}"/>
                </a:ext>
              </a:extLst>
            </p:cNvPr>
            <p:cNvSpPr txBox="1">
              <a:spLocks/>
            </p:cNvSpPr>
            <p:nvPr/>
          </p:nvSpPr>
          <p:spPr>
            <a:xfrm>
              <a:off x="19021853" y="6395144"/>
              <a:ext cx="3910599" cy="1075133"/>
            </a:xfrm>
            <a:prstGeom prst="rect">
              <a:avLst/>
            </a:prstGeom>
          </p:spPr>
          <p:txBody>
            <a:bodyPr vert="horz" wrap="square" lIns="217490" tIns="108745" rIns="217490" bIns="108745" rtlCol="0">
              <a:spAutoFit/>
            </a:bodyPr>
            <a:lstStyle>
              <a:lvl1pPr marL="0" indent="0" algn="ctr" defTabSz="1087636" rtl="0" eaLnBrk="1" latinLnBrk="0" hangingPunct="1">
                <a:lnSpc>
                  <a:spcPct val="120000"/>
                </a:lnSpc>
                <a:spcBef>
                  <a:spcPct val="20000"/>
                </a:spcBef>
                <a:buFont typeface="Arial"/>
                <a:buNone/>
                <a:defRPr sz="2400" kern="1200">
                  <a:solidFill>
                    <a:schemeClr val="tx2"/>
                  </a:solidFill>
                  <a:latin typeface="Open Sans Light"/>
                  <a:ea typeface="+mn-ea"/>
                  <a:cs typeface="Open Sans Light"/>
                </a:defRPr>
              </a:lvl1pPr>
              <a:lvl2pPr marL="108763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2pPr>
              <a:lvl3pPr marL="2175271"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3pPr>
              <a:lvl4pPr marL="3262912"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4pPr>
              <a:lvl5pPr marL="435054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5pPr>
              <a:lvl6pPr marL="5438184"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6pPr>
              <a:lvl7pPr marL="6525820"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7pPr>
              <a:lvl8pPr marL="7613455"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8pPr>
              <a:lvl9pPr marL="8701091"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9pPr>
            </a:lstStyle>
            <a:p>
              <a:r>
                <a:rPr lang="zh-CN" altLang="en-US" sz="900" dirty="0">
                  <a:solidFill>
                    <a:schemeClr val="bg1">
                      <a:lumMod val="50000"/>
                    </a:schemeClr>
                  </a:solidFill>
                  <a:latin typeface="微软雅黑" panose="020B0503020204020204" pitchFamily="34" charset="-122"/>
                  <a:ea typeface="微软雅黑" panose="020B0503020204020204" pitchFamily="34" charset="-122"/>
                  <a:cs typeface="Lato Regular"/>
                </a:rPr>
                <a:t>点击此处更换文本点击此处更换文本点击此处更换文本</a:t>
              </a:r>
              <a:endParaRPr lang="en-US" altLang="zh-CN" sz="900" dirty="0">
                <a:solidFill>
                  <a:schemeClr val="bg1">
                    <a:lumMod val="50000"/>
                  </a:schemeClr>
                </a:solidFill>
                <a:latin typeface="微软雅黑" panose="020B0503020204020204" pitchFamily="34" charset="-122"/>
                <a:ea typeface="微软雅黑" panose="020B0503020204020204" pitchFamily="34" charset="-122"/>
                <a:cs typeface="Lato Regular"/>
              </a:endParaRPr>
            </a:p>
          </p:txBody>
        </p:sp>
        <p:sp>
          <p:nvSpPr>
            <p:cNvPr id="17" name="Oval 28">
              <a:extLst>
                <a:ext uri="{FF2B5EF4-FFF2-40B4-BE49-F238E27FC236}">
                  <a16:creationId xmlns:a16="http://schemas.microsoft.com/office/drawing/2014/main" id="{99E2CE1F-D1A4-49A3-A5BB-B2FDD1D09513}"/>
                </a:ext>
              </a:extLst>
            </p:cNvPr>
            <p:cNvSpPr/>
            <p:nvPr/>
          </p:nvSpPr>
          <p:spPr>
            <a:xfrm>
              <a:off x="17863061" y="6541657"/>
              <a:ext cx="1122288" cy="1122288"/>
            </a:xfrm>
            <a:prstGeom prst="ellipse">
              <a:avLst/>
            </a:prstGeom>
            <a:solidFill>
              <a:srgbClr val="25AFC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0" dirty="0">
                <a:solidFill>
                  <a:schemeClr val="bg1">
                    <a:lumMod val="50000"/>
                  </a:schemeClr>
                </a:solidFill>
              </a:endParaRPr>
            </a:p>
          </p:txBody>
        </p:sp>
        <p:sp>
          <p:nvSpPr>
            <p:cNvPr id="18" name="Subtitle 2">
              <a:extLst>
                <a:ext uri="{FF2B5EF4-FFF2-40B4-BE49-F238E27FC236}">
                  <a16:creationId xmlns:a16="http://schemas.microsoft.com/office/drawing/2014/main" id="{5D81816C-3B16-4C14-B3A9-613BC41EDE33}"/>
                </a:ext>
              </a:extLst>
            </p:cNvPr>
            <p:cNvSpPr txBox="1">
              <a:spLocks/>
            </p:cNvSpPr>
            <p:nvPr/>
          </p:nvSpPr>
          <p:spPr>
            <a:xfrm>
              <a:off x="13385716" y="6395144"/>
              <a:ext cx="3910599" cy="1075133"/>
            </a:xfrm>
            <a:prstGeom prst="rect">
              <a:avLst/>
            </a:prstGeom>
          </p:spPr>
          <p:txBody>
            <a:bodyPr vert="horz" wrap="square" lIns="217490" tIns="108745" rIns="217490" bIns="108745" rtlCol="0">
              <a:spAutoFit/>
            </a:bodyPr>
            <a:lstStyle>
              <a:lvl1pPr marL="0" indent="0" algn="ctr" defTabSz="1087636" rtl="0" eaLnBrk="1" latinLnBrk="0" hangingPunct="1">
                <a:lnSpc>
                  <a:spcPct val="120000"/>
                </a:lnSpc>
                <a:spcBef>
                  <a:spcPct val="20000"/>
                </a:spcBef>
                <a:buFont typeface="Arial"/>
                <a:buNone/>
                <a:defRPr sz="2400" kern="1200">
                  <a:solidFill>
                    <a:schemeClr val="tx2"/>
                  </a:solidFill>
                  <a:latin typeface="Open Sans Light"/>
                  <a:ea typeface="+mn-ea"/>
                  <a:cs typeface="Open Sans Light"/>
                </a:defRPr>
              </a:lvl1pPr>
              <a:lvl2pPr marL="108763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2pPr>
              <a:lvl3pPr marL="2175271"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3pPr>
              <a:lvl4pPr marL="3262912"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4pPr>
              <a:lvl5pPr marL="435054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5pPr>
              <a:lvl6pPr marL="5438184"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6pPr>
              <a:lvl7pPr marL="6525820"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7pPr>
              <a:lvl8pPr marL="7613455"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8pPr>
              <a:lvl9pPr marL="8701091"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9pPr>
            </a:lstStyle>
            <a:p>
              <a:r>
                <a:rPr lang="zh-CN" altLang="en-US" sz="900" dirty="0">
                  <a:solidFill>
                    <a:schemeClr val="bg1">
                      <a:lumMod val="50000"/>
                    </a:schemeClr>
                  </a:solidFill>
                  <a:latin typeface="微软雅黑" panose="020B0503020204020204" pitchFamily="34" charset="-122"/>
                  <a:ea typeface="微软雅黑" panose="020B0503020204020204" pitchFamily="34" charset="-122"/>
                  <a:cs typeface="Lato Regular"/>
                </a:rPr>
                <a:t>点击此处更换文本点击此处更换文本点击此处更换文本</a:t>
              </a:r>
              <a:endParaRPr lang="en-US" altLang="zh-CN" sz="900" dirty="0">
                <a:solidFill>
                  <a:schemeClr val="bg1">
                    <a:lumMod val="50000"/>
                  </a:schemeClr>
                </a:solidFill>
                <a:latin typeface="微软雅黑" panose="020B0503020204020204" pitchFamily="34" charset="-122"/>
                <a:ea typeface="微软雅黑" panose="020B0503020204020204" pitchFamily="34" charset="-122"/>
                <a:cs typeface="Lato Regular"/>
              </a:endParaRPr>
            </a:p>
          </p:txBody>
        </p:sp>
        <p:sp>
          <p:nvSpPr>
            <p:cNvPr id="19" name="Oval 32">
              <a:extLst>
                <a:ext uri="{FF2B5EF4-FFF2-40B4-BE49-F238E27FC236}">
                  <a16:creationId xmlns:a16="http://schemas.microsoft.com/office/drawing/2014/main" id="{9C77DEF7-74B1-4238-8473-7D0E1577C78D}"/>
                </a:ext>
              </a:extLst>
            </p:cNvPr>
            <p:cNvSpPr/>
            <p:nvPr/>
          </p:nvSpPr>
          <p:spPr>
            <a:xfrm>
              <a:off x="12226925" y="6541657"/>
              <a:ext cx="1122288" cy="1122288"/>
            </a:xfrm>
            <a:prstGeom prst="ellipse">
              <a:avLst/>
            </a:prstGeom>
            <a:solidFill>
              <a:srgbClr val="25AFC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0" dirty="0">
                <a:solidFill>
                  <a:schemeClr val="bg1">
                    <a:lumMod val="50000"/>
                  </a:schemeClr>
                </a:solidFill>
              </a:endParaRPr>
            </a:p>
          </p:txBody>
        </p:sp>
        <p:sp>
          <p:nvSpPr>
            <p:cNvPr id="20" name="Shape 2579">
              <a:extLst>
                <a:ext uri="{FF2B5EF4-FFF2-40B4-BE49-F238E27FC236}">
                  <a16:creationId xmlns:a16="http://schemas.microsoft.com/office/drawing/2014/main" id="{F7FDB9F1-85FD-4AC0-8B58-8F7B331B3F8E}"/>
                </a:ext>
              </a:extLst>
            </p:cNvPr>
            <p:cNvSpPr/>
            <p:nvPr/>
          </p:nvSpPr>
          <p:spPr>
            <a:xfrm>
              <a:off x="12526993" y="6800583"/>
              <a:ext cx="558655" cy="558655"/>
            </a:xfrm>
            <a:custGeom>
              <a:avLst/>
              <a:gdLst/>
              <a:ahLst/>
              <a:cxnLst>
                <a:cxn ang="0">
                  <a:pos x="wd2" y="hd2"/>
                </a:cxn>
                <a:cxn ang="5400000">
                  <a:pos x="wd2" y="hd2"/>
                </a:cxn>
                <a:cxn ang="10800000">
                  <a:pos x="wd2" y="hd2"/>
                </a:cxn>
                <a:cxn ang="16200000">
                  <a:pos x="wd2" y="hd2"/>
                </a:cxn>
              </a:cxnLst>
              <a:rect l="0" t="0" r="r" b="b"/>
              <a:pathLst>
                <a:path w="21600" h="21600" extrusionOk="0">
                  <a:moveTo>
                    <a:pt x="16257" y="18984"/>
                  </a:moveTo>
                  <a:lnTo>
                    <a:pt x="11380" y="15408"/>
                  </a:lnTo>
                  <a:lnTo>
                    <a:pt x="10800" y="14983"/>
                  </a:lnTo>
                  <a:lnTo>
                    <a:pt x="10219" y="15408"/>
                  </a:lnTo>
                  <a:lnTo>
                    <a:pt x="5343" y="18984"/>
                  </a:lnTo>
                  <a:lnTo>
                    <a:pt x="7313" y="13075"/>
                  </a:lnTo>
                  <a:lnTo>
                    <a:pt x="7534" y="12411"/>
                  </a:lnTo>
                  <a:lnTo>
                    <a:pt x="6980" y="11985"/>
                  </a:lnTo>
                  <a:lnTo>
                    <a:pt x="2887" y="8836"/>
                  </a:lnTo>
                  <a:lnTo>
                    <a:pt x="8535" y="8836"/>
                  </a:lnTo>
                  <a:lnTo>
                    <a:pt x="8774" y="8199"/>
                  </a:lnTo>
                  <a:lnTo>
                    <a:pt x="10800" y="2796"/>
                  </a:lnTo>
                  <a:lnTo>
                    <a:pt x="12826" y="8199"/>
                  </a:lnTo>
                  <a:lnTo>
                    <a:pt x="13065" y="8836"/>
                  </a:lnTo>
                  <a:lnTo>
                    <a:pt x="18714" y="8836"/>
                  </a:lnTo>
                  <a:lnTo>
                    <a:pt x="14619" y="11985"/>
                  </a:lnTo>
                  <a:lnTo>
                    <a:pt x="14066" y="12411"/>
                  </a:lnTo>
                  <a:cubicBezTo>
                    <a:pt x="14066" y="12411"/>
                    <a:pt x="16257" y="18984"/>
                    <a:pt x="16257" y="18984"/>
                  </a:cubicBezTo>
                  <a:close/>
                  <a:moveTo>
                    <a:pt x="21600" y="7855"/>
                  </a:moveTo>
                  <a:lnTo>
                    <a:pt x="13745" y="7855"/>
                  </a:lnTo>
                  <a:lnTo>
                    <a:pt x="10800" y="0"/>
                  </a:lnTo>
                  <a:lnTo>
                    <a:pt x="7855" y="7855"/>
                  </a:lnTo>
                  <a:lnTo>
                    <a:pt x="0" y="7855"/>
                  </a:lnTo>
                  <a:lnTo>
                    <a:pt x="6382" y="12764"/>
                  </a:lnTo>
                  <a:lnTo>
                    <a:pt x="3436" y="21600"/>
                  </a:lnTo>
                  <a:lnTo>
                    <a:pt x="10800" y="16200"/>
                  </a:lnTo>
                  <a:lnTo>
                    <a:pt x="18164" y="21600"/>
                  </a:lnTo>
                  <a:lnTo>
                    <a:pt x="15218" y="12764"/>
                  </a:lnTo>
                  <a:cubicBezTo>
                    <a:pt x="15218" y="12764"/>
                    <a:pt x="21600" y="7855"/>
                    <a:pt x="21600" y="7855"/>
                  </a:cubicBezTo>
                  <a:close/>
                </a:path>
              </a:pathLst>
            </a:custGeom>
            <a:solidFill>
              <a:schemeClr val="bg1"/>
            </a:solidFill>
            <a:ln w="12700">
              <a:miter lim="400000"/>
            </a:ln>
          </p:spPr>
          <p:txBody>
            <a:bodyPr lIns="38090" tIns="38090" rIns="38090" bIns="38090" anchor="ctr"/>
            <a:lstStyle/>
            <a:p>
              <a:pPr defTabSz="457063">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2000">
                <a:solidFill>
                  <a:schemeClr val="bg1">
                    <a:lumMod val="50000"/>
                  </a:schemeClr>
                </a:solidFill>
              </a:endParaRPr>
            </a:p>
          </p:txBody>
        </p:sp>
        <p:sp>
          <p:nvSpPr>
            <p:cNvPr id="21" name="Shape 2629">
              <a:extLst>
                <a:ext uri="{FF2B5EF4-FFF2-40B4-BE49-F238E27FC236}">
                  <a16:creationId xmlns:a16="http://schemas.microsoft.com/office/drawing/2014/main" id="{6C9080AD-7A66-4B01-B7DB-B548084C5A87}"/>
                </a:ext>
              </a:extLst>
            </p:cNvPr>
            <p:cNvSpPr/>
            <p:nvPr/>
          </p:nvSpPr>
          <p:spPr>
            <a:xfrm>
              <a:off x="18154378" y="6846035"/>
              <a:ext cx="558810" cy="558655"/>
            </a:xfrm>
            <a:custGeom>
              <a:avLst/>
              <a:gdLst/>
              <a:ahLst/>
              <a:cxnLst>
                <a:cxn ang="0">
                  <a:pos x="wd2" y="hd2"/>
                </a:cxn>
                <a:cxn ang="5400000">
                  <a:pos x="wd2" y="hd2"/>
                </a:cxn>
                <a:cxn ang="10800000">
                  <a:pos x="wd2" y="hd2"/>
                </a:cxn>
                <a:cxn ang="16200000">
                  <a:pos x="wd2" y="hd2"/>
                </a:cxn>
              </a:cxnLst>
              <a:rect l="0" t="0" r="r" b="b"/>
              <a:pathLst>
                <a:path w="21600" h="21600" extrusionOk="0">
                  <a:moveTo>
                    <a:pt x="16441" y="20618"/>
                  </a:moveTo>
                  <a:cubicBezTo>
                    <a:pt x="15826" y="20618"/>
                    <a:pt x="15226" y="20482"/>
                    <a:pt x="14660" y="20214"/>
                  </a:cubicBezTo>
                  <a:cubicBezTo>
                    <a:pt x="14607" y="20189"/>
                    <a:pt x="14552" y="20170"/>
                    <a:pt x="14497" y="20155"/>
                  </a:cubicBezTo>
                  <a:cubicBezTo>
                    <a:pt x="8918" y="17308"/>
                    <a:pt x="4295" y="12685"/>
                    <a:pt x="1448" y="7105"/>
                  </a:cubicBezTo>
                  <a:cubicBezTo>
                    <a:pt x="1432" y="7048"/>
                    <a:pt x="1412" y="6991"/>
                    <a:pt x="1386" y="6936"/>
                  </a:cubicBezTo>
                  <a:cubicBezTo>
                    <a:pt x="1117" y="6369"/>
                    <a:pt x="982" y="5770"/>
                    <a:pt x="982" y="5155"/>
                  </a:cubicBezTo>
                  <a:cubicBezTo>
                    <a:pt x="982" y="2774"/>
                    <a:pt x="3066" y="982"/>
                    <a:pt x="4417" y="982"/>
                  </a:cubicBezTo>
                  <a:cubicBezTo>
                    <a:pt x="4594" y="982"/>
                    <a:pt x="4711" y="1072"/>
                    <a:pt x="4764" y="1126"/>
                  </a:cubicBezTo>
                  <a:cubicBezTo>
                    <a:pt x="4776" y="1139"/>
                    <a:pt x="4798" y="1164"/>
                    <a:pt x="4831" y="1216"/>
                  </a:cubicBezTo>
                  <a:cubicBezTo>
                    <a:pt x="4848" y="1244"/>
                    <a:pt x="4867" y="1271"/>
                    <a:pt x="4887" y="1297"/>
                  </a:cubicBezTo>
                  <a:lnTo>
                    <a:pt x="8118" y="5453"/>
                  </a:lnTo>
                  <a:cubicBezTo>
                    <a:pt x="8143" y="5485"/>
                    <a:pt x="8170" y="5515"/>
                    <a:pt x="8199" y="5544"/>
                  </a:cubicBezTo>
                  <a:cubicBezTo>
                    <a:pt x="8253" y="5598"/>
                    <a:pt x="8343" y="5715"/>
                    <a:pt x="8343" y="5891"/>
                  </a:cubicBezTo>
                  <a:cubicBezTo>
                    <a:pt x="8343" y="5978"/>
                    <a:pt x="8319" y="6060"/>
                    <a:pt x="8272" y="6135"/>
                  </a:cubicBezTo>
                  <a:lnTo>
                    <a:pt x="7178" y="7221"/>
                  </a:lnTo>
                  <a:cubicBezTo>
                    <a:pt x="7173" y="7226"/>
                    <a:pt x="7168" y="7231"/>
                    <a:pt x="7163" y="7236"/>
                  </a:cubicBezTo>
                  <a:cubicBezTo>
                    <a:pt x="6767" y="7609"/>
                    <a:pt x="6541" y="8126"/>
                    <a:pt x="6541" y="8668"/>
                  </a:cubicBezTo>
                  <a:cubicBezTo>
                    <a:pt x="6541" y="9175"/>
                    <a:pt x="6738" y="9658"/>
                    <a:pt x="7080" y="10020"/>
                  </a:cubicBezTo>
                  <a:cubicBezTo>
                    <a:pt x="7092" y="10040"/>
                    <a:pt x="7105" y="10059"/>
                    <a:pt x="7119" y="10078"/>
                  </a:cubicBezTo>
                  <a:cubicBezTo>
                    <a:pt x="8325" y="11745"/>
                    <a:pt x="9807" y="13222"/>
                    <a:pt x="11525" y="14469"/>
                  </a:cubicBezTo>
                  <a:cubicBezTo>
                    <a:pt x="11538" y="14478"/>
                    <a:pt x="11551" y="14487"/>
                    <a:pt x="11565" y="14496"/>
                  </a:cubicBezTo>
                  <a:cubicBezTo>
                    <a:pt x="11928" y="14844"/>
                    <a:pt x="12414" y="15045"/>
                    <a:pt x="12924" y="15045"/>
                  </a:cubicBezTo>
                  <a:cubicBezTo>
                    <a:pt x="13436" y="15045"/>
                    <a:pt x="13930" y="14840"/>
                    <a:pt x="14297" y="14479"/>
                  </a:cubicBezTo>
                  <a:cubicBezTo>
                    <a:pt x="14316" y="14463"/>
                    <a:pt x="14335" y="14446"/>
                    <a:pt x="14352" y="14427"/>
                  </a:cubicBezTo>
                  <a:lnTo>
                    <a:pt x="15451" y="13320"/>
                  </a:lnTo>
                  <a:cubicBezTo>
                    <a:pt x="15529" y="13271"/>
                    <a:pt x="15611" y="13247"/>
                    <a:pt x="15697" y="13247"/>
                  </a:cubicBezTo>
                  <a:cubicBezTo>
                    <a:pt x="15874" y="13247"/>
                    <a:pt x="15990" y="13337"/>
                    <a:pt x="16044" y="13391"/>
                  </a:cubicBezTo>
                  <a:cubicBezTo>
                    <a:pt x="16073" y="13420"/>
                    <a:pt x="16103" y="13447"/>
                    <a:pt x="16135" y="13472"/>
                  </a:cubicBezTo>
                  <a:lnTo>
                    <a:pt x="20291" y="16704"/>
                  </a:lnTo>
                  <a:cubicBezTo>
                    <a:pt x="20317" y="16725"/>
                    <a:pt x="20345" y="16744"/>
                    <a:pt x="20374" y="16762"/>
                  </a:cubicBezTo>
                  <a:cubicBezTo>
                    <a:pt x="20426" y="16795"/>
                    <a:pt x="20449" y="16816"/>
                    <a:pt x="20461" y="16827"/>
                  </a:cubicBezTo>
                  <a:cubicBezTo>
                    <a:pt x="20515" y="16881"/>
                    <a:pt x="20605" y="16997"/>
                    <a:pt x="20605" y="17174"/>
                  </a:cubicBezTo>
                  <a:cubicBezTo>
                    <a:pt x="20605" y="17207"/>
                    <a:pt x="20606" y="17240"/>
                    <a:pt x="20610" y="17273"/>
                  </a:cubicBezTo>
                  <a:cubicBezTo>
                    <a:pt x="20533" y="18625"/>
                    <a:pt x="18769" y="20618"/>
                    <a:pt x="16441" y="20618"/>
                  </a:cubicBezTo>
                  <a:moveTo>
                    <a:pt x="21586" y="17174"/>
                  </a:moveTo>
                  <a:cubicBezTo>
                    <a:pt x="21586" y="16768"/>
                    <a:pt x="21421" y="16399"/>
                    <a:pt x="21155" y="16133"/>
                  </a:cubicBezTo>
                  <a:cubicBezTo>
                    <a:pt x="21077" y="16054"/>
                    <a:pt x="20988" y="15988"/>
                    <a:pt x="20893" y="15929"/>
                  </a:cubicBezTo>
                  <a:lnTo>
                    <a:pt x="16738" y="12697"/>
                  </a:lnTo>
                  <a:cubicBezTo>
                    <a:pt x="16471" y="12430"/>
                    <a:pt x="16104" y="12265"/>
                    <a:pt x="15697" y="12265"/>
                  </a:cubicBezTo>
                  <a:cubicBezTo>
                    <a:pt x="15364" y="12265"/>
                    <a:pt x="15060" y="12380"/>
                    <a:pt x="14815" y="12567"/>
                  </a:cubicBezTo>
                  <a:lnTo>
                    <a:pt x="13655" y="13736"/>
                  </a:lnTo>
                  <a:lnTo>
                    <a:pt x="13652" y="13733"/>
                  </a:lnTo>
                  <a:cubicBezTo>
                    <a:pt x="13473" y="13934"/>
                    <a:pt x="13214" y="14063"/>
                    <a:pt x="12924" y="14063"/>
                  </a:cubicBezTo>
                  <a:cubicBezTo>
                    <a:pt x="12592" y="14063"/>
                    <a:pt x="12300" y="13897"/>
                    <a:pt x="12122" y="13645"/>
                  </a:cubicBezTo>
                  <a:cubicBezTo>
                    <a:pt x="12116" y="13654"/>
                    <a:pt x="12107" y="13663"/>
                    <a:pt x="12101" y="13674"/>
                  </a:cubicBezTo>
                  <a:cubicBezTo>
                    <a:pt x="10497" y="12510"/>
                    <a:pt x="9076" y="11108"/>
                    <a:pt x="7914" y="9502"/>
                  </a:cubicBezTo>
                  <a:cubicBezTo>
                    <a:pt x="7925" y="9495"/>
                    <a:pt x="7935" y="9486"/>
                    <a:pt x="7947" y="9479"/>
                  </a:cubicBezTo>
                  <a:cubicBezTo>
                    <a:pt x="7691" y="9299"/>
                    <a:pt x="7523" y="9004"/>
                    <a:pt x="7523" y="8668"/>
                  </a:cubicBezTo>
                  <a:cubicBezTo>
                    <a:pt x="7523" y="8367"/>
                    <a:pt x="7659" y="8101"/>
                    <a:pt x="7871" y="7920"/>
                  </a:cubicBezTo>
                  <a:lnTo>
                    <a:pt x="7870" y="7918"/>
                  </a:lnTo>
                  <a:lnTo>
                    <a:pt x="9023" y="6773"/>
                  </a:lnTo>
                  <a:cubicBezTo>
                    <a:pt x="9211" y="6528"/>
                    <a:pt x="9325" y="6224"/>
                    <a:pt x="9325" y="5891"/>
                  </a:cubicBezTo>
                  <a:cubicBezTo>
                    <a:pt x="9325" y="5485"/>
                    <a:pt x="9160" y="5116"/>
                    <a:pt x="8893" y="4850"/>
                  </a:cubicBezTo>
                  <a:lnTo>
                    <a:pt x="5662" y="693"/>
                  </a:lnTo>
                  <a:cubicBezTo>
                    <a:pt x="5603" y="599"/>
                    <a:pt x="5537" y="510"/>
                    <a:pt x="5458" y="432"/>
                  </a:cubicBezTo>
                  <a:cubicBezTo>
                    <a:pt x="5191" y="165"/>
                    <a:pt x="4823" y="0"/>
                    <a:pt x="4417" y="0"/>
                  </a:cubicBezTo>
                  <a:cubicBezTo>
                    <a:pt x="2454" y="0"/>
                    <a:pt x="0" y="2308"/>
                    <a:pt x="0" y="5155"/>
                  </a:cubicBezTo>
                  <a:cubicBezTo>
                    <a:pt x="0" y="5943"/>
                    <a:pt x="183" y="6688"/>
                    <a:pt x="499" y="7356"/>
                  </a:cubicBezTo>
                  <a:lnTo>
                    <a:pt x="482" y="7373"/>
                  </a:lnTo>
                  <a:cubicBezTo>
                    <a:pt x="3435" y="13255"/>
                    <a:pt x="8343" y="18164"/>
                    <a:pt x="14224" y="21117"/>
                  </a:cubicBezTo>
                  <a:lnTo>
                    <a:pt x="14240" y="21101"/>
                  </a:lnTo>
                  <a:cubicBezTo>
                    <a:pt x="14908" y="21418"/>
                    <a:pt x="15652" y="21600"/>
                    <a:pt x="16441" y="21600"/>
                  </a:cubicBezTo>
                  <a:cubicBezTo>
                    <a:pt x="19287" y="21600"/>
                    <a:pt x="21594" y="19145"/>
                    <a:pt x="21594" y="17182"/>
                  </a:cubicBezTo>
                  <a:cubicBezTo>
                    <a:pt x="21594" y="17179"/>
                    <a:pt x="21594" y="17177"/>
                    <a:pt x="21594" y="17174"/>
                  </a:cubicBezTo>
                  <a:cubicBezTo>
                    <a:pt x="21594" y="17174"/>
                    <a:pt x="21586" y="17174"/>
                    <a:pt x="21586" y="17174"/>
                  </a:cubicBezTo>
                  <a:close/>
                  <a:moveTo>
                    <a:pt x="11785" y="10800"/>
                  </a:moveTo>
                  <a:cubicBezTo>
                    <a:pt x="12326" y="10800"/>
                    <a:pt x="12766" y="10360"/>
                    <a:pt x="12766" y="9819"/>
                  </a:cubicBezTo>
                  <a:cubicBezTo>
                    <a:pt x="12766" y="9276"/>
                    <a:pt x="12326" y="8836"/>
                    <a:pt x="11785" y="8836"/>
                  </a:cubicBezTo>
                  <a:cubicBezTo>
                    <a:pt x="11242" y="8836"/>
                    <a:pt x="10803" y="9276"/>
                    <a:pt x="10803" y="9819"/>
                  </a:cubicBezTo>
                  <a:cubicBezTo>
                    <a:pt x="10803" y="10360"/>
                    <a:pt x="11242" y="10800"/>
                    <a:pt x="11785" y="10800"/>
                  </a:cubicBezTo>
                  <a:moveTo>
                    <a:pt x="11785" y="5891"/>
                  </a:moveTo>
                  <a:cubicBezTo>
                    <a:pt x="13953" y="5891"/>
                    <a:pt x="15711" y="7649"/>
                    <a:pt x="15711" y="9819"/>
                  </a:cubicBezTo>
                  <a:cubicBezTo>
                    <a:pt x="15711" y="10090"/>
                    <a:pt x="15930" y="10309"/>
                    <a:pt x="16201" y="10309"/>
                  </a:cubicBezTo>
                  <a:cubicBezTo>
                    <a:pt x="16472" y="10309"/>
                    <a:pt x="16692" y="10090"/>
                    <a:pt x="16692" y="9819"/>
                  </a:cubicBezTo>
                  <a:cubicBezTo>
                    <a:pt x="16692" y="7107"/>
                    <a:pt x="14495" y="4909"/>
                    <a:pt x="11785" y="4909"/>
                  </a:cubicBezTo>
                  <a:cubicBezTo>
                    <a:pt x="11513" y="4909"/>
                    <a:pt x="11294" y="5129"/>
                    <a:pt x="11294" y="5400"/>
                  </a:cubicBezTo>
                  <a:cubicBezTo>
                    <a:pt x="11294" y="5672"/>
                    <a:pt x="11513" y="5891"/>
                    <a:pt x="11785" y="5891"/>
                  </a:cubicBezTo>
                  <a:moveTo>
                    <a:pt x="11785" y="982"/>
                  </a:moveTo>
                  <a:cubicBezTo>
                    <a:pt x="16663" y="982"/>
                    <a:pt x="20618" y="4939"/>
                    <a:pt x="20618" y="9819"/>
                  </a:cubicBezTo>
                  <a:cubicBezTo>
                    <a:pt x="20618" y="10090"/>
                    <a:pt x="20838" y="10309"/>
                    <a:pt x="21109" y="10309"/>
                  </a:cubicBezTo>
                  <a:cubicBezTo>
                    <a:pt x="21380" y="10309"/>
                    <a:pt x="21600" y="10090"/>
                    <a:pt x="21600" y="9819"/>
                  </a:cubicBezTo>
                  <a:cubicBezTo>
                    <a:pt x="21600" y="4396"/>
                    <a:pt x="17206" y="0"/>
                    <a:pt x="11785" y="0"/>
                  </a:cubicBezTo>
                  <a:cubicBezTo>
                    <a:pt x="11513" y="0"/>
                    <a:pt x="11294" y="220"/>
                    <a:pt x="11294" y="491"/>
                  </a:cubicBezTo>
                  <a:cubicBezTo>
                    <a:pt x="11294" y="762"/>
                    <a:pt x="11513" y="982"/>
                    <a:pt x="11785" y="982"/>
                  </a:cubicBezTo>
                </a:path>
              </a:pathLst>
            </a:custGeom>
            <a:solidFill>
              <a:schemeClr val="bg1"/>
            </a:solidFill>
            <a:ln w="12700">
              <a:miter lim="400000"/>
            </a:ln>
          </p:spPr>
          <p:txBody>
            <a:bodyPr lIns="38090" tIns="38090" rIns="38090" bIns="38090" anchor="ctr"/>
            <a:lstStyle/>
            <a:p>
              <a:pPr defTabSz="457063">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2000">
                <a:solidFill>
                  <a:schemeClr val="bg1">
                    <a:lumMod val="50000"/>
                  </a:schemeClr>
                </a:solidFill>
              </a:endParaRPr>
            </a:p>
          </p:txBody>
        </p:sp>
        <p:sp>
          <p:nvSpPr>
            <p:cNvPr id="22" name="Subtitle 2">
              <a:extLst>
                <a:ext uri="{FF2B5EF4-FFF2-40B4-BE49-F238E27FC236}">
                  <a16:creationId xmlns:a16="http://schemas.microsoft.com/office/drawing/2014/main" id="{D2FD8A74-A955-4934-A7A5-F7508BB70CF7}"/>
                </a:ext>
              </a:extLst>
            </p:cNvPr>
            <p:cNvSpPr txBox="1">
              <a:spLocks/>
            </p:cNvSpPr>
            <p:nvPr/>
          </p:nvSpPr>
          <p:spPr>
            <a:xfrm>
              <a:off x="19021853" y="8723770"/>
              <a:ext cx="3910599" cy="1075133"/>
            </a:xfrm>
            <a:prstGeom prst="rect">
              <a:avLst/>
            </a:prstGeom>
          </p:spPr>
          <p:txBody>
            <a:bodyPr vert="horz" wrap="square" lIns="217490" tIns="108745" rIns="217490" bIns="108745" rtlCol="0">
              <a:spAutoFit/>
            </a:bodyPr>
            <a:lstStyle>
              <a:lvl1pPr marL="0" indent="0" algn="ctr" defTabSz="1087636" rtl="0" eaLnBrk="1" latinLnBrk="0" hangingPunct="1">
                <a:lnSpc>
                  <a:spcPct val="120000"/>
                </a:lnSpc>
                <a:spcBef>
                  <a:spcPct val="20000"/>
                </a:spcBef>
                <a:buFont typeface="Arial"/>
                <a:buNone/>
                <a:defRPr sz="2400" kern="1200">
                  <a:solidFill>
                    <a:schemeClr val="tx2"/>
                  </a:solidFill>
                  <a:latin typeface="Open Sans Light"/>
                  <a:ea typeface="+mn-ea"/>
                  <a:cs typeface="Open Sans Light"/>
                </a:defRPr>
              </a:lvl1pPr>
              <a:lvl2pPr marL="108763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2pPr>
              <a:lvl3pPr marL="2175271"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3pPr>
              <a:lvl4pPr marL="3262912"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4pPr>
              <a:lvl5pPr marL="435054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5pPr>
              <a:lvl6pPr marL="5438184"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6pPr>
              <a:lvl7pPr marL="6525820"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7pPr>
              <a:lvl8pPr marL="7613455"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8pPr>
              <a:lvl9pPr marL="8701091"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9pPr>
            </a:lstStyle>
            <a:p>
              <a:r>
                <a:rPr lang="zh-CN" altLang="en-US" sz="900" dirty="0">
                  <a:solidFill>
                    <a:schemeClr val="bg1">
                      <a:lumMod val="50000"/>
                    </a:schemeClr>
                  </a:solidFill>
                  <a:latin typeface="微软雅黑" panose="020B0503020204020204" pitchFamily="34" charset="-122"/>
                  <a:ea typeface="微软雅黑" panose="020B0503020204020204" pitchFamily="34" charset="-122"/>
                  <a:cs typeface="Lato Regular"/>
                </a:rPr>
                <a:t>点击此处更换文本点击此处更换文本点击此处更换文本</a:t>
              </a:r>
              <a:endParaRPr lang="en-US" altLang="zh-CN" sz="900" dirty="0">
                <a:solidFill>
                  <a:schemeClr val="bg1">
                    <a:lumMod val="50000"/>
                  </a:schemeClr>
                </a:solidFill>
                <a:latin typeface="微软雅黑" panose="020B0503020204020204" pitchFamily="34" charset="-122"/>
                <a:ea typeface="微软雅黑" panose="020B0503020204020204" pitchFamily="34" charset="-122"/>
                <a:cs typeface="Lato Regular"/>
              </a:endParaRPr>
            </a:p>
          </p:txBody>
        </p:sp>
        <p:sp>
          <p:nvSpPr>
            <p:cNvPr id="23" name="Oval 37">
              <a:extLst>
                <a:ext uri="{FF2B5EF4-FFF2-40B4-BE49-F238E27FC236}">
                  <a16:creationId xmlns:a16="http://schemas.microsoft.com/office/drawing/2014/main" id="{0A5335EE-99CC-4A10-9E8B-7D825C683EE3}"/>
                </a:ext>
              </a:extLst>
            </p:cNvPr>
            <p:cNvSpPr/>
            <p:nvPr/>
          </p:nvSpPr>
          <p:spPr>
            <a:xfrm>
              <a:off x="17863061" y="9106438"/>
              <a:ext cx="1122288" cy="1122288"/>
            </a:xfrm>
            <a:prstGeom prst="ellipse">
              <a:avLst/>
            </a:prstGeom>
            <a:solidFill>
              <a:srgbClr val="25AFC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0">
                <a:solidFill>
                  <a:schemeClr val="bg1">
                    <a:lumMod val="50000"/>
                  </a:schemeClr>
                </a:solidFill>
              </a:endParaRPr>
            </a:p>
          </p:txBody>
        </p:sp>
        <p:sp>
          <p:nvSpPr>
            <p:cNvPr id="24" name="Subtitle 2">
              <a:extLst>
                <a:ext uri="{FF2B5EF4-FFF2-40B4-BE49-F238E27FC236}">
                  <a16:creationId xmlns:a16="http://schemas.microsoft.com/office/drawing/2014/main" id="{475A66F4-A2FD-4A37-A04F-EBE996270462}"/>
                </a:ext>
              </a:extLst>
            </p:cNvPr>
            <p:cNvSpPr txBox="1">
              <a:spLocks/>
            </p:cNvSpPr>
            <p:nvPr/>
          </p:nvSpPr>
          <p:spPr>
            <a:xfrm>
              <a:off x="13385716" y="8723770"/>
              <a:ext cx="3910599" cy="1075133"/>
            </a:xfrm>
            <a:prstGeom prst="rect">
              <a:avLst/>
            </a:prstGeom>
          </p:spPr>
          <p:txBody>
            <a:bodyPr vert="horz" wrap="square" lIns="217490" tIns="108745" rIns="217490" bIns="108745" rtlCol="0">
              <a:spAutoFit/>
            </a:bodyPr>
            <a:lstStyle>
              <a:lvl1pPr marL="0" indent="0" algn="ctr" defTabSz="1087636" rtl="0" eaLnBrk="1" latinLnBrk="0" hangingPunct="1">
                <a:lnSpc>
                  <a:spcPct val="120000"/>
                </a:lnSpc>
                <a:spcBef>
                  <a:spcPct val="20000"/>
                </a:spcBef>
                <a:buFont typeface="Arial"/>
                <a:buNone/>
                <a:defRPr sz="2400" kern="1200">
                  <a:solidFill>
                    <a:schemeClr val="tx2"/>
                  </a:solidFill>
                  <a:latin typeface="Open Sans Light"/>
                  <a:ea typeface="+mn-ea"/>
                  <a:cs typeface="Open Sans Light"/>
                </a:defRPr>
              </a:lvl1pPr>
              <a:lvl2pPr marL="108763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2pPr>
              <a:lvl3pPr marL="2175271"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3pPr>
              <a:lvl4pPr marL="3262912"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4pPr>
              <a:lvl5pPr marL="435054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5pPr>
              <a:lvl6pPr marL="5438184"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6pPr>
              <a:lvl7pPr marL="6525820"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7pPr>
              <a:lvl8pPr marL="7613455"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8pPr>
              <a:lvl9pPr marL="8701091"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9pPr>
            </a:lstStyle>
            <a:p>
              <a:r>
                <a:rPr lang="zh-CN" altLang="en-US" sz="900" dirty="0">
                  <a:solidFill>
                    <a:schemeClr val="bg1">
                      <a:lumMod val="50000"/>
                    </a:schemeClr>
                  </a:solidFill>
                  <a:latin typeface="微软雅黑" panose="020B0503020204020204" pitchFamily="34" charset="-122"/>
                  <a:ea typeface="微软雅黑" panose="020B0503020204020204" pitchFamily="34" charset="-122"/>
                  <a:cs typeface="Lato Regular"/>
                </a:rPr>
                <a:t>点击此处更换文本点击此处更换文本点击此处更换文本</a:t>
              </a:r>
              <a:endParaRPr lang="en-US" altLang="zh-CN" sz="900" dirty="0">
                <a:solidFill>
                  <a:schemeClr val="bg1">
                    <a:lumMod val="50000"/>
                  </a:schemeClr>
                </a:solidFill>
                <a:latin typeface="微软雅黑" panose="020B0503020204020204" pitchFamily="34" charset="-122"/>
                <a:ea typeface="微软雅黑" panose="020B0503020204020204" pitchFamily="34" charset="-122"/>
                <a:cs typeface="Lato Regular"/>
              </a:endParaRPr>
            </a:p>
          </p:txBody>
        </p:sp>
        <p:sp>
          <p:nvSpPr>
            <p:cNvPr id="25" name="Oval 43">
              <a:extLst>
                <a:ext uri="{FF2B5EF4-FFF2-40B4-BE49-F238E27FC236}">
                  <a16:creationId xmlns:a16="http://schemas.microsoft.com/office/drawing/2014/main" id="{79FCE848-E7B5-4B8D-8DC0-0F5350495B9C}"/>
                </a:ext>
              </a:extLst>
            </p:cNvPr>
            <p:cNvSpPr/>
            <p:nvPr/>
          </p:nvSpPr>
          <p:spPr>
            <a:xfrm>
              <a:off x="12226925" y="9106438"/>
              <a:ext cx="1122288" cy="1122288"/>
            </a:xfrm>
            <a:prstGeom prst="ellipse">
              <a:avLst/>
            </a:prstGeom>
            <a:solidFill>
              <a:srgbClr val="25AFC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0">
                <a:solidFill>
                  <a:schemeClr val="bg1">
                    <a:lumMod val="50000"/>
                  </a:schemeClr>
                </a:solidFill>
              </a:endParaRPr>
            </a:p>
          </p:txBody>
        </p:sp>
        <p:sp>
          <p:nvSpPr>
            <p:cNvPr id="26" name="Shape 2633">
              <a:extLst>
                <a:ext uri="{FF2B5EF4-FFF2-40B4-BE49-F238E27FC236}">
                  <a16:creationId xmlns:a16="http://schemas.microsoft.com/office/drawing/2014/main" id="{DEC0E9F5-454A-4F5B-9E77-148F1C5FFAB2}"/>
                </a:ext>
              </a:extLst>
            </p:cNvPr>
            <p:cNvSpPr/>
            <p:nvPr/>
          </p:nvSpPr>
          <p:spPr>
            <a:xfrm>
              <a:off x="12526993" y="9432858"/>
              <a:ext cx="558655" cy="558655"/>
            </a:xfrm>
            <a:custGeom>
              <a:avLst/>
              <a:gdLst/>
              <a:ahLst/>
              <a:cxnLst>
                <a:cxn ang="0">
                  <a:pos x="wd2" y="hd2"/>
                </a:cxn>
                <a:cxn ang="5400000">
                  <a:pos x="wd2" y="hd2"/>
                </a:cxn>
                <a:cxn ang="10800000">
                  <a:pos x="wd2" y="hd2"/>
                </a:cxn>
                <a:cxn ang="16200000">
                  <a:pos x="wd2" y="hd2"/>
                </a:cxn>
              </a:cxnLst>
              <a:rect l="0" t="0" r="r" b="b"/>
              <a:pathLst>
                <a:path w="21600" h="21600" extrusionOk="0">
                  <a:moveTo>
                    <a:pt x="12144" y="18334"/>
                  </a:moveTo>
                  <a:lnTo>
                    <a:pt x="15583" y="6873"/>
                  </a:lnTo>
                  <a:lnTo>
                    <a:pt x="20168" y="6873"/>
                  </a:lnTo>
                  <a:cubicBezTo>
                    <a:pt x="20168" y="6873"/>
                    <a:pt x="12144" y="18334"/>
                    <a:pt x="12144" y="18334"/>
                  </a:cubicBezTo>
                  <a:close/>
                  <a:moveTo>
                    <a:pt x="10800" y="19403"/>
                  </a:moveTo>
                  <a:lnTo>
                    <a:pt x="7041" y="6873"/>
                  </a:lnTo>
                  <a:lnTo>
                    <a:pt x="14559" y="6873"/>
                  </a:lnTo>
                  <a:cubicBezTo>
                    <a:pt x="14559" y="6873"/>
                    <a:pt x="10800" y="19403"/>
                    <a:pt x="10800" y="19403"/>
                  </a:cubicBezTo>
                  <a:close/>
                  <a:moveTo>
                    <a:pt x="1432" y="6873"/>
                  </a:moveTo>
                  <a:lnTo>
                    <a:pt x="6017" y="6873"/>
                  </a:lnTo>
                  <a:lnTo>
                    <a:pt x="9456" y="18334"/>
                  </a:lnTo>
                  <a:cubicBezTo>
                    <a:pt x="9456" y="18334"/>
                    <a:pt x="1432" y="6873"/>
                    <a:pt x="1432" y="6873"/>
                  </a:cubicBezTo>
                  <a:close/>
                  <a:moveTo>
                    <a:pt x="6578" y="982"/>
                  </a:moveTo>
                  <a:lnTo>
                    <a:pt x="8536" y="982"/>
                  </a:lnTo>
                  <a:lnTo>
                    <a:pt x="6082" y="5891"/>
                  </a:lnTo>
                  <a:lnTo>
                    <a:pt x="1669" y="5891"/>
                  </a:lnTo>
                  <a:cubicBezTo>
                    <a:pt x="1669" y="5891"/>
                    <a:pt x="6578" y="982"/>
                    <a:pt x="6578" y="982"/>
                  </a:cubicBezTo>
                  <a:close/>
                  <a:moveTo>
                    <a:pt x="11973" y="982"/>
                  </a:moveTo>
                  <a:lnTo>
                    <a:pt x="14427" y="5891"/>
                  </a:lnTo>
                  <a:lnTo>
                    <a:pt x="7173" y="5891"/>
                  </a:lnTo>
                  <a:lnTo>
                    <a:pt x="9627" y="982"/>
                  </a:lnTo>
                  <a:cubicBezTo>
                    <a:pt x="9627" y="982"/>
                    <a:pt x="11973" y="982"/>
                    <a:pt x="11973" y="982"/>
                  </a:cubicBezTo>
                  <a:close/>
                  <a:moveTo>
                    <a:pt x="15022" y="982"/>
                  </a:moveTo>
                  <a:lnTo>
                    <a:pt x="19931" y="5891"/>
                  </a:lnTo>
                  <a:lnTo>
                    <a:pt x="15518" y="5891"/>
                  </a:lnTo>
                  <a:lnTo>
                    <a:pt x="13064" y="982"/>
                  </a:lnTo>
                  <a:cubicBezTo>
                    <a:pt x="13064" y="982"/>
                    <a:pt x="15022" y="982"/>
                    <a:pt x="15022" y="982"/>
                  </a:cubicBezTo>
                  <a:close/>
                  <a:moveTo>
                    <a:pt x="21600" y="6382"/>
                  </a:moveTo>
                  <a:cubicBezTo>
                    <a:pt x="21600" y="6272"/>
                    <a:pt x="21557" y="6175"/>
                    <a:pt x="21495" y="6093"/>
                  </a:cubicBezTo>
                  <a:lnTo>
                    <a:pt x="21502" y="6088"/>
                  </a:lnTo>
                  <a:lnTo>
                    <a:pt x="21471" y="6057"/>
                  </a:lnTo>
                  <a:cubicBezTo>
                    <a:pt x="21459" y="6044"/>
                    <a:pt x="21448" y="6032"/>
                    <a:pt x="21434" y="6020"/>
                  </a:cubicBezTo>
                  <a:lnTo>
                    <a:pt x="15611" y="197"/>
                  </a:lnTo>
                  <a:lnTo>
                    <a:pt x="15604" y="201"/>
                  </a:lnTo>
                  <a:cubicBezTo>
                    <a:pt x="15514" y="82"/>
                    <a:pt x="15379" y="0"/>
                    <a:pt x="15218" y="0"/>
                  </a:cubicBezTo>
                  <a:lnTo>
                    <a:pt x="6382" y="0"/>
                  </a:lnTo>
                  <a:cubicBezTo>
                    <a:pt x="6221" y="0"/>
                    <a:pt x="6086" y="82"/>
                    <a:pt x="5996" y="201"/>
                  </a:cubicBezTo>
                  <a:lnTo>
                    <a:pt x="5989" y="197"/>
                  </a:lnTo>
                  <a:lnTo>
                    <a:pt x="166" y="6020"/>
                  </a:lnTo>
                  <a:cubicBezTo>
                    <a:pt x="152" y="6032"/>
                    <a:pt x="141" y="6044"/>
                    <a:pt x="129" y="6057"/>
                  </a:cubicBezTo>
                  <a:lnTo>
                    <a:pt x="98" y="6088"/>
                  </a:lnTo>
                  <a:lnTo>
                    <a:pt x="105" y="6093"/>
                  </a:lnTo>
                  <a:cubicBezTo>
                    <a:pt x="43" y="6175"/>
                    <a:pt x="0" y="6272"/>
                    <a:pt x="0" y="6382"/>
                  </a:cubicBezTo>
                  <a:cubicBezTo>
                    <a:pt x="0" y="6499"/>
                    <a:pt x="46" y="6602"/>
                    <a:pt x="115" y="6686"/>
                  </a:cubicBezTo>
                  <a:lnTo>
                    <a:pt x="109" y="6690"/>
                  </a:lnTo>
                  <a:lnTo>
                    <a:pt x="10418" y="21418"/>
                  </a:lnTo>
                  <a:lnTo>
                    <a:pt x="10424" y="21413"/>
                  </a:lnTo>
                  <a:cubicBezTo>
                    <a:pt x="10514" y="21525"/>
                    <a:pt x="10646" y="21600"/>
                    <a:pt x="10800" y="21600"/>
                  </a:cubicBezTo>
                  <a:cubicBezTo>
                    <a:pt x="10954" y="21600"/>
                    <a:pt x="11086" y="21525"/>
                    <a:pt x="11176" y="21413"/>
                  </a:cubicBezTo>
                  <a:lnTo>
                    <a:pt x="11182" y="21418"/>
                  </a:lnTo>
                  <a:lnTo>
                    <a:pt x="21491" y="6690"/>
                  </a:lnTo>
                  <a:lnTo>
                    <a:pt x="21485" y="6686"/>
                  </a:lnTo>
                  <a:cubicBezTo>
                    <a:pt x="21553" y="6602"/>
                    <a:pt x="21600" y="6499"/>
                    <a:pt x="21600" y="6382"/>
                  </a:cubicBezTo>
                </a:path>
              </a:pathLst>
            </a:custGeom>
            <a:solidFill>
              <a:schemeClr val="bg1"/>
            </a:solidFill>
            <a:ln w="12700">
              <a:miter lim="400000"/>
            </a:ln>
          </p:spPr>
          <p:txBody>
            <a:bodyPr lIns="38090" tIns="38090" rIns="38090" bIns="38090" anchor="ctr"/>
            <a:lstStyle/>
            <a:p>
              <a:pPr defTabSz="457063">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2000">
                <a:solidFill>
                  <a:schemeClr val="bg1">
                    <a:lumMod val="50000"/>
                  </a:schemeClr>
                </a:solidFill>
              </a:endParaRPr>
            </a:p>
          </p:txBody>
        </p:sp>
        <p:sp>
          <p:nvSpPr>
            <p:cNvPr id="27" name="Shape 2840">
              <a:extLst>
                <a:ext uri="{FF2B5EF4-FFF2-40B4-BE49-F238E27FC236}">
                  <a16:creationId xmlns:a16="http://schemas.microsoft.com/office/drawing/2014/main" id="{C14D0C0D-5162-4D66-BEBA-343AA73651C7}"/>
                </a:ext>
              </a:extLst>
            </p:cNvPr>
            <p:cNvSpPr/>
            <p:nvPr/>
          </p:nvSpPr>
          <p:spPr>
            <a:xfrm>
              <a:off x="18144877" y="9413647"/>
              <a:ext cx="558655" cy="507869"/>
            </a:xfrm>
            <a:custGeom>
              <a:avLst/>
              <a:gdLst/>
              <a:ahLst/>
              <a:cxnLst>
                <a:cxn ang="0">
                  <a:pos x="wd2" y="hd2"/>
                </a:cxn>
                <a:cxn ang="5400000">
                  <a:pos x="wd2" y="hd2"/>
                </a:cxn>
                <a:cxn ang="10800000">
                  <a:pos x="wd2" y="hd2"/>
                </a:cxn>
                <a:cxn ang="16200000">
                  <a:pos x="wd2" y="hd2"/>
                </a:cxn>
              </a:cxnLst>
              <a:rect l="0" t="0" r="r" b="b"/>
              <a:pathLst>
                <a:path w="21600" h="21600" extrusionOk="0">
                  <a:moveTo>
                    <a:pt x="20618" y="20520"/>
                  </a:moveTo>
                  <a:lnTo>
                    <a:pt x="982" y="20520"/>
                  </a:lnTo>
                  <a:lnTo>
                    <a:pt x="982" y="14040"/>
                  </a:lnTo>
                  <a:lnTo>
                    <a:pt x="6907" y="14040"/>
                  </a:lnTo>
                  <a:cubicBezTo>
                    <a:pt x="7149" y="16170"/>
                    <a:pt x="8798" y="17820"/>
                    <a:pt x="10800" y="17820"/>
                  </a:cubicBezTo>
                  <a:cubicBezTo>
                    <a:pt x="12802" y="17820"/>
                    <a:pt x="14451" y="16170"/>
                    <a:pt x="14693" y="14040"/>
                  </a:cubicBezTo>
                  <a:lnTo>
                    <a:pt x="20618" y="14040"/>
                  </a:lnTo>
                  <a:cubicBezTo>
                    <a:pt x="20618" y="14040"/>
                    <a:pt x="20618" y="20520"/>
                    <a:pt x="20618" y="20520"/>
                  </a:cubicBezTo>
                  <a:close/>
                  <a:moveTo>
                    <a:pt x="21544" y="13261"/>
                  </a:moveTo>
                  <a:lnTo>
                    <a:pt x="21548" y="13259"/>
                  </a:lnTo>
                  <a:lnTo>
                    <a:pt x="16639" y="2459"/>
                  </a:lnTo>
                  <a:lnTo>
                    <a:pt x="16635" y="2461"/>
                  </a:lnTo>
                  <a:cubicBezTo>
                    <a:pt x="16554" y="2284"/>
                    <a:pt x="16392" y="2160"/>
                    <a:pt x="16200" y="2160"/>
                  </a:cubicBezTo>
                  <a:lnTo>
                    <a:pt x="15709" y="2160"/>
                  </a:lnTo>
                  <a:cubicBezTo>
                    <a:pt x="15438" y="2160"/>
                    <a:pt x="15218" y="2402"/>
                    <a:pt x="15218" y="2700"/>
                  </a:cubicBezTo>
                  <a:cubicBezTo>
                    <a:pt x="15218" y="2999"/>
                    <a:pt x="15438" y="3240"/>
                    <a:pt x="15709" y="3240"/>
                  </a:cubicBezTo>
                  <a:lnTo>
                    <a:pt x="15897" y="3240"/>
                  </a:lnTo>
                  <a:lnTo>
                    <a:pt x="20315" y="12960"/>
                  </a:lnTo>
                  <a:lnTo>
                    <a:pt x="14236" y="12960"/>
                  </a:lnTo>
                  <a:cubicBezTo>
                    <a:pt x="13965" y="12960"/>
                    <a:pt x="13745" y="13202"/>
                    <a:pt x="13745" y="13500"/>
                  </a:cubicBezTo>
                  <a:cubicBezTo>
                    <a:pt x="13745" y="15290"/>
                    <a:pt x="12426" y="16740"/>
                    <a:pt x="10800" y="16740"/>
                  </a:cubicBezTo>
                  <a:cubicBezTo>
                    <a:pt x="9173" y="16740"/>
                    <a:pt x="7855" y="15290"/>
                    <a:pt x="7855" y="13500"/>
                  </a:cubicBezTo>
                  <a:cubicBezTo>
                    <a:pt x="7855" y="13202"/>
                    <a:pt x="7635" y="12960"/>
                    <a:pt x="7364" y="12960"/>
                  </a:cubicBezTo>
                  <a:lnTo>
                    <a:pt x="1285" y="12960"/>
                  </a:lnTo>
                  <a:lnTo>
                    <a:pt x="5703" y="3240"/>
                  </a:lnTo>
                  <a:lnTo>
                    <a:pt x="5891" y="3240"/>
                  </a:lnTo>
                  <a:cubicBezTo>
                    <a:pt x="6162" y="3240"/>
                    <a:pt x="6382" y="2999"/>
                    <a:pt x="6382" y="2700"/>
                  </a:cubicBezTo>
                  <a:cubicBezTo>
                    <a:pt x="6382" y="2402"/>
                    <a:pt x="6162" y="2160"/>
                    <a:pt x="5891" y="2160"/>
                  </a:cubicBezTo>
                  <a:lnTo>
                    <a:pt x="5400" y="2160"/>
                  </a:lnTo>
                  <a:cubicBezTo>
                    <a:pt x="5208" y="2160"/>
                    <a:pt x="5046" y="2284"/>
                    <a:pt x="4966" y="2461"/>
                  </a:cubicBezTo>
                  <a:lnTo>
                    <a:pt x="4961" y="2459"/>
                  </a:lnTo>
                  <a:lnTo>
                    <a:pt x="52" y="13259"/>
                  </a:lnTo>
                  <a:lnTo>
                    <a:pt x="57" y="13261"/>
                  </a:lnTo>
                  <a:cubicBezTo>
                    <a:pt x="23" y="13334"/>
                    <a:pt x="0" y="13413"/>
                    <a:pt x="0" y="13500"/>
                  </a:cubicBezTo>
                  <a:lnTo>
                    <a:pt x="0" y="21060"/>
                  </a:lnTo>
                  <a:cubicBezTo>
                    <a:pt x="0" y="21359"/>
                    <a:pt x="220" y="21600"/>
                    <a:pt x="491" y="21600"/>
                  </a:cubicBezTo>
                  <a:lnTo>
                    <a:pt x="21109" y="21600"/>
                  </a:lnTo>
                  <a:cubicBezTo>
                    <a:pt x="21380" y="21600"/>
                    <a:pt x="21600" y="21359"/>
                    <a:pt x="21600" y="21060"/>
                  </a:cubicBezTo>
                  <a:lnTo>
                    <a:pt x="21600" y="13500"/>
                  </a:lnTo>
                  <a:cubicBezTo>
                    <a:pt x="21600" y="13413"/>
                    <a:pt x="21577" y="13334"/>
                    <a:pt x="21544" y="13261"/>
                  </a:cubicBezTo>
                  <a:moveTo>
                    <a:pt x="7855" y="4320"/>
                  </a:moveTo>
                  <a:cubicBezTo>
                    <a:pt x="7990" y="4320"/>
                    <a:pt x="8113" y="4260"/>
                    <a:pt x="8202" y="4162"/>
                  </a:cubicBezTo>
                  <a:lnTo>
                    <a:pt x="10309" y="1844"/>
                  </a:lnTo>
                  <a:lnTo>
                    <a:pt x="10309" y="12420"/>
                  </a:lnTo>
                  <a:cubicBezTo>
                    <a:pt x="10309" y="12719"/>
                    <a:pt x="10529" y="12960"/>
                    <a:pt x="10800" y="12960"/>
                  </a:cubicBezTo>
                  <a:cubicBezTo>
                    <a:pt x="11071" y="12960"/>
                    <a:pt x="11291" y="12719"/>
                    <a:pt x="11291" y="12420"/>
                  </a:cubicBezTo>
                  <a:lnTo>
                    <a:pt x="11291" y="1844"/>
                  </a:lnTo>
                  <a:lnTo>
                    <a:pt x="13398" y="4162"/>
                  </a:lnTo>
                  <a:cubicBezTo>
                    <a:pt x="13487" y="4260"/>
                    <a:pt x="13610" y="4320"/>
                    <a:pt x="13745" y="4320"/>
                  </a:cubicBezTo>
                  <a:cubicBezTo>
                    <a:pt x="14017" y="4320"/>
                    <a:pt x="14236" y="4079"/>
                    <a:pt x="14236" y="3780"/>
                  </a:cubicBezTo>
                  <a:cubicBezTo>
                    <a:pt x="14236" y="3631"/>
                    <a:pt x="14181" y="3497"/>
                    <a:pt x="14093" y="3398"/>
                  </a:cubicBezTo>
                  <a:lnTo>
                    <a:pt x="11147" y="158"/>
                  </a:lnTo>
                  <a:cubicBezTo>
                    <a:pt x="11058" y="61"/>
                    <a:pt x="10936" y="0"/>
                    <a:pt x="10800" y="0"/>
                  </a:cubicBezTo>
                  <a:cubicBezTo>
                    <a:pt x="10664" y="0"/>
                    <a:pt x="10542" y="61"/>
                    <a:pt x="10453" y="158"/>
                  </a:cubicBezTo>
                  <a:lnTo>
                    <a:pt x="7507" y="3398"/>
                  </a:lnTo>
                  <a:cubicBezTo>
                    <a:pt x="7419" y="3497"/>
                    <a:pt x="7364" y="3631"/>
                    <a:pt x="7364" y="3780"/>
                  </a:cubicBezTo>
                  <a:cubicBezTo>
                    <a:pt x="7364" y="4079"/>
                    <a:pt x="7583" y="4320"/>
                    <a:pt x="7855" y="4320"/>
                  </a:cubicBezTo>
                </a:path>
              </a:pathLst>
            </a:custGeom>
            <a:solidFill>
              <a:schemeClr val="bg1"/>
            </a:solidFill>
            <a:ln w="12700">
              <a:miter lim="400000"/>
            </a:ln>
          </p:spPr>
          <p:txBody>
            <a:bodyPr lIns="38090" tIns="38090" rIns="38090" bIns="38090" anchor="ctr"/>
            <a:lstStyle/>
            <a:p>
              <a:pPr defTabSz="457063">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2000">
                <a:solidFill>
                  <a:schemeClr val="bg1">
                    <a:lumMod val="50000"/>
                  </a:schemeClr>
                </a:solidFill>
              </a:endParaRPr>
            </a:p>
          </p:txBody>
        </p:sp>
        <p:sp>
          <p:nvSpPr>
            <p:cNvPr id="28" name="Subtitle 2">
              <a:extLst>
                <a:ext uri="{FF2B5EF4-FFF2-40B4-BE49-F238E27FC236}">
                  <a16:creationId xmlns:a16="http://schemas.microsoft.com/office/drawing/2014/main" id="{A2027F68-6660-4B5C-B985-09C3D4D4035E}"/>
                </a:ext>
              </a:extLst>
            </p:cNvPr>
            <p:cNvSpPr txBox="1">
              <a:spLocks/>
            </p:cNvSpPr>
            <p:nvPr/>
          </p:nvSpPr>
          <p:spPr>
            <a:xfrm>
              <a:off x="12061235" y="3375466"/>
              <a:ext cx="10776130" cy="2441864"/>
            </a:xfrm>
            <a:prstGeom prst="rect">
              <a:avLst/>
            </a:prstGeom>
          </p:spPr>
          <p:txBody>
            <a:bodyPr vert="horz" wrap="square" lIns="217490" tIns="108745" rIns="217490" bIns="108745" rtlCol="0">
              <a:spAutoFit/>
            </a:bodyPr>
            <a:lstStyle>
              <a:lvl1pPr marL="0" indent="0" algn="ctr" defTabSz="1087636" rtl="0" eaLnBrk="1" latinLnBrk="0" hangingPunct="1">
                <a:lnSpc>
                  <a:spcPct val="120000"/>
                </a:lnSpc>
                <a:spcBef>
                  <a:spcPct val="20000"/>
                </a:spcBef>
                <a:buFont typeface="Arial"/>
                <a:buNone/>
                <a:defRPr sz="2400" kern="1200">
                  <a:solidFill>
                    <a:schemeClr val="tx2"/>
                  </a:solidFill>
                  <a:latin typeface="Open Sans Light"/>
                  <a:ea typeface="+mn-ea"/>
                  <a:cs typeface="Open Sans Light"/>
                </a:defRPr>
              </a:lvl1pPr>
              <a:lvl2pPr marL="108763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2pPr>
              <a:lvl3pPr marL="2175271"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3pPr>
              <a:lvl4pPr marL="3262912"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4pPr>
              <a:lvl5pPr marL="435054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5pPr>
              <a:lvl6pPr marL="5438184"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6pPr>
              <a:lvl7pPr marL="6525820"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7pPr>
              <a:lvl8pPr marL="7613455"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8pPr>
              <a:lvl9pPr marL="8701091"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9pPr>
            </a:lstStyle>
            <a:p>
              <a:r>
                <a:rPr lang="zh-CN" altLang="en-US" sz="1050" dirty="0">
                  <a:solidFill>
                    <a:schemeClr val="bg1">
                      <a:lumMod val="50000"/>
                    </a:schemeClr>
                  </a:solidFill>
                  <a:latin typeface="微软雅黑" panose="020B0503020204020204" pitchFamily="34" charset="-122"/>
                  <a:ea typeface="微软雅黑" panose="020B0503020204020204" pitchFamily="34" charset="-122"/>
                  <a:cs typeface="Lato Regular"/>
                </a:rPr>
                <a:t>点击此处更换文本点击此处更换文本点击此处更换文本点击此处更换文本点击此处更换文本点击此处更换文本点击此处更换文本点击此处更换文本点击此处更换文本点击此处更换文本</a:t>
              </a:r>
              <a:endParaRPr lang="en-US" altLang="zh-CN" sz="1050" dirty="0">
                <a:solidFill>
                  <a:schemeClr val="bg1">
                    <a:lumMod val="50000"/>
                  </a:schemeClr>
                </a:solidFill>
                <a:latin typeface="微软雅黑" panose="020B0503020204020204" pitchFamily="34" charset="-122"/>
                <a:ea typeface="微软雅黑" panose="020B0503020204020204" pitchFamily="34" charset="-122"/>
                <a:cs typeface="Lato Regular"/>
              </a:endParaRPr>
            </a:p>
            <a:p>
              <a:r>
                <a:rPr lang="zh-CN" altLang="en-US" sz="1050" dirty="0">
                  <a:solidFill>
                    <a:schemeClr val="bg1">
                      <a:lumMod val="50000"/>
                    </a:schemeClr>
                  </a:solidFill>
                  <a:latin typeface="微软雅黑" panose="020B0503020204020204" pitchFamily="34" charset="-122"/>
                  <a:ea typeface="微软雅黑" panose="020B0503020204020204" pitchFamily="34" charset="-122"/>
                  <a:cs typeface="Lato Regular"/>
                </a:rPr>
                <a:t>点击此处更换文本点击此处更换文本</a:t>
              </a:r>
              <a:endParaRPr lang="en-US" altLang="zh-CN" sz="1050" dirty="0">
                <a:solidFill>
                  <a:schemeClr val="bg1">
                    <a:lumMod val="50000"/>
                  </a:schemeClr>
                </a:solidFill>
                <a:latin typeface="微软雅黑" panose="020B0503020204020204" pitchFamily="34" charset="-122"/>
                <a:ea typeface="微软雅黑" panose="020B0503020204020204" pitchFamily="34" charset="-122"/>
                <a:cs typeface="Lato Regular"/>
              </a:endParaRPr>
            </a:p>
            <a:p>
              <a:endParaRPr lang="en-US" altLang="zh-CN" sz="1050" dirty="0">
                <a:solidFill>
                  <a:schemeClr val="bg1">
                    <a:lumMod val="50000"/>
                  </a:schemeClr>
                </a:solidFill>
                <a:latin typeface="微软雅黑" panose="020B0503020204020204" pitchFamily="34" charset="-122"/>
                <a:ea typeface="微软雅黑" panose="020B0503020204020204" pitchFamily="34" charset="-122"/>
                <a:cs typeface="Lato Regular"/>
              </a:endParaRPr>
            </a:p>
          </p:txBody>
        </p:sp>
      </p:grpSp>
    </p:spTree>
    <p:extLst>
      <p:ext uri="{BB962C8B-B14F-4D97-AF65-F5344CB8AC3E}">
        <p14:creationId xmlns:p14="http://schemas.microsoft.com/office/powerpoint/2010/main" val="2640093779"/>
      </p:ext>
    </p:extLst>
  </p:cSld>
  <p:clrMapOvr>
    <a:masterClrMapping/>
  </p:clrMapOvr>
  <p:transition spd="slow" advClick="0" advTm="1000">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arn(inVertical)">
                                      <p:cBhvr>
                                        <p:cTn id="7" dur="500"/>
                                        <p:tgtEl>
                                          <p:spTgt spid="2"/>
                                        </p:tgtEl>
                                      </p:cBhvr>
                                    </p:animEffect>
                                  </p:childTnLst>
                                </p:cTn>
                              </p:par>
                            </p:childTnLst>
                          </p:cTn>
                        </p:par>
                        <p:par>
                          <p:cTn id="8" fill="hold">
                            <p:stCondLst>
                              <p:cond delay="500"/>
                            </p:stCondLst>
                            <p:childTnLst>
                              <p:par>
                                <p:cTn id="9" presetID="2" presetClass="entr" presetSubtype="8" fill="hold" nodeType="afterEffect">
                                  <p:stCondLst>
                                    <p:cond delay="0"/>
                                  </p:stCondLst>
                                  <p:childTnLst>
                                    <p:set>
                                      <p:cBhvr>
                                        <p:cTn id="10" dur="1" fill="hold">
                                          <p:stCondLst>
                                            <p:cond delay="0"/>
                                          </p:stCondLst>
                                        </p:cTn>
                                        <p:tgtEl>
                                          <p:spTgt spid="7"/>
                                        </p:tgtEl>
                                        <p:attrNameLst>
                                          <p:attrName>style.visibility</p:attrName>
                                        </p:attrNameLst>
                                      </p:cBhvr>
                                      <p:to>
                                        <p:strVal val="visible"/>
                                      </p:to>
                                    </p:set>
                                    <p:anim calcmode="lin" valueType="num">
                                      <p:cBhvr additive="base">
                                        <p:cTn id="11" dur="500" fill="hold"/>
                                        <p:tgtEl>
                                          <p:spTgt spid="7"/>
                                        </p:tgtEl>
                                        <p:attrNameLst>
                                          <p:attrName>ppt_x</p:attrName>
                                        </p:attrNameLst>
                                      </p:cBhvr>
                                      <p:tavLst>
                                        <p:tav tm="0">
                                          <p:val>
                                            <p:strVal val="0-#ppt_w/2"/>
                                          </p:val>
                                        </p:tav>
                                        <p:tav tm="100000">
                                          <p:val>
                                            <p:strVal val="#ppt_x"/>
                                          </p:val>
                                        </p:tav>
                                      </p:tavLst>
                                    </p:anim>
                                    <p:anim calcmode="lin" valueType="num">
                                      <p:cBhvr additive="base">
                                        <p:cTn id="12" dur="500" fill="hold"/>
                                        <p:tgtEl>
                                          <p:spTgt spid="7"/>
                                        </p:tgtEl>
                                        <p:attrNameLst>
                                          <p:attrName>ppt_y</p:attrName>
                                        </p:attrNameLst>
                                      </p:cBhvr>
                                      <p:tavLst>
                                        <p:tav tm="0">
                                          <p:val>
                                            <p:strVal val="#ppt_y"/>
                                          </p:val>
                                        </p:tav>
                                        <p:tav tm="100000">
                                          <p:val>
                                            <p:strVal val="#ppt_y"/>
                                          </p:val>
                                        </p:tav>
                                      </p:tavLst>
                                    </p:anim>
                                  </p:childTnLst>
                                </p:cTn>
                              </p:par>
                            </p:childTnLst>
                          </p:cTn>
                        </p:par>
                        <p:par>
                          <p:cTn id="13" fill="hold">
                            <p:stCondLst>
                              <p:cond delay="1000"/>
                            </p:stCondLst>
                            <p:childTnLst>
                              <p:par>
                                <p:cTn id="14" presetID="42" presetClass="entr" presetSubtype="0" fill="hold" nodeType="afterEffect">
                                  <p:stCondLst>
                                    <p:cond delay="0"/>
                                  </p:stCondLst>
                                  <p:childTnLst>
                                    <p:set>
                                      <p:cBhvr>
                                        <p:cTn id="15" dur="1" fill="hold">
                                          <p:stCondLst>
                                            <p:cond delay="0"/>
                                          </p:stCondLst>
                                        </p:cTn>
                                        <p:tgtEl>
                                          <p:spTgt spid="15"/>
                                        </p:tgtEl>
                                        <p:attrNameLst>
                                          <p:attrName>style.visibility</p:attrName>
                                        </p:attrNameLst>
                                      </p:cBhvr>
                                      <p:to>
                                        <p:strVal val="visible"/>
                                      </p:to>
                                    </p:set>
                                    <p:animEffect transition="in" filter="fade">
                                      <p:cBhvr>
                                        <p:cTn id="16" dur="1000"/>
                                        <p:tgtEl>
                                          <p:spTgt spid="15"/>
                                        </p:tgtEl>
                                      </p:cBhvr>
                                    </p:animEffect>
                                    <p:anim calcmode="lin" valueType="num">
                                      <p:cBhvr>
                                        <p:cTn id="17" dur="1000" fill="hold"/>
                                        <p:tgtEl>
                                          <p:spTgt spid="15"/>
                                        </p:tgtEl>
                                        <p:attrNameLst>
                                          <p:attrName>ppt_x</p:attrName>
                                        </p:attrNameLst>
                                      </p:cBhvr>
                                      <p:tavLst>
                                        <p:tav tm="0">
                                          <p:val>
                                            <p:strVal val="#ppt_x"/>
                                          </p:val>
                                        </p:tav>
                                        <p:tav tm="100000">
                                          <p:val>
                                            <p:strVal val="#ppt_x"/>
                                          </p:val>
                                        </p:tav>
                                      </p:tavLst>
                                    </p:anim>
                                    <p:anim calcmode="lin" valueType="num">
                                      <p:cBhvr>
                                        <p:cTn id="18" dur="1000" fill="hold"/>
                                        <p:tgtEl>
                                          <p:spTgt spid="1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a:extLst>
              <a:ext uri="{FF2B5EF4-FFF2-40B4-BE49-F238E27FC236}">
                <a16:creationId xmlns:a16="http://schemas.microsoft.com/office/drawing/2014/main" id="{6C478358-7D42-4255-809A-7E54011DB37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flipH="1">
            <a:off x="0" y="0"/>
            <a:ext cx="12192000" cy="6858000"/>
          </a:xfrm>
          <a:prstGeom prst="rect">
            <a:avLst/>
          </a:prstGeom>
        </p:spPr>
      </p:pic>
      <p:grpSp>
        <p:nvGrpSpPr>
          <p:cNvPr id="20" name="组合 19">
            <a:extLst>
              <a:ext uri="{FF2B5EF4-FFF2-40B4-BE49-F238E27FC236}">
                <a16:creationId xmlns:a16="http://schemas.microsoft.com/office/drawing/2014/main" id="{6F41D4C0-0B48-4AC5-A661-9B45FCBFC5CB}"/>
              </a:ext>
            </a:extLst>
          </p:cNvPr>
          <p:cNvGrpSpPr/>
          <p:nvPr/>
        </p:nvGrpSpPr>
        <p:grpSpPr>
          <a:xfrm>
            <a:off x="3087801" y="1887124"/>
            <a:ext cx="6075250" cy="830997"/>
            <a:chOff x="3612990" y="3518642"/>
            <a:chExt cx="5669781" cy="830997"/>
          </a:xfrm>
        </p:grpSpPr>
        <p:sp>
          <p:nvSpPr>
            <p:cNvPr id="21" name="矩形 20">
              <a:extLst>
                <a:ext uri="{FF2B5EF4-FFF2-40B4-BE49-F238E27FC236}">
                  <a16:creationId xmlns:a16="http://schemas.microsoft.com/office/drawing/2014/main" id="{D9225CC2-93B9-4D1C-B0E1-A16FF82779B9}"/>
                </a:ext>
              </a:extLst>
            </p:cNvPr>
            <p:cNvSpPr/>
            <p:nvPr/>
          </p:nvSpPr>
          <p:spPr>
            <a:xfrm>
              <a:off x="3612990" y="3929741"/>
              <a:ext cx="1144627" cy="45719"/>
            </a:xfrm>
            <a:prstGeom prst="rect">
              <a:avLst/>
            </a:prstGeom>
            <a:solidFill>
              <a:srgbClr val="25AFC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b="1" dirty="0">
                <a:solidFill>
                  <a:srgbClr val="509872"/>
                </a:solidFill>
                <a:latin typeface="微软雅黑" panose="020B0503020204020204" pitchFamily="34" charset="-122"/>
                <a:ea typeface="微软雅黑" panose="020B0503020204020204" pitchFamily="34" charset="-122"/>
              </a:endParaRPr>
            </a:p>
          </p:txBody>
        </p:sp>
        <p:sp>
          <p:nvSpPr>
            <p:cNvPr id="22" name="矩形 21">
              <a:extLst>
                <a:ext uri="{FF2B5EF4-FFF2-40B4-BE49-F238E27FC236}">
                  <a16:creationId xmlns:a16="http://schemas.microsoft.com/office/drawing/2014/main" id="{B157B371-EE87-4153-8403-19CE7897BEDA}"/>
                </a:ext>
              </a:extLst>
            </p:cNvPr>
            <p:cNvSpPr/>
            <p:nvPr/>
          </p:nvSpPr>
          <p:spPr>
            <a:xfrm>
              <a:off x="8138144" y="3929741"/>
              <a:ext cx="1144627" cy="45719"/>
            </a:xfrm>
            <a:prstGeom prst="rect">
              <a:avLst/>
            </a:prstGeom>
            <a:solidFill>
              <a:srgbClr val="25AFC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b="1">
                <a:solidFill>
                  <a:srgbClr val="509872"/>
                </a:solidFill>
                <a:latin typeface="微软雅黑" panose="020B0503020204020204" pitchFamily="34" charset="-122"/>
                <a:ea typeface="微软雅黑" panose="020B0503020204020204" pitchFamily="34" charset="-122"/>
              </a:endParaRPr>
            </a:p>
          </p:txBody>
        </p:sp>
        <p:sp>
          <p:nvSpPr>
            <p:cNvPr id="23" name="TextBox 4">
              <a:extLst>
                <a:ext uri="{FF2B5EF4-FFF2-40B4-BE49-F238E27FC236}">
                  <a16:creationId xmlns:a16="http://schemas.microsoft.com/office/drawing/2014/main" id="{C8ED3849-3649-457C-AF3A-7787BEEE44A9}"/>
                </a:ext>
              </a:extLst>
            </p:cNvPr>
            <p:cNvSpPr txBox="1"/>
            <p:nvPr/>
          </p:nvSpPr>
          <p:spPr>
            <a:xfrm>
              <a:off x="5064828" y="3518642"/>
              <a:ext cx="2757459" cy="830997"/>
            </a:xfrm>
            <a:prstGeom prst="rect">
              <a:avLst/>
            </a:prstGeom>
            <a:noFill/>
          </p:spPr>
          <p:txBody>
            <a:bodyPr wrap="none" rtlCol="0">
              <a:spAutoFit/>
            </a:bodyPr>
            <a:lstStyle/>
            <a:p>
              <a:pPr algn="ctr"/>
              <a:r>
                <a:rPr lang="zh-CN" altLang="en-US" sz="4800" b="1" spc="600" dirty="0">
                  <a:solidFill>
                    <a:srgbClr val="25AFC6"/>
                  </a:solidFill>
                  <a:latin typeface="微软雅黑" panose="020B0503020204020204" pitchFamily="34" charset="-122"/>
                  <a:ea typeface="微软雅黑" panose="020B0503020204020204" pitchFamily="34" charset="-122"/>
                </a:rPr>
                <a:t>第二部分</a:t>
              </a:r>
              <a:endParaRPr lang="en-US" altLang="zh-CN" sz="4800" b="1" spc="600" dirty="0">
                <a:solidFill>
                  <a:srgbClr val="25AFC6"/>
                </a:solidFill>
                <a:latin typeface="微软雅黑" panose="020B0503020204020204" pitchFamily="34" charset="-122"/>
                <a:ea typeface="微软雅黑" panose="020B0503020204020204" pitchFamily="34" charset="-122"/>
              </a:endParaRPr>
            </a:p>
          </p:txBody>
        </p:sp>
      </p:grpSp>
      <p:sp>
        <p:nvSpPr>
          <p:cNvPr id="24" name="文本框 3">
            <a:extLst>
              <a:ext uri="{FF2B5EF4-FFF2-40B4-BE49-F238E27FC236}">
                <a16:creationId xmlns:a16="http://schemas.microsoft.com/office/drawing/2014/main" id="{9280E18B-1E14-477B-940E-1766646D5D7B}"/>
              </a:ext>
            </a:extLst>
          </p:cNvPr>
          <p:cNvSpPr txBox="1"/>
          <p:nvPr/>
        </p:nvSpPr>
        <p:spPr>
          <a:xfrm>
            <a:off x="3931229" y="2952218"/>
            <a:ext cx="4379130" cy="707886"/>
          </a:xfrm>
          <a:prstGeom prst="rect">
            <a:avLst/>
          </a:prstGeom>
          <a:solidFill>
            <a:srgbClr val="25AFC6"/>
          </a:solidFill>
          <a:ln w="12700">
            <a:noFill/>
          </a:ln>
        </p:spPr>
        <p:txBody>
          <a:bodyPr wrap="square" rtlCol="0">
            <a:spAutoFit/>
          </a:bodyPr>
          <a:lstStyle/>
          <a:p>
            <a:pPr algn="ctr"/>
            <a:r>
              <a:rPr kumimoji="1" lang="zh-CN" altLang="en-US" sz="4000" b="1" spc="600" dirty="0">
                <a:solidFill>
                  <a:schemeClr val="bg1"/>
                </a:solidFill>
                <a:latin typeface="微软雅黑" panose="020B0503020204020204" pitchFamily="34" charset="-122"/>
                <a:ea typeface="微软雅黑" panose="020B0503020204020204" pitchFamily="34" charset="-122"/>
              </a:rPr>
              <a:t>活动执行保障</a:t>
            </a:r>
          </a:p>
        </p:txBody>
      </p:sp>
      <p:sp>
        <p:nvSpPr>
          <p:cNvPr id="25" name="文本框 24">
            <a:extLst>
              <a:ext uri="{FF2B5EF4-FFF2-40B4-BE49-F238E27FC236}">
                <a16:creationId xmlns:a16="http://schemas.microsoft.com/office/drawing/2014/main" id="{156490F0-6B64-411E-B32F-ED7D1EB9B9ED}"/>
              </a:ext>
            </a:extLst>
          </p:cNvPr>
          <p:cNvSpPr txBox="1"/>
          <p:nvPr/>
        </p:nvSpPr>
        <p:spPr>
          <a:xfrm>
            <a:off x="3381827" y="3795402"/>
            <a:ext cx="5428344" cy="479106"/>
          </a:xfrm>
          <a:prstGeom prst="rect">
            <a:avLst/>
          </a:prstGeom>
          <a:noFill/>
        </p:spPr>
        <p:txBody>
          <a:bodyPr wrap="square" rtlCol="0">
            <a:spAutoFit/>
          </a:bodyPr>
          <a:lstStyle/>
          <a:p>
            <a:pPr algn="ctr">
              <a:lnSpc>
                <a:spcPct val="120000"/>
              </a:lnSpc>
            </a:pPr>
            <a:r>
              <a:rPr lang="en-US" altLang="zh-CN" sz="1050" dirty="0">
                <a:solidFill>
                  <a:schemeClr val="bg1">
                    <a:lumMod val="65000"/>
                  </a:schemeClr>
                </a:solidFill>
                <a:latin typeface="微软雅黑" panose="020B0503020204020204" pitchFamily="34" charset="-122"/>
                <a:ea typeface="微软雅黑" panose="020B0503020204020204" pitchFamily="34" charset="-122"/>
              </a:rPr>
              <a:t>The user can demonstrate on a projector or computer, or print the presentation and make it into a film to be used in a wider field</a:t>
            </a:r>
          </a:p>
        </p:txBody>
      </p:sp>
    </p:spTree>
    <p:extLst>
      <p:ext uri="{BB962C8B-B14F-4D97-AF65-F5344CB8AC3E}">
        <p14:creationId xmlns:p14="http://schemas.microsoft.com/office/powerpoint/2010/main" val="1656041531"/>
      </p:ext>
    </p:extLst>
  </p:cSld>
  <p:clrMapOvr>
    <a:masterClrMapping/>
  </p:clrMapOvr>
  <p:transition spd="slow" advClick="0" advTm="1000">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nodeType="with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barn(inVertical)">
                                      <p:cBhvr>
                                        <p:cTn id="7" dur="750"/>
                                        <p:tgtEl>
                                          <p:spTgt spid="3"/>
                                        </p:tgtEl>
                                      </p:cBhvr>
                                    </p:animEffect>
                                  </p:childTnLst>
                                </p:cTn>
                              </p:par>
                            </p:childTnLst>
                          </p:cTn>
                        </p:par>
                        <p:par>
                          <p:cTn id="8" fill="hold">
                            <p:stCondLst>
                              <p:cond delay="750"/>
                            </p:stCondLst>
                            <p:childTnLst>
                              <p:par>
                                <p:cTn id="9" presetID="31" presetClass="entr" presetSubtype="0" fill="hold" nodeType="afterEffect">
                                  <p:stCondLst>
                                    <p:cond delay="0"/>
                                  </p:stCondLst>
                                  <p:childTnLst>
                                    <p:set>
                                      <p:cBhvr>
                                        <p:cTn id="10" dur="1" fill="hold">
                                          <p:stCondLst>
                                            <p:cond delay="0"/>
                                          </p:stCondLst>
                                        </p:cTn>
                                        <p:tgtEl>
                                          <p:spTgt spid="20"/>
                                        </p:tgtEl>
                                        <p:attrNameLst>
                                          <p:attrName>style.visibility</p:attrName>
                                        </p:attrNameLst>
                                      </p:cBhvr>
                                      <p:to>
                                        <p:strVal val="visible"/>
                                      </p:to>
                                    </p:set>
                                    <p:anim calcmode="lin" valueType="num">
                                      <p:cBhvr>
                                        <p:cTn id="11" dur="1000" fill="hold"/>
                                        <p:tgtEl>
                                          <p:spTgt spid="20"/>
                                        </p:tgtEl>
                                        <p:attrNameLst>
                                          <p:attrName>ppt_w</p:attrName>
                                        </p:attrNameLst>
                                      </p:cBhvr>
                                      <p:tavLst>
                                        <p:tav tm="0">
                                          <p:val>
                                            <p:fltVal val="0"/>
                                          </p:val>
                                        </p:tav>
                                        <p:tav tm="100000">
                                          <p:val>
                                            <p:strVal val="#ppt_w"/>
                                          </p:val>
                                        </p:tav>
                                      </p:tavLst>
                                    </p:anim>
                                    <p:anim calcmode="lin" valueType="num">
                                      <p:cBhvr>
                                        <p:cTn id="12" dur="1000" fill="hold"/>
                                        <p:tgtEl>
                                          <p:spTgt spid="20"/>
                                        </p:tgtEl>
                                        <p:attrNameLst>
                                          <p:attrName>ppt_h</p:attrName>
                                        </p:attrNameLst>
                                      </p:cBhvr>
                                      <p:tavLst>
                                        <p:tav tm="0">
                                          <p:val>
                                            <p:fltVal val="0"/>
                                          </p:val>
                                        </p:tav>
                                        <p:tav tm="100000">
                                          <p:val>
                                            <p:strVal val="#ppt_h"/>
                                          </p:val>
                                        </p:tav>
                                      </p:tavLst>
                                    </p:anim>
                                    <p:anim calcmode="lin" valueType="num">
                                      <p:cBhvr>
                                        <p:cTn id="13" dur="1000" fill="hold"/>
                                        <p:tgtEl>
                                          <p:spTgt spid="20"/>
                                        </p:tgtEl>
                                        <p:attrNameLst>
                                          <p:attrName>style.rotation</p:attrName>
                                        </p:attrNameLst>
                                      </p:cBhvr>
                                      <p:tavLst>
                                        <p:tav tm="0">
                                          <p:val>
                                            <p:fltVal val="90"/>
                                          </p:val>
                                        </p:tav>
                                        <p:tav tm="100000">
                                          <p:val>
                                            <p:fltVal val="0"/>
                                          </p:val>
                                        </p:tav>
                                      </p:tavLst>
                                    </p:anim>
                                    <p:animEffect transition="in" filter="fade">
                                      <p:cBhvr>
                                        <p:cTn id="14" dur="1000"/>
                                        <p:tgtEl>
                                          <p:spTgt spid="20"/>
                                        </p:tgtEl>
                                      </p:cBhvr>
                                    </p:animEffect>
                                  </p:childTnLst>
                                </p:cTn>
                              </p:par>
                            </p:childTnLst>
                          </p:cTn>
                        </p:par>
                        <p:par>
                          <p:cTn id="15" fill="hold">
                            <p:stCondLst>
                              <p:cond delay="1750"/>
                            </p:stCondLst>
                            <p:childTnLst>
                              <p:par>
                                <p:cTn id="16" presetID="42" presetClass="entr" presetSubtype="0" fill="hold" grpId="0" nodeType="afterEffect">
                                  <p:stCondLst>
                                    <p:cond delay="0"/>
                                  </p:stCondLst>
                                  <p:childTnLst>
                                    <p:set>
                                      <p:cBhvr>
                                        <p:cTn id="17" dur="1" fill="hold">
                                          <p:stCondLst>
                                            <p:cond delay="0"/>
                                          </p:stCondLst>
                                        </p:cTn>
                                        <p:tgtEl>
                                          <p:spTgt spid="24"/>
                                        </p:tgtEl>
                                        <p:attrNameLst>
                                          <p:attrName>style.visibility</p:attrName>
                                        </p:attrNameLst>
                                      </p:cBhvr>
                                      <p:to>
                                        <p:strVal val="visible"/>
                                      </p:to>
                                    </p:set>
                                    <p:animEffect transition="in" filter="fade">
                                      <p:cBhvr>
                                        <p:cTn id="18" dur="1000"/>
                                        <p:tgtEl>
                                          <p:spTgt spid="24"/>
                                        </p:tgtEl>
                                      </p:cBhvr>
                                    </p:animEffect>
                                    <p:anim calcmode="lin" valueType="num">
                                      <p:cBhvr>
                                        <p:cTn id="19" dur="1000" fill="hold"/>
                                        <p:tgtEl>
                                          <p:spTgt spid="24"/>
                                        </p:tgtEl>
                                        <p:attrNameLst>
                                          <p:attrName>ppt_x</p:attrName>
                                        </p:attrNameLst>
                                      </p:cBhvr>
                                      <p:tavLst>
                                        <p:tav tm="0">
                                          <p:val>
                                            <p:strVal val="#ppt_x"/>
                                          </p:val>
                                        </p:tav>
                                        <p:tav tm="100000">
                                          <p:val>
                                            <p:strVal val="#ppt_x"/>
                                          </p:val>
                                        </p:tav>
                                      </p:tavLst>
                                    </p:anim>
                                    <p:anim calcmode="lin" valueType="num">
                                      <p:cBhvr>
                                        <p:cTn id="20" dur="1000" fill="hold"/>
                                        <p:tgtEl>
                                          <p:spTgt spid="24"/>
                                        </p:tgtEl>
                                        <p:attrNameLst>
                                          <p:attrName>ppt_y</p:attrName>
                                        </p:attrNameLst>
                                      </p:cBhvr>
                                      <p:tavLst>
                                        <p:tav tm="0">
                                          <p:val>
                                            <p:strVal val="#ppt_y+.1"/>
                                          </p:val>
                                        </p:tav>
                                        <p:tav tm="100000">
                                          <p:val>
                                            <p:strVal val="#ppt_y"/>
                                          </p:val>
                                        </p:tav>
                                      </p:tavLst>
                                    </p:anim>
                                  </p:childTnLst>
                                </p:cTn>
                              </p:par>
                            </p:childTnLst>
                          </p:cTn>
                        </p:par>
                        <p:par>
                          <p:cTn id="21" fill="hold">
                            <p:stCondLst>
                              <p:cond delay="2750"/>
                            </p:stCondLst>
                            <p:childTnLst>
                              <p:par>
                                <p:cTn id="22" presetID="14" presetClass="entr" presetSubtype="10" fill="hold" grpId="0" nodeType="afterEffect">
                                  <p:stCondLst>
                                    <p:cond delay="0"/>
                                  </p:stCondLst>
                                  <p:childTnLst>
                                    <p:set>
                                      <p:cBhvr>
                                        <p:cTn id="23" dur="1" fill="hold">
                                          <p:stCondLst>
                                            <p:cond delay="0"/>
                                          </p:stCondLst>
                                        </p:cTn>
                                        <p:tgtEl>
                                          <p:spTgt spid="25"/>
                                        </p:tgtEl>
                                        <p:attrNameLst>
                                          <p:attrName>style.visibility</p:attrName>
                                        </p:attrNameLst>
                                      </p:cBhvr>
                                      <p:to>
                                        <p:strVal val="visible"/>
                                      </p:to>
                                    </p:set>
                                    <p:animEffect transition="in" filter="randombar(horizontal)">
                                      <p:cBhvr>
                                        <p:cTn id="24" dur="500"/>
                                        <p:tgtEl>
                                          <p:spTgt spid="2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 grpId="0" animBg="1"/>
      <p:bldP spid="25"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a:extLst>
              <a:ext uri="{FF2B5EF4-FFF2-40B4-BE49-F238E27FC236}">
                <a16:creationId xmlns:a16="http://schemas.microsoft.com/office/drawing/2014/main" id="{A0CA1529-96A6-4EB0-9188-7956B9354492}"/>
              </a:ext>
            </a:extLst>
          </p:cNvPr>
          <p:cNvGrpSpPr/>
          <p:nvPr/>
        </p:nvGrpSpPr>
        <p:grpSpPr>
          <a:xfrm>
            <a:off x="1133454" y="310596"/>
            <a:ext cx="9952741" cy="729358"/>
            <a:chOff x="-2146775" y="538471"/>
            <a:chExt cx="9952741" cy="729358"/>
          </a:xfrm>
        </p:grpSpPr>
        <p:sp>
          <p:nvSpPr>
            <p:cNvPr id="3" name="矩形 2">
              <a:extLst>
                <a:ext uri="{FF2B5EF4-FFF2-40B4-BE49-F238E27FC236}">
                  <a16:creationId xmlns:a16="http://schemas.microsoft.com/office/drawing/2014/main" id="{D9187D97-82C2-4932-AEF9-3D9D45A3C302}"/>
                </a:ext>
              </a:extLst>
            </p:cNvPr>
            <p:cNvSpPr/>
            <p:nvPr/>
          </p:nvSpPr>
          <p:spPr>
            <a:xfrm flipV="1">
              <a:off x="4391464" y="906236"/>
              <a:ext cx="3414502" cy="45719"/>
            </a:xfrm>
            <a:prstGeom prst="rect">
              <a:avLst/>
            </a:prstGeom>
            <a:solidFill>
              <a:srgbClr val="25AFC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a:latin typeface="微软雅黑" panose="020B0503020204020204" pitchFamily="34" charset="-122"/>
                <a:ea typeface="微软雅黑" panose="020B0503020204020204" pitchFamily="34" charset="-122"/>
              </a:endParaRPr>
            </a:p>
          </p:txBody>
        </p:sp>
        <p:sp>
          <p:nvSpPr>
            <p:cNvPr id="4" name="TextBox 8">
              <a:extLst>
                <a:ext uri="{FF2B5EF4-FFF2-40B4-BE49-F238E27FC236}">
                  <a16:creationId xmlns:a16="http://schemas.microsoft.com/office/drawing/2014/main" id="{ACDCA47F-1740-4362-B323-F5F129B2318A}"/>
                </a:ext>
              </a:extLst>
            </p:cNvPr>
            <p:cNvSpPr txBox="1">
              <a:spLocks noChangeArrowheads="1"/>
            </p:cNvSpPr>
            <p:nvPr/>
          </p:nvSpPr>
          <p:spPr bwMode="auto">
            <a:xfrm>
              <a:off x="1195569" y="538471"/>
              <a:ext cx="3255323" cy="4924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spAutoFit/>
            </a:bodyPr>
            <a:lstStyle/>
            <a:p>
              <a:pPr algn="ctr" eaLnBrk="1" hangingPunct="1"/>
              <a:r>
                <a:rPr lang="zh-CN" altLang="en-US" sz="3100" b="1" dirty="0">
                  <a:solidFill>
                    <a:srgbClr val="25AFC6"/>
                  </a:solidFill>
                  <a:latin typeface="微软雅黑" panose="020B0503020204020204" pitchFamily="34" charset="-122"/>
                  <a:ea typeface="微软雅黑" panose="020B0503020204020204" pitchFamily="34" charset="-122"/>
                  <a:sym typeface="Arial" panose="020B0604020202020204" pitchFamily="34" charset="0"/>
                </a:rPr>
                <a:t>活动执行保障</a:t>
              </a:r>
            </a:p>
          </p:txBody>
        </p:sp>
        <p:sp>
          <p:nvSpPr>
            <p:cNvPr id="5" name="TextBox 8">
              <a:extLst>
                <a:ext uri="{FF2B5EF4-FFF2-40B4-BE49-F238E27FC236}">
                  <a16:creationId xmlns:a16="http://schemas.microsoft.com/office/drawing/2014/main" id="{1A26AEE6-F792-436B-88D6-634A26B4FDA5}"/>
                </a:ext>
              </a:extLst>
            </p:cNvPr>
            <p:cNvSpPr txBox="1">
              <a:spLocks noChangeArrowheads="1"/>
            </p:cNvSpPr>
            <p:nvPr/>
          </p:nvSpPr>
          <p:spPr bwMode="auto">
            <a:xfrm>
              <a:off x="1193413" y="1067774"/>
              <a:ext cx="3255323" cy="200055"/>
            </a:xfrm>
            <a:prstGeom prst="rect">
              <a:avLst/>
            </a:prstGeom>
            <a:noFill/>
            <a:ln w="9525">
              <a:noFill/>
              <a:miter lim="800000"/>
              <a:headEnd/>
              <a:tailEnd/>
            </a:ln>
            <a:extLst>
              <a:ext uri="{909E8E84-426E-40DD-AFC4-6F175D3DCCD1}">
                <a14:hiddenFill xmlns:a14="http://schemas.microsoft.com/office/drawing/2010/main">
                  <a:solidFill>
                    <a:srgbClr val="FFFFFF"/>
                  </a:solidFill>
                </a14:hiddenFill>
              </a:ext>
            </a:extLst>
          </p:spPr>
          <p:txBody>
            <a:bodyPr lIns="0" tIns="0" rIns="0" bIns="0" anchor="ctr">
              <a:spAutoFit/>
            </a:bodyPr>
            <a:lstStyle/>
            <a:p>
              <a:pPr algn="ctr" eaLnBrk="1" hangingPunct="1"/>
              <a:r>
                <a:rPr lang="en-US" altLang="zh-CN" sz="1300" dirty="0">
                  <a:solidFill>
                    <a:schemeClr val="bg1">
                      <a:lumMod val="50000"/>
                    </a:schemeClr>
                  </a:solidFill>
                  <a:latin typeface="微软雅黑" panose="020B0503020204020204" pitchFamily="34" charset="-122"/>
                  <a:ea typeface="微软雅黑" panose="020B0503020204020204" pitchFamily="34" charset="-122"/>
                  <a:sym typeface="Arial" panose="020B0604020202020204" pitchFamily="34" charset="0"/>
                </a:rPr>
                <a:t>CLICK TO ADD CAPTION TEXT</a:t>
              </a:r>
              <a:endParaRPr lang="zh-CN" altLang="en-US" sz="1300" dirty="0">
                <a:solidFill>
                  <a:schemeClr val="bg1">
                    <a:lumMod val="50000"/>
                  </a:schemeClr>
                </a:solidFill>
                <a:latin typeface="微软雅黑" panose="020B0503020204020204" pitchFamily="34" charset="-122"/>
                <a:ea typeface="微软雅黑" panose="020B0503020204020204" pitchFamily="34" charset="-122"/>
                <a:sym typeface="Arial" panose="020B0604020202020204" pitchFamily="34" charset="0"/>
              </a:endParaRPr>
            </a:p>
          </p:txBody>
        </p:sp>
        <p:sp>
          <p:nvSpPr>
            <p:cNvPr id="6" name="矩形 5">
              <a:extLst>
                <a:ext uri="{FF2B5EF4-FFF2-40B4-BE49-F238E27FC236}">
                  <a16:creationId xmlns:a16="http://schemas.microsoft.com/office/drawing/2014/main" id="{9444B16B-BEB5-47A3-80DB-32ABD141501E}"/>
                </a:ext>
              </a:extLst>
            </p:cNvPr>
            <p:cNvSpPr/>
            <p:nvPr/>
          </p:nvSpPr>
          <p:spPr>
            <a:xfrm flipV="1">
              <a:off x="-2146775" y="906236"/>
              <a:ext cx="3414502" cy="45719"/>
            </a:xfrm>
            <a:prstGeom prst="rect">
              <a:avLst/>
            </a:prstGeom>
            <a:solidFill>
              <a:srgbClr val="25AFC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dirty="0">
                <a:latin typeface="微软雅黑" panose="020B0503020204020204" pitchFamily="34" charset="-122"/>
                <a:ea typeface="微软雅黑" panose="020B0503020204020204" pitchFamily="34" charset="-122"/>
              </a:endParaRPr>
            </a:p>
          </p:txBody>
        </p:sp>
      </p:grpSp>
      <p:grpSp>
        <p:nvGrpSpPr>
          <p:cNvPr id="7" name="组合 6">
            <a:extLst>
              <a:ext uri="{FF2B5EF4-FFF2-40B4-BE49-F238E27FC236}">
                <a16:creationId xmlns:a16="http://schemas.microsoft.com/office/drawing/2014/main" id="{5529841E-AC79-4F74-9CA8-D1F81071CBDA}"/>
              </a:ext>
            </a:extLst>
          </p:cNvPr>
          <p:cNvGrpSpPr/>
          <p:nvPr/>
        </p:nvGrpSpPr>
        <p:grpSpPr>
          <a:xfrm>
            <a:off x="5818153" y="1683886"/>
            <a:ext cx="4896109" cy="4222543"/>
            <a:chOff x="-4816908" y="2051912"/>
            <a:chExt cx="5239175" cy="4518414"/>
          </a:xfrm>
        </p:grpSpPr>
        <p:sp>
          <p:nvSpPr>
            <p:cNvPr id="8" name="矩形 10">
              <a:extLst>
                <a:ext uri="{FF2B5EF4-FFF2-40B4-BE49-F238E27FC236}">
                  <a16:creationId xmlns:a16="http://schemas.microsoft.com/office/drawing/2014/main" id="{55F16D93-625E-466F-AD78-52F230044DFE}"/>
                </a:ext>
              </a:extLst>
            </p:cNvPr>
            <p:cNvSpPr>
              <a:spLocks noChangeArrowheads="1"/>
            </p:cNvSpPr>
            <p:nvPr/>
          </p:nvSpPr>
          <p:spPr bwMode="auto">
            <a:xfrm>
              <a:off x="-4816908" y="2051912"/>
              <a:ext cx="5239174" cy="3719033"/>
            </a:xfrm>
            <a:prstGeom prst="rect">
              <a:avLst/>
            </a:prstGeom>
            <a:blipFill dpi="0" rotWithShape="1">
              <a:blip r:embed="rId3"/>
              <a:srcRect/>
              <a:stretch>
                <a:fillRect/>
              </a:stretch>
            </a:blipFill>
            <a:ln>
              <a:noFill/>
            </a:ln>
            <a:extLst/>
          </p:spPr>
          <p:txBody>
            <a:bodyPr anchor="ctr"/>
            <a:lstStyle/>
            <a:p>
              <a:pPr algn="ctr" eaLnBrk="1" hangingPunct="1">
                <a:buFont typeface="Arial" charset="0"/>
                <a:buNone/>
              </a:pPr>
              <a:endParaRPr lang="zh-CN" altLang="en-US" sz="1600" dirty="0">
                <a:solidFill>
                  <a:srgbClr val="FFFFFF"/>
                </a:solidFill>
                <a:latin typeface="宋体" charset="-122"/>
                <a:sym typeface="宋体" charset="-122"/>
              </a:endParaRPr>
            </a:p>
          </p:txBody>
        </p:sp>
        <p:sp>
          <p:nvSpPr>
            <p:cNvPr id="9" name="矩形 8">
              <a:extLst>
                <a:ext uri="{FF2B5EF4-FFF2-40B4-BE49-F238E27FC236}">
                  <a16:creationId xmlns:a16="http://schemas.microsoft.com/office/drawing/2014/main" id="{83DFA4EC-60B8-4F4A-8071-C238AA59D431}"/>
                </a:ext>
              </a:extLst>
            </p:cNvPr>
            <p:cNvSpPr/>
            <p:nvPr/>
          </p:nvSpPr>
          <p:spPr>
            <a:xfrm>
              <a:off x="-4816908" y="5850284"/>
              <a:ext cx="5239175" cy="720042"/>
            </a:xfrm>
            <a:prstGeom prst="rect">
              <a:avLst/>
            </a:prstGeom>
            <a:solidFill>
              <a:srgbClr val="25AFC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spcBef>
                  <a:spcPts val="0"/>
                </a:spcBef>
                <a:spcAft>
                  <a:spcPts val="0"/>
                </a:spcAft>
              </a:pPr>
              <a:r>
                <a:rPr lang="zh-CN" altLang="en-US" dirty="0">
                  <a:solidFill>
                    <a:schemeClr val="bg1"/>
                  </a:solidFill>
                  <a:latin typeface="Arial" panose="020B0604020202020204" pitchFamily="34" charset="0"/>
                  <a:ea typeface="微软雅黑" panose="020B0503020204020204" pitchFamily="34" charset="-122"/>
                  <a:cs typeface="Arial" panose="020B0604020202020204" pitchFamily="34" charset="0"/>
                  <a:sym typeface="Arial" panose="020B0604020202020204" pitchFamily="34" charset="0"/>
                </a:rPr>
                <a:t>请替换文字内容</a:t>
              </a:r>
              <a:endParaRPr lang="en-US" altLang="zh-CN" b="1" dirty="0">
                <a:solidFill>
                  <a:schemeClr val="bg1"/>
                </a:solidFill>
                <a:latin typeface="Arial" panose="020B0604020202020204" pitchFamily="34" charset="0"/>
                <a:ea typeface="微软雅黑" panose="020B0503020204020204" pitchFamily="34" charset="-122"/>
                <a:cs typeface="Arial" panose="020B0604020202020204" pitchFamily="34" charset="0"/>
                <a:sym typeface="Arial" panose="020B0604020202020204" pitchFamily="34" charset="0"/>
              </a:endParaRPr>
            </a:p>
          </p:txBody>
        </p:sp>
      </p:grpSp>
      <p:sp>
        <p:nvSpPr>
          <p:cNvPr id="10" name="Subtitle 2">
            <a:extLst>
              <a:ext uri="{FF2B5EF4-FFF2-40B4-BE49-F238E27FC236}">
                <a16:creationId xmlns:a16="http://schemas.microsoft.com/office/drawing/2014/main" id="{78B69929-F572-4333-904C-1614A72A9831}"/>
              </a:ext>
            </a:extLst>
          </p:cNvPr>
          <p:cNvSpPr txBox="1">
            <a:spLocks/>
          </p:cNvSpPr>
          <p:nvPr/>
        </p:nvSpPr>
        <p:spPr>
          <a:xfrm>
            <a:off x="1466310" y="3996238"/>
            <a:ext cx="3601304" cy="553006"/>
          </a:xfrm>
          <a:prstGeom prst="rect">
            <a:avLst/>
          </a:prstGeom>
        </p:spPr>
        <p:txBody>
          <a:bodyPr vert="horz" wrap="square" lIns="108745" tIns="54373" rIns="108745" bIns="54373" rtlCol="0">
            <a:spAutoFit/>
          </a:bodyPr>
          <a:lstStyle>
            <a:lvl1pPr marL="0" indent="0" algn="ctr" defTabSz="1087636" rtl="0" eaLnBrk="1" latinLnBrk="0" hangingPunct="1">
              <a:lnSpc>
                <a:spcPct val="120000"/>
              </a:lnSpc>
              <a:spcBef>
                <a:spcPct val="20000"/>
              </a:spcBef>
              <a:buFont typeface="Arial"/>
              <a:buNone/>
              <a:defRPr sz="2400" kern="1200">
                <a:solidFill>
                  <a:schemeClr val="tx2"/>
                </a:solidFill>
                <a:latin typeface="Open Sans Light"/>
                <a:ea typeface="+mn-ea"/>
                <a:cs typeface="Open Sans Light"/>
              </a:defRPr>
            </a:lvl1pPr>
            <a:lvl2pPr marL="108763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2pPr>
            <a:lvl3pPr marL="2175271"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3pPr>
            <a:lvl4pPr marL="3262912"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4pPr>
            <a:lvl5pPr marL="435054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5pPr>
            <a:lvl6pPr marL="5438184"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6pPr>
            <a:lvl7pPr marL="6525820"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7pPr>
            <a:lvl8pPr marL="7613455"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8pPr>
            <a:lvl9pPr marL="8701091"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9pPr>
          </a:lstStyle>
          <a:p>
            <a:pPr>
              <a:defRPr/>
            </a:pPr>
            <a:r>
              <a:rPr lang="zh-CN" altLang="en-US" sz="1200" kern="0" dirty="0">
                <a:solidFill>
                  <a:schemeClr val="bg1">
                    <a:lumMod val="50000"/>
                  </a:schemeClr>
                </a:solidFill>
                <a:latin typeface="微软雅黑" pitchFamily="34" charset="-122"/>
                <a:ea typeface="微软雅黑" pitchFamily="34" charset="-122"/>
              </a:rPr>
              <a:t>点击输入本栏的具体文字，简明扼要的说明分项内容，此为概念图解，请根据您的具体内容酌情修改</a:t>
            </a:r>
            <a:endParaRPr lang="en-US" altLang="zh-CN" sz="1200" kern="0" dirty="0">
              <a:solidFill>
                <a:schemeClr val="bg1">
                  <a:lumMod val="50000"/>
                </a:schemeClr>
              </a:solidFill>
              <a:latin typeface="微软雅黑" pitchFamily="34" charset="-122"/>
              <a:ea typeface="微软雅黑" pitchFamily="34" charset="-122"/>
            </a:endParaRPr>
          </a:p>
        </p:txBody>
      </p:sp>
      <p:sp>
        <p:nvSpPr>
          <p:cNvPr id="11" name="Subtitle 2">
            <a:extLst>
              <a:ext uri="{FF2B5EF4-FFF2-40B4-BE49-F238E27FC236}">
                <a16:creationId xmlns:a16="http://schemas.microsoft.com/office/drawing/2014/main" id="{092ED8A9-D9F7-45FB-9A94-A3CE2C9BE872}"/>
              </a:ext>
            </a:extLst>
          </p:cNvPr>
          <p:cNvSpPr txBox="1">
            <a:spLocks/>
          </p:cNvSpPr>
          <p:nvPr/>
        </p:nvSpPr>
        <p:spPr>
          <a:xfrm>
            <a:off x="1466310" y="2066723"/>
            <a:ext cx="3601304" cy="553006"/>
          </a:xfrm>
          <a:prstGeom prst="rect">
            <a:avLst/>
          </a:prstGeom>
        </p:spPr>
        <p:txBody>
          <a:bodyPr vert="horz" wrap="square" lIns="108745" tIns="54373" rIns="108745" bIns="54373" rtlCol="0">
            <a:spAutoFit/>
          </a:bodyPr>
          <a:lstStyle>
            <a:lvl1pPr marL="0" indent="0" algn="ctr" defTabSz="1087636" rtl="0" eaLnBrk="1" latinLnBrk="0" hangingPunct="1">
              <a:lnSpc>
                <a:spcPct val="120000"/>
              </a:lnSpc>
              <a:spcBef>
                <a:spcPct val="20000"/>
              </a:spcBef>
              <a:buFont typeface="Arial"/>
              <a:buNone/>
              <a:defRPr sz="2400" kern="1200">
                <a:solidFill>
                  <a:schemeClr val="tx2"/>
                </a:solidFill>
                <a:latin typeface="Open Sans Light"/>
                <a:ea typeface="+mn-ea"/>
                <a:cs typeface="Open Sans Light"/>
              </a:defRPr>
            </a:lvl1pPr>
            <a:lvl2pPr marL="108763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2pPr>
            <a:lvl3pPr marL="2175271"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3pPr>
            <a:lvl4pPr marL="3262912"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4pPr>
            <a:lvl5pPr marL="435054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5pPr>
            <a:lvl6pPr marL="5438184"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6pPr>
            <a:lvl7pPr marL="6525820"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7pPr>
            <a:lvl8pPr marL="7613455"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8pPr>
            <a:lvl9pPr marL="8701091"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9pPr>
          </a:lstStyle>
          <a:p>
            <a:pPr>
              <a:defRPr/>
            </a:pPr>
            <a:r>
              <a:rPr lang="zh-CN" altLang="en-US" sz="1200" kern="0" dirty="0">
                <a:solidFill>
                  <a:schemeClr val="bg1">
                    <a:lumMod val="50000"/>
                  </a:schemeClr>
                </a:solidFill>
                <a:latin typeface="微软雅黑" pitchFamily="34" charset="-122"/>
                <a:ea typeface="微软雅黑" pitchFamily="34" charset="-122"/>
              </a:rPr>
              <a:t>点击输入本栏的具体文字，简明扼要的说明分项内容，此为概念图解，请根据您的具体内容酌情修改</a:t>
            </a:r>
            <a:endParaRPr lang="en-US" altLang="zh-CN" sz="1200" kern="0" dirty="0">
              <a:solidFill>
                <a:schemeClr val="bg1">
                  <a:lumMod val="50000"/>
                </a:schemeClr>
              </a:solidFill>
              <a:latin typeface="微软雅黑" pitchFamily="34" charset="-122"/>
              <a:ea typeface="微软雅黑" pitchFamily="34" charset="-122"/>
            </a:endParaRPr>
          </a:p>
        </p:txBody>
      </p:sp>
      <p:sp>
        <p:nvSpPr>
          <p:cNvPr id="12" name="Subtitle 2">
            <a:extLst>
              <a:ext uri="{FF2B5EF4-FFF2-40B4-BE49-F238E27FC236}">
                <a16:creationId xmlns:a16="http://schemas.microsoft.com/office/drawing/2014/main" id="{B50B580A-D5ED-44DC-95E2-161D1CCEB783}"/>
              </a:ext>
            </a:extLst>
          </p:cNvPr>
          <p:cNvSpPr txBox="1">
            <a:spLocks/>
          </p:cNvSpPr>
          <p:nvPr/>
        </p:nvSpPr>
        <p:spPr>
          <a:xfrm>
            <a:off x="1466310" y="3073119"/>
            <a:ext cx="3601304" cy="553006"/>
          </a:xfrm>
          <a:prstGeom prst="rect">
            <a:avLst/>
          </a:prstGeom>
        </p:spPr>
        <p:txBody>
          <a:bodyPr vert="horz" wrap="square" lIns="108745" tIns="54373" rIns="108745" bIns="54373" rtlCol="0">
            <a:spAutoFit/>
          </a:bodyPr>
          <a:lstStyle>
            <a:lvl1pPr marL="0" indent="0" algn="ctr" defTabSz="1087636" rtl="0" eaLnBrk="1" latinLnBrk="0" hangingPunct="1">
              <a:lnSpc>
                <a:spcPct val="120000"/>
              </a:lnSpc>
              <a:spcBef>
                <a:spcPct val="20000"/>
              </a:spcBef>
              <a:buFont typeface="Arial"/>
              <a:buNone/>
              <a:defRPr sz="2400" kern="1200">
                <a:solidFill>
                  <a:schemeClr val="tx2"/>
                </a:solidFill>
                <a:latin typeface="Open Sans Light"/>
                <a:ea typeface="+mn-ea"/>
                <a:cs typeface="Open Sans Light"/>
              </a:defRPr>
            </a:lvl1pPr>
            <a:lvl2pPr marL="108763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2pPr>
            <a:lvl3pPr marL="2175271"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3pPr>
            <a:lvl4pPr marL="3262912"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4pPr>
            <a:lvl5pPr marL="435054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5pPr>
            <a:lvl6pPr marL="5438184"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6pPr>
            <a:lvl7pPr marL="6525820"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7pPr>
            <a:lvl8pPr marL="7613455"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8pPr>
            <a:lvl9pPr marL="8701091"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9pPr>
          </a:lstStyle>
          <a:p>
            <a:pPr>
              <a:defRPr/>
            </a:pPr>
            <a:r>
              <a:rPr lang="zh-CN" altLang="en-US" sz="1200" kern="0" dirty="0">
                <a:solidFill>
                  <a:schemeClr val="bg1">
                    <a:lumMod val="50000"/>
                  </a:schemeClr>
                </a:solidFill>
                <a:latin typeface="微软雅黑" pitchFamily="34" charset="-122"/>
                <a:ea typeface="微软雅黑" pitchFamily="34" charset="-122"/>
              </a:rPr>
              <a:t>点击输入本栏的具体文字，简明扼要的说明分项内容，此为概念图解，请根据您的具体内容酌情修改</a:t>
            </a:r>
            <a:endParaRPr lang="en-US" altLang="zh-CN" sz="1200" kern="0" dirty="0">
              <a:solidFill>
                <a:schemeClr val="bg1">
                  <a:lumMod val="50000"/>
                </a:schemeClr>
              </a:solidFill>
              <a:latin typeface="微软雅黑" pitchFamily="34" charset="-122"/>
              <a:ea typeface="微软雅黑" pitchFamily="34" charset="-122"/>
            </a:endParaRPr>
          </a:p>
        </p:txBody>
      </p:sp>
      <p:sp>
        <p:nvSpPr>
          <p:cNvPr id="13" name="Subtitle 2">
            <a:extLst>
              <a:ext uri="{FF2B5EF4-FFF2-40B4-BE49-F238E27FC236}">
                <a16:creationId xmlns:a16="http://schemas.microsoft.com/office/drawing/2014/main" id="{329D9C18-3CE7-493F-A5FA-228B5B2702DB}"/>
              </a:ext>
            </a:extLst>
          </p:cNvPr>
          <p:cNvSpPr txBox="1">
            <a:spLocks/>
          </p:cNvSpPr>
          <p:nvPr/>
        </p:nvSpPr>
        <p:spPr>
          <a:xfrm>
            <a:off x="1466310" y="4997287"/>
            <a:ext cx="3601304" cy="553006"/>
          </a:xfrm>
          <a:prstGeom prst="rect">
            <a:avLst/>
          </a:prstGeom>
        </p:spPr>
        <p:txBody>
          <a:bodyPr vert="horz" wrap="square" lIns="108745" tIns="54373" rIns="108745" bIns="54373" rtlCol="0">
            <a:spAutoFit/>
          </a:bodyPr>
          <a:lstStyle>
            <a:lvl1pPr marL="0" indent="0" algn="ctr" defTabSz="1087636" rtl="0" eaLnBrk="1" latinLnBrk="0" hangingPunct="1">
              <a:lnSpc>
                <a:spcPct val="120000"/>
              </a:lnSpc>
              <a:spcBef>
                <a:spcPct val="20000"/>
              </a:spcBef>
              <a:buFont typeface="Arial"/>
              <a:buNone/>
              <a:defRPr sz="2400" kern="1200">
                <a:solidFill>
                  <a:schemeClr val="tx2"/>
                </a:solidFill>
                <a:latin typeface="Open Sans Light"/>
                <a:ea typeface="+mn-ea"/>
                <a:cs typeface="Open Sans Light"/>
              </a:defRPr>
            </a:lvl1pPr>
            <a:lvl2pPr marL="108763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2pPr>
            <a:lvl3pPr marL="2175271"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3pPr>
            <a:lvl4pPr marL="3262912"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4pPr>
            <a:lvl5pPr marL="435054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5pPr>
            <a:lvl6pPr marL="5438184"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6pPr>
            <a:lvl7pPr marL="6525820"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7pPr>
            <a:lvl8pPr marL="7613455"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8pPr>
            <a:lvl9pPr marL="8701091"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9pPr>
          </a:lstStyle>
          <a:p>
            <a:pPr>
              <a:defRPr/>
            </a:pPr>
            <a:r>
              <a:rPr lang="zh-CN" altLang="en-US" sz="1200" kern="0" dirty="0">
                <a:solidFill>
                  <a:schemeClr val="bg1">
                    <a:lumMod val="50000"/>
                  </a:schemeClr>
                </a:solidFill>
                <a:latin typeface="微软雅黑" pitchFamily="34" charset="-122"/>
                <a:ea typeface="微软雅黑" pitchFamily="34" charset="-122"/>
              </a:rPr>
              <a:t>点击输入本栏的具体文字，简明扼要的说明分项内容，此为概念图解，请根据您的具体内容酌情修改</a:t>
            </a:r>
            <a:endParaRPr lang="en-US" altLang="zh-CN" sz="1200" kern="0" dirty="0">
              <a:solidFill>
                <a:schemeClr val="bg1">
                  <a:lumMod val="50000"/>
                </a:schemeClr>
              </a:solidFill>
              <a:latin typeface="微软雅黑" pitchFamily="34" charset="-122"/>
              <a:ea typeface="微软雅黑" pitchFamily="34" charset="-122"/>
            </a:endParaRPr>
          </a:p>
        </p:txBody>
      </p:sp>
    </p:spTree>
    <p:extLst>
      <p:ext uri="{BB962C8B-B14F-4D97-AF65-F5344CB8AC3E}">
        <p14:creationId xmlns:p14="http://schemas.microsoft.com/office/powerpoint/2010/main" val="575279117"/>
      </p:ext>
    </p:extLst>
  </p:cSld>
  <p:clrMapOvr>
    <a:masterClrMapping/>
  </p:clrMapOvr>
  <p:transition spd="slow" advClick="0" advTm="1000">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arn(inVertical)">
                                      <p:cBhvr>
                                        <p:cTn id="7" dur="500"/>
                                        <p:tgtEl>
                                          <p:spTgt spid="2"/>
                                        </p:tgtEl>
                                      </p:cBhvr>
                                    </p:animEffect>
                                  </p:childTnLst>
                                </p:cTn>
                              </p:par>
                            </p:childTnLst>
                          </p:cTn>
                        </p:par>
                        <p:par>
                          <p:cTn id="8" fill="hold">
                            <p:stCondLst>
                              <p:cond delay="500"/>
                            </p:stCondLst>
                            <p:childTnLst>
                              <p:par>
                                <p:cTn id="9" presetID="42" presetClass="entr" presetSubtype="0" fill="hold" nodeType="afterEffect">
                                  <p:stCondLst>
                                    <p:cond delay="0"/>
                                  </p:stCondLst>
                                  <p:childTnLst>
                                    <p:set>
                                      <p:cBhvr>
                                        <p:cTn id="10" dur="1" fill="hold">
                                          <p:stCondLst>
                                            <p:cond delay="0"/>
                                          </p:stCondLst>
                                        </p:cTn>
                                        <p:tgtEl>
                                          <p:spTgt spid="7"/>
                                        </p:tgtEl>
                                        <p:attrNameLst>
                                          <p:attrName>style.visibility</p:attrName>
                                        </p:attrNameLst>
                                      </p:cBhvr>
                                      <p:to>
                                        <p:strVal val="visible"/>
                                      </p:to>
                                    </p:set>
                                    <p:animEffect transition="in" filter="fade">
                                      <p:cBhvr>
                                        <p:cTn id="11" dur="1000"/>
                                        <p:tgtEl>
                                          <p:spTgt spid="7"/>
                                        </p:tgtEl>
                                      </p:cBhvr>
                                    </p:animEffect>
                                    <p:anim calcmode="lin" valueType="num">
                                      <p:cBhvr>
                                        <p:cTn id="12" dur="1000" fill="hold"/>
                                        <p:tgtEl>
                                          <p:spTgt spid="7"/>
                                        </p:tgtEl>
                                        <p:attrNameLst>
                                          <p:attrName>ppt_x</p:attrName>
                                        </p:attrNameLst>
                                      </p:cBhvr>
                                      <p:tavLst>
                                        <p:tav tm="0">
                                          <p:val>
                                            <p:strVal val="#ppt_x"/>
                                          </p:val>
                                        </p:tav>
                                        <p:tav tm="100000">
                                          <p:val>
                                            <p:strVal val="#ppt_x"/>
                                          </p:val>
                                        </p:tav>
                                      </p:tavLst>
                                    </p:anim>
                                    <p:anim calcmode="lin" valueType="num">
                                      <p:cBhvr>
                                        <p:cTn id="13" dur="1000" fill="hold"/>
                                        <p:tgtEl>
                                          <p:spTgt spid="7"/>
                                        </p:tgtEl>
                                        <p:attrNameLst>
                                          <p:attrName>ppt_y</p:attrName>
                                        </p:attrNameLst>
                                      </p:cBhvr>
                                      <p:tavLst>
                                        <p:tav tm="0">
                                          <p:val>
                                            <p:strVal val="#ppt_y+.1"/>
                                          </p:val>
                                        </p:tav>
                                        <p:tav tm="100000">
                                          <p:val>
                                            <p:strVal val="#ppt_y"/>
                                          </p:val>
                                        </p:tav>
                                      </p:tavLst>
                                    </p:anim>
                                  </p:childTnLst>
                                </p:cTn>
                              </p:par>
                            </p:childTnLst>
                          </p:cTn>
                        </p:par>
                        <p:par>
                          <p:cTn id="14" fill="hold">
                            <p:stCondLst>
                              <p:cond delay="1500"/>
                            </p:stCondLst>
                            <p:childTnLst>
                              <p:par>
                                <p:cTn id="15" presetID="2" presetClass="entr" presetSubtype="4" fill="hold" grpId="0" nodeType="afterEffect">
                                  <p:stCondLst>
                                    <p:cond delay="0"/>
                                  </p:stCondLst>
                                  <p:childTnLst>
                                    <p:set>
                                      <p:cBhvr>
                                        <p:cTn id="16" dur="1" fill="hold">
                                          <p:stCondLst>
                                            <p:cond delay="0"/>
                                          </p:stCondLst>
                                        </p:cTn>
                                        <p:tgtEl>
                                          <p:spTgt spid="10"/>
                                        </p:tgtEl>
                                        <p:attrNameLst>
                                          <p:attrName>style.visibility</p:attrName>
                                        </p:attrNameLst>
                                      </p:cBhvr>
                                      <p:to>
                                        <p:strVal val="visible"/>
                                      </p:to>
                                    </p:set>
                                    <p:anim calcmode="lin" valueType="num">
                                      <p:cBhvr additive="base">
                                        <p:cTn id="17" dur="250" fill="hold"/>
                                        <p:tgtEl>
                                          <p:spTgt spid="10"/>
                                        </p:tgtEl>
                                        <p:attrNameLst>
                                          <p:attrName>ppt_x</p:attrName>
                                        </p:attrNameLst>
                                      </p:cBhvr>
                                      <p:tavLst>
                                        <p:tav tm="0">
                                          <p:val>
                                            <p:strVal val="#ppt_x"/>
                                          </p:val>
                                        </p:tav>
                                        <p:tav tm="100000">
                                          <p:val>
                                            <p:strVal val="#ppt_x"/>
                                          </p:val>
                                        </p:tav>
                                      </p:tavLst>
                                    </p:anim>
                                    <p:anim calcmode="lin" valueType="num">
                                      <p:cBhvr additive="base">
                                        <p:cTn id="18" dur="250" fill="hold"/>
                                        <p:tgtEl>
                                          <p:spTgt spid="10"/>
                                        </p:tgtEl>
                                        <p:attrNameLst>
                                          <p:attrName>ppt_y</p:attrName>
                                        </p:attrNameLst>
                                      </p:cBhvr>
                                      <p:tavLst>
                                        <p:tav tm="0">
                                          <p:val>
                                            <p:strVal val="1+#ppt_h/2"/>
                                          </p:val>
                                        </p:tav>
                                        <p:tav tm="100000">
                                          <p:val>
                                            <p:strVal val="#ppt_y"/>
                                          </p:val>
                                        </p:tav>
                                      </p:tavLst>
                                    </p:anim>
                                  </p:childTnLst>
                                </p:cTn>
                              </p:par>
                            </p:childTnLst>
                          </p:cTn>
                        </p:par>
                        <p:par>
                          <p:cTn id="19" fill="hold">
                            <p:stCondLst>
                              <p:cond delay="1750"/>
                            </p:stCondLst>
                            <p:childTnLst>
                              <p:par>
                                <p:cTn id="20" presetID="2" presetClass="entr" presetSubtype="4" fill="hold" grpId="0" nodeType="afterEffect">
                                  <p:stCondLst>
                                    <p:cond delay="0"/>
                                  </p:stCondLst>
                                  <p:childTnLst>
                                    <p:set>
                                      <p:cBhvr>
                                        <p:cTn id="21" dur="1" fill="hold">
                                          <p:stCondLst>
                                            <p:cond delay="0"/>
                                          </p:stCondLst>
                                        </p:cTn>
                                        <p:tgtEl>
                                          <p:spTgt spid="11"/>
                                        </p:tgtEl>
                                        <p:attrNameLst>
                                          <p:attrName>style.visibility</p:attrName>
                                        </p:attrNameLst>
                                      </p:cBhvr>
                                      <p:to>
                                        <p:strVal val="visible"/>
                                      </p:to>
                                    </p:set>
                                    <p:anim calcmode="lin" valueType="num">
                                      <p:cBhvr additive="base">
                                        <p:cTn id="22" dur="250" fill="hold"/>
                                        <p:tgtEl>
                                          <p:spTgt spid="11"/>
                                        </p:tgtEl>
                                        <p:attrNameLst>
                                          <p:attrName>ppt_x</p:attrName>
                                        </p:attrNameLst>
                                      </p:cBhvr>
                                      <p:tavLst>
                                        <p:tav tm="0">
                                          <p:val>
                                            <p:strVal val="#ppt_x"/>
                                          </p:val>
                                        </p:tav>
                                        <p:tav tm="100000">
                                          <p:val>
                                            <p:strVal val="#ppt_x"/>
                                          </p:val>
                                        </p:tav>
                                      </p:tavLst>
                                    </p:anim>
                                    <p:anim calcmode="lin" valueType="num">
                                      <p:cBhvr additive="base">
                                        <p:cTn id="23" dur="250" fill="hold"/>
                                        <p:tgtEl>
                                          <p:spTgt spid="11"/>
                                        </p:tgtEl>
                                        <p:attrNameLst>
                                          <p:attrName>ppt_y</p:attrName>
                                        </p:attrNameLst>
                                      </p:cBhvr>
                                      <p:tavLst>
                                        <p:tav tm="0">
                                          <p:val>
                                            <p:strVal val="1+#ppt_h/2"/>
                                          </p:val>
                                        </p:tav>
                                        <p:tav tm="100000">
                                          <p:val>
                                            <p:strVal val="#ppt_y"/>
                                          </p:val>
                                        </p:tav>
                                      </p:tavLst>
                                    </p:anim>
                                  </p:childTnLst>
                                </p:cTn>
                              </p:par>
                            </p:childTnLst>
                          </p:cTn>
                        </p:par>
                        <p:par>
                          <p:cTn id="24" fill="hold">
                            <p:stCondLst>
                              <p:cond delay="2000"/>
                            </p:stCondLst>
                            <p:childTnLst>
                              <p:par>
                                <p:cTn id="25" presetID="2" presetClass="entr" presetSubtype="4" fill="hold" grpId="0" nodeType="afterEffect">
                                  <p:stCondLst>
                                    <p:cond delay="0"/>
                                  </p:stCondLst>
                                  <p:childTnLst>
                                    <p:set>
                                      <p:cBhvr>
                                        <p:cTn id="26" dur="1" fill="hold">
                                          <p:stCondLst>
                                            <p:cond delay="0"/>
                                          </p:stCondLst>
                                        </p:cTn>
                                        <p:tgtEl>
                                          <p:spTgt spid="12"/>
                                        </p:tgtEl>
                                        <p:attrNameLst>
                                          <p:attrName>style.visibility</p:attrName>
                                        </p:attrNameLst>
                                      </p:cBhvr>
                                      <p:to>
                                        <p:strVal val="visible"/>
                                      </p:to>
                                    </p:set>
                                    <p:anim calcmode="lin" valueType="num">
                                      <p:cBhvr additive="base">
                                        <p:cTn id="27" dur="250" fill="hold"/>
                                        <p:tgtEl>
                                          <p:spTgt spid="12"/>
                                        </p:tgtEl>
                                        <p:attrNameLst>
                                          <p:attrName>ppt_x</p:attrName>
                                        </p:attrNameLst>
                                      </p:cBhvr>
                                      <p:tavLst>
                                        <p:tav tm="0">
                                          <p:val>
                                            <p:strVal val="#ppt_x"/>
                                          </p:val>
                                        </p:tav>
                                        <p:tav tm="100000">
                                          <p:val>
                                            <p:strVal val="#ppt_x"/>
                                          </p:val>
                                        </p:tav>
                                      </p:tavLst>
                                    </p:anim>
                                    <p:anim calcmode="lin" valueType="num">
                                      <p:cBhvr additive="base">
                                        <p:cTn id="28" dur="250" fill="hold"/>
                                        <p:tgtEl>
                                          <p:spTgt spid="12"/>
                                        </p:tgtEl>
                                        <p:attrNameLst>
                                          <p:attrName>ppt_y</p:attrName>
                                        </p:attrNameLst>
                                      </p:cBhvr>
                                      <p:tavLst>
                                        <p:tav tm="0">
                                          <p:val>
                                            <p:strVal val="1+#ppt_h/2"/>
                                          </p:val>
                                        </p:tav>
                                        <p:tav tm="100000">
                                          <p:val>
                                            <p:strVal val="#ppt_y"/>
                                          </p:val>
                                        </p:tav>
                                      </p:tavLst>
                                    </p:anim>
                                  </p:childTnLst>
                                </p:cTn>
                              </p:par>
                            </p:childTnLst>
                          </p:cTn>
                        </p:par>
                        <p:par>
                          <p:cTn id="29" fill="hold">
                            <p:stCondLst>
                              <p:cond delay="2250"/>
                            </p:stCondLst>
                            <p:childTnLst>
                              <p:par>
                                <p:cTn id="30" presetID="2" presetClass="entr" presetSubtype="4" fill="hold" grpId="0" nodeType="afterEffect">
                                  <p:stCondLst>
                                    <p:cond delay="0"/>
                                  </p:stCondLst>
                                  <p:childTnLst>
                                    <p:set>
                                      <p:cBhvr>
                                        <p:cTn id="31" dur="1" fill="hold">
                                          <p:stCondLst>
                                            <p:cond delay="0"/>
                                          </p:stCondLst>
                                        </p:cTn>
                                        <p:tgtEl>
                                          <p:spTgt spid="13"/>
                                        </p:tgtEl>
                                        <p:attrNameLst>
                                          <p:attrName>style.visibility</p:attrName>
                                        </p:attrNameLst>
                                      </p:cBhvr>
                                      <p:to>
                                        <p:strVal val="visible"/>
                                      </p:to>
                                    </p:set>
                                    <p:anim calcmode="lin" valueType="num">
                                      <p:cBhvr additive="base">
                                        <p:cTn id="32" dur="250" fill="hold"/>
                                        <p:tgtEl>
                                          <p:spTgt spid="13"/>
                                        </p:tgtEl>
                                        <p:attrNameLst>
                                          <p:attrName>ppt_x</p:attrName>
                                        </p:attrNameLst>
                                      </p:cBhvr>
                                      <p:tavLst>
                                        <p:tav tm="0">
                                          <p:val>
                                            <p:strVal val="#ppt_x"/>
                                          </p:val>
                                        </p:tav>
                                        <p:tav tm="100000">
                                          <p:val>
                                            <p:strVal val="#ppt_x"/>
                                          </p:val>
                                        </p:tav>
                                      </p:tavLst>
                                    </p:anim>
                                    <p:anim calcmode="lin" valueType="num">
                                      <p:cBhvr additive="base">
                                        <p:cTn id="33" dur="250" fill="hold"/>
                                        <p:tgtEl>
                                          <p:spTgt spid="1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11" grpId="0"/>
      <p:bldP spid="12" grpId="0"/>
      <p:bldP spid="13"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a:extLst>
              <a:ext uri="{FF2B5EF4-FFF2-40B4-BE49-F238E27FC236}">
                <a16:creationId xmlns:a16="http://schemas.microsoft.com/office/drawing/2014/main" id="{A0CA1529-96A6-4EB0-9188-7956B9354492}"/>
              </a:ext>
            </a:extLst>
          </p:cNvPr>
          <p:cNvGrpSpPr/>
          <p:nvPr/>
        </p:nvGrpSpPr>
        <p:grpSpPr>
          <a:xfrm>
            <a:off x="1133454" y="310596"/>
            <a:ext cx="9952741" cy="729358"/>
            <a:chOff x="-2146775" y="538471"/>
            <a:chExt cx="9952741" cy="729358"/>
          </a:xfrm>
        </p:grpSpPr>
        <p:sp>
          <p:nvSpPr>
            <p:cNvPr id="3" name="矩形 2">
              <a:extLst>
                <a:ext uri="{FF2B5EF4-FFF2-40B4-BE49-F238E27FC236}">
                  <a16:creationId xmlns:a16="http://schemas.microsoft.com/office/drawing/2014/main" id="{D9187D97-82C2-4932-AEF9-3D9D45A3C302}"/>
                </a:ext>
              </a:extLst>
            </p:cNvPr>
            <p:cNvSpPr/>
            <p:nvPr/>
          </p:nvSpPr>
          <p:spPr>
            <a:xfrm flipV="1">
              <a:off x="4391464" y="906236"/>
              <a:ext cx="3414502" cy="45719"/>
            </a:xfrm>
            <a:prstGeom prst="rect">
              <a:avLst/>
            </a:prstGeom>
            <a:solidFill>
              <a:srgbClr val="25AFC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a:latin typeface="微软雅黑" panose="020B0503020204020204" pitchFamily="34" charset="-122"/>
                <a:ea typeface="微软雅黑" panose="020B0503020204020204" pitchFamily="34" charset="-122"/>
              </a:endParaRPr>
            </a:p>
          </p:txBody>
        </p:sp>
        <p:sp>
          <p:nvSpPr>
            <p:cNvPr id="4" name="TextBox 8">
              <a:extLst>
                <a:ext uri="{FF2B5EF4-FFF2-40B4-BE49-F238E27FC236}">
                  <a16:creationId xmlns:a16="http://schemas.microsoft.com/office/drawing/2014/main" id="{ACDCA47F-1740-4362-B323-F5F129B2318A}"/>
                </a:ext>
              </a:extLst>
            </p:cNvPr>
            <p:cNvSpPr txBox="1">
              <a:spLocks noChangeArrowheads="1"/>
            </p:cNvSpPr>
            <p:nvPr/>
          </p:nvSpPr>
          <p:spPr bwMode="auto">
            <a:xfrm>
              <a:off x="1195569" y="538471"/>
              <a:ext cx="3255323" cy="4924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spAutoFit/>
            </a:bodyPr>
            <a:lstStyle/>
            <a:p>
              <a:pPr algn="ctr" eaLnBrk="1" hangingPunct="1"/>
              <a:r>
                <a:rPr lang="zh-CN" altLang="en-US" sz="3100" b="1" dirty="0">
                  <a:solidFill>
                    <a:srgbClr val="25AFC6"/>
                  </a:solidFill>
                  <a:latin typeface="微软雅黑" panose="020B0503020204020204" pitchFamily="34" charset="-122"/>
                  <a:ea typeface="微软雅黑" panose="020B0503020204020204" pitchFamily="34" charset="-122"/>
                  <a:sym typeface="Arial" panose="020B0604020202020204" pitchFamily="34" charset="0"/>
                </a:rPr>
                <a:t>活动执行保障</a:t>
              </a:r>
            </a:p>
          </p:txBody>
        </p:sp>
        <p:sp>
          <p:nvSpPr>
            <p:cNvPr id="5" name="TextBox 8">
              <a:extLst>
                <a:ext uri="{FF2B5EF4-FFF2-40B4-BE49-F238E27FC236}">
                  <a16:creationId xmlns:a16="http://schemas.microsoft.com/office/drawing/2014/main" id="{1A26AEE6-F792-436B-88D6-634A26B4FDA5}"/>
                </a:ext>
              </a:extLst>
            </p:cNvPr>
            <p:cNvSpPr txBox="1">
              <a:spLocks noChangeArrowheads="1"/>
            </p:cNvSpPr>
            <p:nvPr/>
          </p:nvSpPr>
          <p:spPr bwMode="auto">
            <a:xfrm>
              <a:off x="1193413" y="1067774"/>
              <a:ext cx="3255323" cy="200055"/>
            </a:xfrm>
            <a:prstGeom prst="rect">
              <a:avLst/>
            </a:prstGeom>
            <a:noFill/>
            <a:ln w="9525">
              <a:noFill/>
              <a:miter lim="800000"/>
              <a:headEnd/>
              <a:tailEnd/>
            </a:ln>
            <a:extLst>
              <a:ext uri="{909E8E84-426E-40DD-AFC4-6F175D3DCCD1}">
                <a14:hiddenFill xmlns:a14="http://schemas.microsoft.com/office/drawing/2010/main">
                  <a:solidFill>
                    <a:srgbClr val="FFFFFF"/>
                  </a:solidFill>
                </a14:hiddenFill>
              </a:ext>
            </a:extLst>
          </p:spPr>
          <p:txBody>
            <a:bodyPr lIns="0" tIns="0" rIns="0" bIns="0" anchor="ctr">
              <a:spAutoFit/>
            </a:bodyPr>
            <a:lstStyle/>
            <a:p>
              <a:pPr algn="ctr" eaLnBrk="1" hangingPunct="1"/>
              <a:r>
                <a:rPr lang="en-US" altLang="zh-CN" sz="1300" dirty="0">
                  <a:solidFill>
                    <a:schemeClr val="bg1">
                      <a:lumMod val="50000"/>
                    </a:schemeClr>
                  </a:solidFill>
                  <a:latin typeface="微软雅黑" panose="020B0503020204020204" pitchFamily="34" charset="-122"/>
                  <a:ea typeface="微软雅黑" panose="020B0503020204020204" pitchFamily="34" charset="-122"/>
                  <a:sym typeface="Arial" panose="020B0604020202020204" pitchFamily="34" charset="0"/>
                </a:rPr>
                <a:t>CLICK TO ADD CAPTION TEXT</a:t>
              </a:r>
              <a:endParaRPr lang="zh-CN" altLang="en-US" sz="1300" dirty="0">
                <a:solidFill>
                  <a:schemeClr val="bg1">
                    <a:lumMod val="50000"/>
                  </a:schemeClr>
                </a:solidFill>
                <a:latin typeface="微软雅黑" panose="020B0503020204020204" pitchFamily="34" charset="-122"/>
                <a:ea typeface="微软雅黑" panose="020B0503020204020204" pitchFamily="34" charset="-122"/>
                <a:sym typeface="Arial" panose="020B0604020202020204" pitchFamily="34" charset="0"/>
              </a:endParaRPr>
            </a:p>
          </p:txBody>
        </p:sp>
        <p:sp>
          <p:nvSpPr>
            <p:cNvPr id="6" name="矩形 5">
              <a:extLst>
                <a:ext uri="{FF2B5EF4-FFF2-40B4-BE49-F238E27FC236}">
                  <a16:creationId xmlns:a16="http://schemas.microsoft.com/office/drawing/2014/main" id="{9444B16B-BEB5-47A3-80DB-32ABD141501E}"/>
                </a:ext>
              </a:extLst>
            </p:cNvPr>
            <p:cNvSpPr/>
            <p:nvPr/>
          </p:nvSpPr>
          <p:spPr>
            <a:xfrm flipV="1">
              <a:off x="-2146775" y="906236"/>
              <a:ext cx="3414502" cy="45719"/>
            </a:xfrm>
            <a:prstGeom prst="rect">
              <a:avLst/>
            </a:prstGeom>
            <a:solidFill>
              <a:srgbClr val="25AFC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dirty="0">
                <a:latin typeface="微软雅黑" panose="020B0503020204020204" pitchFamily="34" charset="-122"/>
                <a:ea typeface="微软雅黑" panose="020B0503020204020204" pitchFamily="34" charset="-122"/>
              </a:endParaRPr>
            </a:p>
          </p:txBody>
        </p:sp>
      </p:grpSp>
      <p:grpSp>
        <p:nvGrpSpPr>
          <p:cNvPr id="7" name="组合 6">
            <a:extLst>
              <a:ext uri="{FF2B5EF4-FFF2-40B4-BE49-F238E27FC236}">
                <a16:creationId xmlns:a16="http://schemas.microsoft.com/office/drawing/2014/main" id="{AC866D6B-FAE8-481C-8F17-D346DD9F0C51}"/>
              </a:ext>
            </a:extLst>
          </p:cNvPr>
          <p:cNvGrpSpPr/>
          <p:nvPr/>
        </p:nvGrpSpPr>
        <p:grpSpPr>
          <a:xfrm>
            <a:off x="5364877" y="1843143"/>
            <a:ext cx="5417424" cy="3797194"/>
            <a:chOff x="5500688" y="1776413"/>
            <a:chExt cx="6024562" cy="4222750"/>
          </a:xfrm>
        </p:grpSpPr>
        <p:sp>
          <p:nvSpPr>
            <p:cNvPr id="8" name="矩形 7">
              <a:extLst>
                <a:ext uri="{FF2B5EF4-FFF2-40B4-BE49-F238E27FC236}">
                  <a16:creationId xmlns:a16="http://schemas.microsoft.com/office/drawing/2014/main" id="{14030CC1-2B58-41E4-B44E-9AB48576C8AD}"/>
                </a:ext>
              </a:extLst>
            </p:cNvPr>
            <p:cNvSpPr/>
            <p:nvPr/>
          </p:nvSpPr>
          <p:spPr>
            <a:xfrm>
              <a:off x="5500688" y="1797050"/>
              <a:ext cx="2952750" cy="2043113"/>
            </a:xfrm>
            <a:prstGeom prst="rect">
              <a:avLst/>
            </a:prstGeom>
            <a:solidFill>
              <a:srgbClr val="25AFC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sz="1600" dirty="0">
                <a:solidFill>
                  <a:prstClr val="white"/>
                </a:solidFill>
              </a:endParaRPr>
            </a:p>
          </p:txBody>
        </p:sp>
        <p:pic>
          <p:nvPicPr>
            <p:cNvPr id="9" name="组合 13">
              <a:extLst>
                <a:ext uri="{FF2B5EF4-FFF2-40B4-BE49-F238E27FC236}">
                  <a16:creationId xmlns:a16="http://schemas.microsoft.com/office/drawing/2014/main" id="{3C7213DF-FE74-45A2-8FBA-4A42E9E32C57}"/>
                </a:ext>
              </a:extLst>
            </p:cNvPr>
            <p:cNvPicPr>
              <a:picLocks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730875" y="2120900"/>
              <a:ext cx="657225" cy="463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文本框 9">
              <a:extLst>
                <a:ext uri="{FF2B5EF4-FFF2-40B4-BE49-F238E27FC236}">
                  <a16:creationId xmlns:a16="http://schemas.microsoft.com/office/drawing/2014/main" id="{644F4F18-F0F8-42CC-9F48-9863345DE5A4}"/>
                </a:ext>
              </a:extLst>
            </p:cNvPr>
            <p:cNvSpPr txBox="1">
              <a:spLocks noChangeArrowheads="1"/>
            </p:cNvSpPr>
            <p:nvPr/>
          </p:nvSpPr>
          <p:spPr bwMode="auto">
            <a:xfrm>
              <a:off x="5735638" y="2602898"/>
              <a:ext cx="2484437" cy="7187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ea typeface="宋体" pitchFamily="2" charset="-122"/>
                </a:defRPr>
              </a:lvl1pPr>
              <a:lvl2pPr marL="742950" indent="-285750">
                <a:defRPr>
                  <a:solidFill>
                    <a:schemeClr val="tx1"/>
                  </a:solidFill>
                  <a:latin typeface="Calibri" pitchFamily="34" charset="0"/>
                  <a:ea typeface="宋体" pitchFamily="2" charset="-122"/>
                </a:defRPr>
              </a:lvl2pPr>
              <a:lvl3pPr marL="1143000" indent="-228600">
                <a:defRPr>
                  <a:solidFill>
                    <a:schemeClr val="tx1"/>
                  </a:solidFill>
                  <a:latin typeface="Calibri" pitchFamily="34" charset="0"/>
                  <a:ea typeface="宋体" pitchFamily="2" charset="-122"/>
                </a:defRPr>
              </a:lvl3pPr>
              <a:lvl4pPr marL="1600200" indent="-228600">
                <a:defRPr>
                  <a:solidFill>
                    <a:schemeClr val="tx1"/>
                  </a:solidFill>
                  <a:latin typeface="Calibri" pitchFamily="34" charset="0"/>
                  <a:ea typeface="宋体" pitchFamily="2" charset="-122"/>
                </a:defRPr>
              </a:lvl4pPr>
              <a:lvl5pPr marL="2057400" indent="-228600">
                <a:defRPr>
                  <a:solidFill>
                    <a:schemeClr val="tx1"/>
                  </a:solidFill>
                  <a:latin typeface="Calibri" pitchFamily="34" charset="0"/>
                  <a:ea typeface="宋体" pitchFamily="2" charset="-122"/>
                </a:defRPr>
              </a:lvl5pPr>
              <a:lvl6pPr marL="2514600" indent="-228600" eaLnBrk="0" fontAlgn="base" hangingPunct="0">
                <a:spcBef>
                  <a:spcPct val="0"/>
                </a:spcBef>
                <a:spcAft>
                  <a:spcPct val="0"/>
                </a:spcAft>
                <a:defRPr>
                  <a:solidFill>
                    <a:schemeClr val="tx1"/>
                  </a:solidFill>
                  <a:latin typeface="Calibri" pitchFamily="34" charset="0"/>
                  <a:ea typeface="宋体" pitchFamily="2" charset="-122"/>
                </a:defRPr>
              </a:lvl6pPr>
              <a:lvl7pPr marL="2971800" indent="-228600" eaLnBrk="0" fontAlgn="base" hangingPunct="0">
                <a:spcBef>
                  <a:spcPct val="0"/>
                </a:spcBef>
                <a:spcAft>
                  <a:spcPct val="0"/>
                </a:spcAft>
                <a:defRPr>
                  <a:solidFill>
                    <a:schemeClr val="tx1"/>
                  </a:solidFill>
                  <a:latin typeface="Calibri" pitchFamily="34" charset="0"/>
                  <a:ea typeface="宋体" pitchFamily="2" charset="-122"/>
                </a:defRPr>
              </a:lvl7pPr>
              <a:lvl8pPr marL="3429000" indent="-228600" eaLnBrk="0" fontAlgn="base" hangingPunct="0">
                <a:spcBef>
                  <a:spcPct val="0"/>
                </a:spcBef>
                <a:spcAft>
                  <a:spcPct val="0"/>
                </a:spcAft>
                <a:defRPr>
                  <a:solidFill>
                    <a:schemeClr val="tx1"/>
                  </a:solidFill>
                  <a:latin typeface="Calibri" pitchFamily="34" charset="0"/>
                  <a:ea typeface="宋体" pitchFamily="2" charset="-122"/>
                </a:defRPr>
              </a:lvl8pPr>
              <a:lvl9pPr marL="3886200" indent="-228600" eaLnBrk="0" fontAlgn="base" hangingPunct="0">
                <a:spcBef>
                  <a:spcPct val="0"/>
                </a:spcBef>
                <a:spcAft>
                  <a:spcPct val="0"/>
                </a:spcAft>
                <a:defRPr>
                  <a:solidFill>
                    <a:schemeClr val="tx1"/>
                  </a:solidFill>
                  <a:latin typeface="Calibri" pitchFamily="34" charset="0"/>
                  <a:ea typeface="宋体" pitchFamily="2" charset="-122"/>
                </a:defRPr>
              </a:lvl9pPr>
            </a:lstStyle>
            <a:p>
              <a:pPr>
                <a:lnSpc>
                  <a:spcPct val="150000"/>
                </a:lnSpc>
              </a:pPr>
              <a:r>
                <a:rPr lang="zh-CN" altLang="en-US" sz="1200" dirty="0">
                  <a:solidFill>
                    <a:schemeClr val="bg1"/>
                  </a:solidFill>
                  <a:latin typeface="微软雅黑" panose="020B0503020204020204" pitchFamily="34" charset="-122"/>
                  <a:ea typeface="微软雅黑" panose="020B0503020204020204" pitchFamily="34" charset="-122"/>
                  <a:cs typeface="Lato Regular"/>
                </a:rPr>
                <a:t>点击此处更换文本点击此处更换文本点击此处更换文本</a:t>
              </a:r>
              <a:endParaRPr lang="zh-CN" altLang="en-US" sz="1200" dirty="0">
                <a:solidFill>
                  <a:schemeClr val="bg1"/>
                </a:solidFill>
              </a:endParaRPr>
            </a:p>
          </p:txBody>
        </p:sp>
        <p:sp>
          <p:nvSpPr>
            <p:cNvPr id="11" name="文本框 10">
              <a:extLst>
                <a:ext uri="{FF2B5EF4-FFF2-40B4-BE49-F238E27FC236}">
                  <a16:creationId xmlns:a16="http://schemas.microsoft.com/office/drawing/2014/main" id="{ACB15CB4-EB6C-449A-8571-BFFD1663F68C}"/>
                </a:ext>
              </a:extLst>
            </p:cNvPr>
            <p:cNvSpPr txBox="1">
              <a:spLocks noChangeArrowheads="1"/>
            </p:cNvSpPr>
            <p:nvPr/>
          </p:nvSpPr>
          <p:spPr bwMode="auto">
            <a:xfrm>
              <a:off x="6359525" y="2112963"/>
              <a:ext cx="1895475" cy="6309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ea typeface="宋体" pitchFamily="2" charset="-122"/>
                </a:defRPr>
              </a:lvl1pPr>
              <a:lvl2pPr marL="742950" indent="-285750">
                <a:defRPr>
                  <a:solidFill>
                    <a:schemeClr val="tx1"/>
                  </a:solidFill>
                  <a:latin typeface="Calibri" pitchFamily="34" charset="0"/>
                  <a:ea typeface="宋体" pitchFamily="2" charset="-122"/>
                </a:defRPr>
              </a:lvl2pPr>
              <a:lvl3pPr marL="1143000" indent="-228600">
                <a:defRPr>
                  <a:solidFill>
                    <a:schemeClr val="tx1"/>
                  </a:solidFill>
                  <a:latin typeface="Calibri" pitchFamily="34" charset="0"/>
                  <a:ea typeface="宋体" pitchFamily="2" charset="-122"/>
                </a:defRPr>
              </a:lvl3pPr>
              <a:lvl4pPr marL="1600200" indent="-228600">
                <a:defRPr>
                  <a:solidFill>
                    <a:schemeClr val="tx1"/>
                  </a:solidFill>
                  <a:latin typeface="Calibri" pitchFamily="34" charset="0"/>
                  <a:ea typeface="宋体" pitchFamily="2" charset="-122"/>
                </a:defRPr>
              </a:lvl4pPr>
              <a:lvl5pPr marL="2057400" indent="-228600">
                <a:defRPr>
                  <a:solidFill>
                    <a:schemeClr val="tx1"/>
                  </a:solidFill>
                  <a:latin typeface="Calibri" pitchFamily="34" charset="0"/>
                  <a:ea typeface="宋体" pitchFamily="2" charset="-122"/>
                </a:defRPr>
              </a:lvl5pPr>
              <a:lvl6pPr marL="2514600" indent="-228600" eaLnBrk="0" fontAlgn="base" hangingPunct="0">
                <a:spcBef>
                  <a:spcPct val="0"/>
                </a:spcBef>
                <a:spcAft>
                  <a:spcPct val="0"/>
                </a:spcAft>
                <a:defRPr>
                  <a:solidFill>
                    <a:schemeClr val="tx1"/>
                  </a:solidFill>
                  <a:latin typeface="Calibri" pitchFamily="34" charset="0"/>
                  <a:ea typeface="宋体" pitchFamily="2" charset="-122"/>
                </a:defRPr>
              </a:lvl6pPr>
              <a:lvl7pPr marL="2971800" indent="-228600" eaLnBrk="0" fontAlgn="base" hangingPunct="0">
                <a:spcBef>
                  <a:spcPct val="0"/>
                </a:spcBef>
                <a:spcAft>
                  <a:spcPct val="0"/>
                </a:spcAft>
                <a:defRPr>
                  <a:solidFill>
                    <a:schemeClr val="tx1"/>
                  </a:solidFill>
                  <a:latin typeface="Calibri" pitchFamily="34" charset="0"/>
                  <a:ea typeface="宋体" pitchFamily="2" charset="-122"/>
                </a:defRPr>
              </a:lvl7pPr>
              <a:lvl8pPr marL="3429000" indent="-228600" eaLnBrk="0" fontAlgn="base" hangingPunct="0">
                <a:spcBef>
                  <a:spcPct val="0"/>
                </a:spcBef>
                <a:spcAft>
                  <a:spcPct val="0"/>
                </a:spcAft>
                <a:defRPr>
                  <a:solidFill>
                    <a:schemeClr val="tx1"/>
                  </a:solidFill>
                  <a:latin typeface="Calibri" pitchFamily="34" charset="0"/>
                  <a:ea typeface="宋体" pitchFamily="2" charset="-122"/>
                </a:defRPr>
              </a:lvl8pPr>
              <a:lvl9pPr marL="3886200" indent="-228600" eaLnBrk="0" fontAlgn="base" hangingPunct="0">
                <a:spcBef>
                  <a:spcPct val="0"/>
                </a:spcBef>
                <a:spcAft>
                  <a:spcPct val="0"/>
                </a:spcAft>
                <a:defRPr>
                  <a:solidFill>
                    <a:schemeClr val="tx1"/>
                  </a:solidFill>
                  <a:latin typeface="Calibri" pitchFamily="34" charset="0"/>
                  <a:ea typeface="宋体" pitchFamily="2" charset="-122"/>
                </a:defRPr>
              </a:lvl9pPr>
            </a:lstStyle>
            <a:p>
              <a:pPr eaLnBrk="1" hangingPunct="1"/>
              <a:r>
                <a:rPr lang="zh-CN" altLang="en-US" sz="1400" b="1" dirty="0">
                  <a:solidFill>
                    <a:srgbClr val="FFFFFF"/>
                  </a:solidFill>
                  <a:latin typeface="微软雅黑" pitchFamily="34" charset="-122"/>
                  <a:ea typeface="微软雅黑" pitchFamily="34" charset="-122"/>
                </a:rPr>
                <a:t>单击此处添加标题</a:t>
              </a:r>
            </a:p>
          </p:txBody>
        </p:sp>
        <p:sp>
          <p:nvSpPr>
            <p:cNvPr id="12" name="矩形 11">
              <a:extLst>
                <a:ext uri="{FF2B5EF4-FFF2-40B4-BE49-F238E27FC236}">
                  <a16:creationId xmlns:a16="http://schemas.microsoft.com/office/drawing/2014/main" id="{17A16841-CD17-457C-81A5-4EEC1C33E7F6}"/>
                </a:ext>
              </a:extLst>
            </p:cNvPr>
            <p:cNvSpPr/>
            <p:nvPr/>
          </p:nvSpPr>
          <p:spPr>
            <a:xfrm>
              <a:off x="5500688" y="3954463"/>
              <a:ext cx="2952750" cy="2044700"/>
            </a:xfrm>
            <a:prstGeom prst="rect">
              <a:avLst/>
            </a:prstGeom>
            <a:solidFill>
              <a:srgbClr val="25AFC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sz="1600">
                <a:solidFill>
                  <a:prstClr val="white"/>
                </a:solidFill>
              </a:endParaRPr>
            </a:p>
          </p:txBody>
        </p:sp>
        <p:sp>
          <p:nvSpPr>
            <p:cNvPr id="13" name="文本框 23">
              <a:extLst>
                <a:ext uri="{FF2B5EF4-FFF2-40B4-BE49-F238E27FC236}">
                  <a16:creationId xmlns:a16="http://schemas.microsoft.com/office/drawing/2014/main" id="{38887F3E-F8B4-4C82-9E8E-A8262850F09F}"/>
                </a:ext>
              </a:extLst>
            </p:cNvPr>
            <p:cNvSpPr txBox="1">
              <a:spLocks noChangeArrowheads="1"/>
            </p:cNvSpPr>
            <p:nvPr/>
          </p:nvSpPr>
          <p:spPr bwMode="auto">
            <a:xfrm>
              <a:off x="5735638" y="4760310"/>
              <a:ext cx="2484437" cy="7187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ea typeface="宋体" pitchFamily="2" charset="-122"/>
                </a:defRPr>
              </a:lvl1pPr>
              <a:lvl2pPr marL="742950" indent="-285750">
                <a:defRPr>
                  <a:solidFill>
                    <a:schemeClr val="tx1"/>
                  </a:solidFill>
                  <a:latin typeface="Calibri" pitchFamily="34" charset="0"/>
                  <a:ea typeface="宋体" pitchFamily="2" charset="-122"/>
                </a:defRPr>
              </a:lvl2pPr>
              <a:lvl3pPr marL="1143000" indent="-228600">
                <a:defRPr>
                  <a:solidFill>
                    <a:schemeClr val="tx1"/>
                  </a:solidFill>
                  <a:latin typeface="Calibri" pitchFamily="34" charset="0"/>
                  <a:ea typeface="宋体" pitchFamily="2" charset="-122"/>
                </a:defRPr>
              </a:lvl3pPr>
              <a:lvl4pPr marL="1600200" indent="-228600">
                <a:defRPr>
                  <a:solidFill>
                    <a:schemeClr val="tx1"/>
                  </a:solidFill>
                  <a:latin typeface="Calibri" pitchFamily="34" charset="0"/>
                  <a:ea typeface="宋体" pitchFamily="2" charset="-122"/>
                </a:defRPr>
              </a:lvl4pPr>
              <a:lvl5pPr marL="2057400" indent="-228600">
                <a:defRPr>
                  <a:solidFill>
                    <a:schemeClr val="tx1"/>
                  </a:solidFill>
                  <a:latin typeface="Calibri" pitchFamily="34" charset="0"/>
                  <a:ea typeface="宋体" pitchFamily="2" charset="-122"/>
                </a:defRPr>
              </a:lvl5pPr>
              <a:lvl6pPr marL="2514600" indent="-228600" eaLnBrk="0" fontAlgn="base" hangingPunct="0">
                <a:spcBef>
                  <a:spcPct val="0"/>
                </a:spcBef>
                <a:spcAft>
                  <a:spcPct val="0"/>
                </a:spcAft>
                <a:defRPr>
                  <a:solidFill>
                    <a:schemeClr val="tx1"/>
                  </a:solidFill>
                  <a:latin typeface="Calibri" pitchFamily="34" charset="0"/>
                  <a:ea typeface="宋体" pitchFamily="2" charset="-122"/>
                </a:defRPr>
              </a:lvl6pPr>
              <a:lvl7pPr marL="2971800" indent="-228600" eaLnBrk="0" fontAlgn="base" hangingPunct="0">
                <a:spcBef>
                  <a:spcPct val="0"/>
                </a:spcBef>
                <a:spcAft>
                  <a:spcPct val="0"/>
                </a:spcAft>
                <a:defRPr>
                  <a:solidFill>
                    <a:schemeClr val="tx1"/>
                  </a:solidFill>
                  <a:latin typeface="Calibri" pitchFamily="34" charset="0"/>
                  <a:ea typeface="宋体" pitchFamily="2" charset="-122"/>
                </a:defRPr>
              </a:lvl7pPr>
              <a:lvl8pPr marL="3429000" indent="-228600" eaLnBrk="0" fontAlgn="base" hangingPunct="0">
                <a:spcBef>
                  <a:spcPct val="0"/>
                </a:spcBef>
                <a:spcAft>
                  <a:spcPct val="0"/>
                </a:spcAft>
                <a:defRPr>
                  <a:solidFill>
                    <a:schemeClr val="tx1"/>
                  </a:solidFill>
                  <a:latin typeface="Calibri" pitchFamily="34" charset="0"/>
                  <a:ea typeface="宋体" pitchFamily="2" charset="-122"/>
                </a:defRPr>
              </a:lvl8pPr>
              <a:lvl9pPr marL="3886200" indent="-228600" eaLnBrk="0" fontAlgn="base" hangingPunct="0">
                <a:spcBef>
                  <a:spcPct val="0"/>
                </a:spcBef>
                <a:spcAft>
                  <a:spcPct val="0"/>
                </a:spcAft>
                <a:defRPr>
                  <a:solidFill>
                    <a:schemeClr val="tx1"/>
                  </a:solidFill>
                  <a:latin typeface="Calibri" pitchFamily="34" charset="0"/>
                  <a:ea typeface="宋体" pitchFamily="2" charset="-122"/>
                </a:defRPr>
              </a:lvl9pPr>
            </a:lstStyle>
            <a:p>
              <a:pPr>
                <a:lnSpc>
                  <a:spcPct val="150000"/>
                </a:lnSpc>
              </a:pPr>
              <a:r>
                <a:rPr lang="zh-CN" altLang="en-US" sz="1200" dirty="0">
                  <a:solidFill>
                    <a:schemeClr val="bg1"/>
                  </a:solidFill>
                  <a:latin typeface="微软雅黑" panose="020B0503020204020204" pitchFamily="34" charset="-122"/>
                  <a:ea typeface="微软雅黑" panose="020B0503020204020204" pitchFamily="34" charset="-122"/>
                  <a:cs typeface="Lato Regular"/>
                </a:rPr>
                <a:t>点击此处更换文本点击此处更换文本点击此处更换文本</a:t>
              </a:r>
              <a:endParaRPr lang="zh-CN" altLang="en-US" sz="1200" dirty="0">
                <a:solidFill>
                  <a:schemeClr val="bg1"/>
                </a:solidFill>
              </a:endParaRPr>
            </a:p>
          </p:txBody>
        </p:sp>
        <p:sp>
          <p:nvSpPr>
            <p:cNvPr id="14" name="文本框 24">
              <a:extLst>
                <a:ext uri="{FF2B5EF4-FFF2-40B4-BE49-F238E27FC236}">
                  <a16:creationId xmlns:a16="http://schemas.microsoft.com/office/drawing/2014/main" id="{5BC407C7-B842-47B2-A47B-4D9CC740F924}"/>
                </a:ext>
              </a:extLst>
            </p:cNvPr>
            <p:cNvSpPr txBox="1">
              <a:spLocks noChangeArrowheads="1"/>
            </p:cNvSpPr>
            <p:nvPr/>
          </p:nvSpPr>
          <p:spPr bwMode="auto">
            <a:xfrm>
              <a:off x="6359525" y="4270375"/>
              <a:ext cx="1895475" cy="6309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ea typeface="宋体" pitchFamily="2" charset="-122"/>
                </a:defRPr>
              </a:lvl1pPr>
              <a:lvl2pPr marL="742950" indent="-285750">
                <a:defRPr>
                  <a:solidFill>
                    <a:schemeClr val="tx1"/>
                  </a:solidFill>
                  <a:latin typeface="Calibri" pitchFamily="34" charset="0"/>
                  <a:ea typeface="宋体" pitchFamily="2" charset="-122"/>
                </a:defRPr>
              </a:lvl2pPr>
              <a:lvl3pPr marL="1143000" indent="-228600">
                <a:defRPr>
                  <a:solidFill>
                    <a:schemeClr val="tx1"/>
                  </a:solidFill>
                  <a:latin typeface="Calibri" pitchFamily="34" charset="0"/>
                  <a:ea typeface="宋体" pitchFamily="2" charset="-122"/>
                </a:defRPr>
              </a:lvl3pPr>
              <a:lvl4pPr marL="1600200" indent="-228600">
                <a:defRPr>
                  <a:solidFill>
                    <a:schemeClr val="tx1"/>
                  </a:solidFill>
                  <a:latin typeface="Calibri" pitchFamily="34" charset="0"/>
                  <a:ea typeface="宋体" pitchFamily="2" charset="-122"/>
                </a:defRPr>
              </a:lvl4pPr>
              <a:lvl5pPr marL="2057400" indent="-228600">
                <a:defRPr>
                  <a:solidFill>
                    <a:schemeClr val="tx1"/>
                  </a:solidFill>
                  <a:latin typeface="Calibri" pitchFamily="34" charset="0"/>
                  <a:ea typeface="宋体" pitchFamily="2" charset="-122"/>
                </a:defRPr>
              </a:lvl5pPr>
              <a:lvl6pPr marL="2514600" indent="-228600" eaLnBrk="0" fontAlgn="base" hangingPunct="0">
                <a:spcBef>
                  <a:spcPct val="0"/>
                </a:spcBef>
                <a:spcAft>
                  <a:spcPct val="0"/>
                </a:spcAft>
                <a:defRPr>
                  <a:solidFill>
                    <a:schemeClr val="tx1"/>
                  </a:solidFill>
                  <a:latin typeface="Calibri" pitchFamily="34" charset="0"/>
                  <a:ea typeface="宋体" pitchFamily="2" charset="-122"/>
                </a:defRPr>
              </a:lvl6pPr>
              <a:lvl7pPr marL="2971800" indent="-228600" eaLnBrk="0" fontAlgn="base" hangingPunct="0">
                <a:spcBef>
                  <a:spcPct val="0"/>
                </a:spcBef>
                <a:spcAft>
                  <a:spcPct val="0"/>
                </a:spcAft>
                <a:defRPr>
                  <a:solidFill>
                    <a:schemeClr val="tx1"/>
                  </a:solidFill>
                  <a:latin typeface="Calibri" pitchFamily="34" charset="0"/>
                  <a:ea typeface="宋体" pitchFamily="2" charset="-122"/>
                </a:defRPr>
              </a:lvl7pPr>
              <a:lvl8pPr marL="3429000" indent="-228600" eaLnBrk="0" fontAlgn="base" hangingPunct="0">
                <a:spcBef>
                  <a:spcPct val="0"/>
                </a:spcBef>
                <a:spcAft>
                  <a:spcPct val="0"/>
                </a:spcAft>
                <a:defRPr>
                  <a:solidFill>
                    <a:schemeClr val="tx1"/>
                  </a:solidFill>
                  <a:latin typeface="Calibri" pitchFamily="34" charset="0"/>
                  <a:ea typeface="宋体" pitchFamily="2" charset="-122"/>
                </a:defRPr>
              </a:lvl8pPr>
              <a:lvl9pPr marL="3886200" indent="-228600" eaLnBrk="0" fontAlgn="base" hangingPunct="0">
                <a:spcBef>
                  <a:spcPct val="0"/>
                </a:spcBef>
                <a:spcAft>
                  <a:spcPct val="0"/>
                </a:spcAft>
                <a:defRPr>
                  <a:solidFill>
                    <a:schemeClr val="tx1"/>
                  </a:solidFill>
                  <a:latin typeface="Calibri" pitchFamily="34" charset="0"/>
                  <a:ea typeface="宋体" pitchFamily="2" charset="-122"/>
                </a:defRPr>
              </a:lvl9pPr>
            </a:lstStyle>
            <a:p>
              <a:pPr eaLnBrk="1" hangingPunct="1"/>
              <a:r>
                <a:rPr lang="zh-CN" altLang="en-US" sz="1400" b="1">
                  <a:solidFill>
                    <a:srgbClr val="FFFFFF"/>
                  </a:solidFill>
                  <a:latin typeface="微软雅黑" pitchFamily="34" charset="-122"/>
                  <a:ea typeface="微软雅黑" pitchFamily="34" charset="-122"/>
                </a:rPr>
                <a:t>单击此处添加标题</a:t>
              </a:r>
            </a:p>
          </p:txBody>
        </p:sp>
        <p:sp>
          <p:nvSpPr>
            <p:cNvPr id="15" name="Freeform 5">
              <a:extLst>
                <a:ext uri="{FF2B5EF4-FFF2-40B4-BE49-F238E27FC236}">
                  <a16:creationId xmlns:a16="http://schemas.microsoft.com/office/drawing/2014/main" id="{7AD33EB3-4C1D-42AD-A56D-D9F71AEAB030}"/>
                </a:ext>
              </a:extLst>
            </p:cNvPr>
            <p:cNvSpPr>
              <a:spLocks/>
            </p:cNvSpPr>
            <p:nvPr/>
          </p:nvSpPr>
          <p:spPr bwMode="auto">
            <a:xfrm rot="19556407">
              <a:off x="5784850" y="4214813"/>
              <a:ext cx="555625" cy="450850"/>
            </a:xfrm>
            <a:custGeom>
              <a:avLst/>
              <a:gdLst>
                <a:gd name="T0" fmla="*/ 2147483647 w 1269"/>
                <a:gd name="T1" fmla="*/ 2147483647 h 1288"/>
                <a:gd name="T2" fmla="*/ 2147483647 w 1269"/>
                <a:gd name="T3" fmla="*/ 2147483647 h 1288"/>
                <a:gd name="T4" fmla="*/ 2147483647 w 1269"/>
                <a:gd name="T5" fmla="*/ 2147483647 h 1288"/>
                <a:gd name="T6" fmla="*/ 2147483647 w 1269"/>
                <a:gd name="T7" fmla="*/ 2147483647 h 1288"/>
                <a:gd name="T8" fmla="*/ 2147483647 w 1269"/>
                <a:gd name="T9" fmla="*/ 2147483647 h 1288"/>
                <a:gd name="T10" fmla="*/ 2147483647 w 1269"/>
                <a:gd name="T11" fmla="*/ 2147483647 h 1288"/>
                <a:gd name="T12" fmla="*/ 2147483647 w 1269"/>
                <a:gd name="T13" fmla="*/ 2147483647 h 1288"/>
                <a:gd name="T14" fmla="*/ 2147483647 w 1269"/>
                <a:gd name="T15" fmla="*/ 2147483647 h 1288"/>
                <a:gd name="T16" fmla="*/ 2147483647 w 1269"/>
                <a:gd name="T17" fmla="*/ 2147483647 h 1288"/>
                <a:gd name="T18" fmla="*/ 2147483647 w 1269"/>
                <a:gd name="T19" fmla="*/ 2147483647 h 1288"/>
                <a:gd name="T20" fmla="*/ 2147483647 w 1269"/>
                <a:gd name="T21" fmla="*/ 2147483647 h 1288"/>
                <a:gd name="T22" fmla="*/ 2147483647 w 1269"/>
                <a:gd name="T23" fmla="*/ 2147483647 h 1288"/>
                <a:gd name="T24" fmla="*/ 2147483647 w 1269"/>
                <a:gd name="T25" fmla="*/ 2147483647 h 1288"/>
                <a:gd name="T26" fmla="*/ 2147483647 w 1269"/>
                <a:gd name="T27" fmla="*/ 2147483647 h 1288"/>
                <a:gd name="T28" fmla="*/ 2147483647 w 1269"/>
                <a:gd name="T29" fmla="*/ 2147483647 h 1288"/>
                <a:gd name="T30" fmla="*/ 2147483647 w 1269"/>
                <a:gd name="T31" fmla="*/ 2147483647 h 1288"/>
                <a:gd name="T32" fmla="*/ 2147483647 w 1269"/>
                <a:gd name="T33" fmla="*/ 2147483647 h 1288"/>
                <a:gd name="T34" fmla="*/ 2147483647 w 1269"/>
                <a:gd name="T35" fmla="*/ 2147483647 h 1288"/>
                <a:gd name="T36" fmla="*/ 2147483647 w 1269"/>
                <a:gd name="T37" fmla="*/ 2147483647 h 1288"/>
                <a:gd name="T38" fmla="*/ 2147483647 w 1269"/>
                <a:gd name="T39" fmla="*/ 2147483647 h 1288"/>
                <a:gd name="T40" fmla="*/ 2147483647 w 1269"/>
                <a:gd name="T41" fmla="*/ 0 h 1288"/>
                <a:gd name="T42" fmla="*/ 2147483647 w 1269"/>
                <a:gd name="T43" fmla="*/ 0 h 1288"/>
                <a:gd name="T44" fmla="*/ 2147483647 w 1269"/>
                <a:gd name="T45" fmla="*/ 2147483647 h 1288"/>
                <a:gd name="T46" fmla="*/ 2147483647 w 1269"/>
                <a:gd name="T47" fmla="*/ 2147483647 h 1288"/>
                <a:gd name="T48" fmla="*/ 2147483647 w 1269"/>
                <a:gd name="T49" fmla="*/ 2147483647 h 1288"/>
                <a:gd name="T50" fmla="*/ 2147483647 w 1269"/>
                <a:gd name="T51" fmla="*/ 2147483647 h 1288"/>
                <a:gd name="T52" fmla="*/ 2147483647 w 1269"/>
                <a:gd name="T53" fmla="*/ 2147483647 h 1288"/>
                <a:gd name="T54" fmla="*/ 2147483647 w 1269"/>
                <a:gd name="T55" fmla="*/ 2147483647 h 1288"/>
                <a:gd name="T56" fmla="*/ 2147483647 w 1269"/>
                <a:gd name="T57" fmla="*/ 2147483647 h 1288"/>
                <a:gd name="T58" fmla="*/ 2147483647 w 1269"/>
                <a:gd name="T59" fmla="*/ 2147483647 h 1288"/>
                <a:gd name="T60" fmla="*/ 2147483647 w 1269"/>
                <a:gd name="T61" fmla="*/ 2147483647 h 1288"/>
                <a:gd name="T62" fmla="*/ 2147483647 w 1269"/>
                <a:gd name="T63" fmla="*/ 2147483647 h 1288"/>
                <a:gd name="T64" fmla="*/ 2147483647 w 1269"/>
                <a:gd name="T65" fmla="*/ 2147483647 h 1288"/>
                <a:gd name="T66" fmla="*/ 2147483647 w 1269"/>
                <a:gd name="T67" fmla="*/ 2147483647 h 1288"/>
                <a:gd name="T68" fmla="*/ 2147483647 w 1269"/>
                <a:gd name="T69" fmla="*/ 2147483647 h 1288"/>
                <a:gd name="T70" fmla="*/ 2147483647 w 1269"/>
                <a:gd name="T71" fmla="*/ 2147483647 h 1288"/>
                <a:gd name="T72" fmla="*/ 2147483647 w 1269"/>
                <a:gd name="T73" fmla="*/ 2147483647 h 1288"/>
                <a:gd name="T74" fmla="*/ 2147483647 w 1269"/>
                <a:gd name="T75" fmla="*/ 2147483647 h 1288"/>
                <a:gd name="T76" fmla="*/ 0 w 1269"/>
                <a:gd name="T77" fmla="*/ 2147483647 h 1288"/>
                <a:gd name="T78" fmla="*/ 2147483647 w 1269"/>
                <a:gd name="T79" fmla="*/ 2147483647 h 1288"/>
                <a:gd name="T80" fmla="*/ 2147483647 w 1269"/>
                <a:gd name="T81" fmla="*/ 2147483647 h 1288"/>
                <a:gd name="T82" fmla="*/ 2147483647 w 1269"/>
                <a:gd name="T83" fmla="*/ 2147483647 h 1288"/>
                <a:gd name="T84" fmla="*/ 2147483647 w 1269"/>
                <a:gd name="T85" fmla="*/ 2147483647 h 1288"/>
                <a:gd name="T86" fmla="*/ 2147483647 w 1269"/>
                <a:gd name="T87" fmla="*/ 2147483647 h 1288"/>
                <a:gd name="T88" fmla="*/ 2147483647 w 1269"/>
                <a:gd name="T89" fmla="*/ 2147483647 h 1288"/>
                <a:gd name="T90" fmla="*/ 2147483647 w 1269"/>
                <a:gd name="T91" fmla="*/ 2147483647 h 1288"/>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w 1269"/>
                <a:gd name="T139" fmla="*/ 0 h 1288"/>
                <a:gd name="T140" fmla="*/ 1269 w 1269"/>
                <a:gd name="T141" fmla="*/ 1288 h 1288"/>
              </a:gdLst>
              <a:ahLst/>
              <a:cxnLst>
                <a:cxn ang="T92">
                  <a:pos x="T0" y="T1"/>
                </a:cxn>
                <a:cxn ang="T93">
                  <a:pos x="T2" y="T3"/>
                </a:cxn>
                <a:cxn ang="T94">
                  <a:pos x="T4" y="T5"/>
                </a:cxn>
                <a:cxn ang="T95">
                  <a:pos x="T6" y="T7"/>
                </a:cxn>
                <a:cxn ang="T96">
                  <a:pos x="T8" y="T9"/>
                </a:cxn>
                <a:cxn ang="T97">
                  <a:pos x="T10" y="T11"/>
                </a:cxn>
                <a:cxn ang="T98">
                  <a:pos x="T12" y="T13"/>
                </a:cxn>
                <a:cxn ang="T99">
                  <a:pos x="T14" y="T15"/>
                </a:cxn>
                <a:cxn ang="T100">
                  <a:pos x="T16" y="T17"/>
                </a:cxn>
                <a:cxn ang="T101">
                  <a:pos x="T18" y="T19"/>
                </a:cxn>
                <a:cxn ang="T102">
                  <a:pos x="T20" y="T21"/>
                </a:cxn>
                <a:cxn ang="T103">
                  <a:pos x="T22" y="T23"/>
                </a:cxn>
                <a:cxn ang="T104">
                  <a:pos x="T24" y="T25"/>
                </a:cxn>
                <a:cxn ang="T105">
                  <a:pos x="T26" y="T27"/>
                </a:cxn>
                <a:cxn ang="T106">
                  <a:pos x="T28" y="T29"/>
                </a:cxn>
                <a:cxn ang="T107">
                  <a:pos x="T30" y="T31"/>
                </a:cxn>
                <a:cxn ang="T108">
                  <a:pos x="T32" y="T33"/>
                </a:cxn>
                <a:cxn ang="T109">
                  <a:pos x="T34" y="T35"/>
                </a:cxn>
                <a:cxn ang="T110">
                  <a:pos x="T36" y="T37"/>
                </a:cxn>
                <a:cxn ang="T111">
                  <a:pos x="T38" y="T39"/>
                </a:cxn>
                <a:cxn ang="T112">
                  <a:pos x="T40" y="T41"/>
                </a:cxn>
                <a:cxn ang="T113">
                  <a:pos x="T42" y="T43"/>
                </a:cxn>
                <a:cxn ang="T114">
                  <a:pos x="T44" y="T45"/>
                </a:cxn>
                <a:cxn ang="T115">
                  <a:pos x="T46" y="T47"/>
                </a:cxn>
                <a:cxn ang="T116">
                  <a:pos x="T48" y="T49"/>
                </a:cxn>
                <a:cxn ang="T117">
                  <a:pos x="T50" y="T51"/>
                </a:cxn>
                <a:cxn ang="T118">
                  <a:pos x="T52" y="T53"/>
                </a:cxn>
                <a:cxn ang="T119">
                  <a:pos x="T54" y="T55"/>
                </a:cxn>
                <a:cxn ang="T120">
                  <a:pos x="T56" y="T57"/>
                </a:cxn>
                <a:cxn ang="T121">
                  <a:pos x="T58" y="T59"/>
                </a:cxn>
                <a:cxn ang="T122">
                  <a:pos x="T60" y="T61"/>
                </a:cxn>
                <a:cxn ang="T123">
                  <a:pos x="T62" y="T63"/>
                </a:cxn>
                <a:cxn ang="T124">
                  <a:pos x="T64" y="T65"/>
                </a:cxn>
                <a:cxn ang="T125">
                  <a:pos x="T66" y="T67"/>
                </a:cxn>
                <a:cxn ang="T126">
                  <a:pos x="T68" y="T69"/>
                </a:cxn>
                <a:cxn ang="T127">
                  <a:pos x="T70" y="T71"/>
                </a:cxn>
                <a:cxn ang="T128">
                  <a:pos x="T72" y="T73"/>
                </a:cxn>
                <a:cxn ang="T129">
                  <a:pos x="T74" y="T75"/>
                </a:cxn>
                <a:cxn ang="T130">
                  <a:pos x="T76" y="T77"/>
                </a:cxn>
                <a:cxn ang="T131">
                  <a:pos x="T78" y="T79"/>
                </a:cxn>
                <a:cxn ang="T132">
                  <a:pos x="T80" y="T81"/>
                </a:cxn>
                <a:cxn ang="T133">
                  <a:pos x="T82" y="T83"/>
                </a:cxn>
                <a:cxn ang="T134">
                  <a:pos x="T84" y="T85"/>
                </a:cxn>
                <a:cxn ang="T135">
                  <a:pos x="T86" y="T87"/>
                </a:cxn>
                <a:cxn ang="T136">
                  <a:pos x="T88" y="T89"/>
                </a:cxn>
                <a:cxn ang="T137">
                  <a:pos x="T90" y="T91"/>
                </a:cxn>
              </a:cxnLst>
              <a:rect l="T138" t="T139" r="T140" b="T141"/>
              <a:pathLst>
                <a:path w="1269" h="1288">
                  <a:moveTo>
                    <a:pt x="828" y="1179"/>
                  </a:moveTo>
                  <a:lnTo>
                    <a:pt x="730" y="1072"/>
                  </a:lnTo>
                  <a:lnTo>
                    <a:pt x="730" y="774"/>
                  </a:lnTo>
                  <a:lnTo>
                    <a:pt x="1269" y="986"/>
                  </a:lnTo>
                  <a:lnTo>
                    <a:pt x="1196" y="752"/>
                  </a:lnTo>
                  <a:lnTo>
                    <a:pt x="730" y="453"/>
                  </a:lnTo>
                  <a:lnTo>
                    <a:pt x="730" y="164"/>
                  </a:lnTo>
                  <a:lnTo>
                    <a:pt x="728" y="131"/>
                  </a:lnTo>
                  <a:lnTo>
                    <a:pt x="721" y="100"/>
                  </a:lnTo>
                  <a:lnTo>
                    <a:pt x="714" y="72"/>
                  </a:lnTo>
                  <a:lnTo>
                    <a:pt x="709" y="60"/>
                  </a:lnTo>
                  <a:lnTo>
                    <a:pt x="704" y="48"/>
                  </a:lnTo>
                  <a:lnTo>
                    <a:pt x="697" y="38"/>
                  </a:lnTo>
                  <a:lnTo>
                    <a:pt x="690" y="28"/>
                  </a:lnTo>
                  <a:lnTo>
                    <a:pt x="684" y="20"/>
                  </a:lnTo>
                  <a:lnTo>
                    <a:pt x="676" y="14"/>
                  </a:lnTo>
                  <a:lnTo>
                    <a:pt x="668" y="8"/>
                  </a:lnTo>
                  <a:lnTo>
                    <a:pt x="659" y="4"/>
                  </a:lnTo>
                  <a:lnTo>
                    <a:pt x="649" y="2"/>
                  </a:lnTo>
                  <a:lnTo>
                    <a:pt x="639" y="0"/>
                  </a:lnTo>
                  <a:lnTo>
                    <a:pt x="629" y="2"/>
                  </a:lnTo>
                  <a:lnTo>
                    <a:pt x="619" y="4"/>
                  </a:lnTo>
                  <a:lnTo>
                    <a:pt x="611" y="10"/>
                  </a:lnTo>
                  <a:lnTo>
                    <a:pt x="601" y="16"/>
                  </a:lnTo>
                  <a:lnTo>
                    <a:pt x="593" y="24"/>
                  </a:lnTo>
                  <a:lnTo>
                    <a:pt x="586" y="34"/>
                  </a:lnTo>
                  <a:lnTo>
                    <a:pt x="579" y="43"/>
                  </a:lnTo>
                  <a:lnTo>
                    <a:pt x="572" y="55"/>
                  </a:lnTo>
                  <a:lnTo>
                    <a:pt x="567" y="67"/>
                  </a:lnTo>
                  <a:lnTo>
                    <a:pt x="563" y="80"/>
                  </a:lnTo>
                  <a:lnTo>
                    <a:pt x="555" y="108"/>
                  </a:lnTo>
                  <a:lnTo>
                    <a:pt x="550" y="136"/>
                  </a:lnTo>
                  <a:lnTo>
                    <a:pt x="548" y="164"/>
                  </a:lnTo>
                  <a:lnTo>
                    <a:pt x="547" y="454"/>
                  </a:lnTo>
                  <a:lnTo>
                    <a:pt x="547" y="448"/>
                  </a:lnTo>
                  <a:lnTo>
                    <a:pt x="73" y="752"/>
                  </a:lnTo>
                  <a:lnTo>
                    <a:pt x="0" y="986"/>
                  </a:lnTo>
                  <a:lnTo>
                    <a:pt x="547" y="772"/>
                  </a:lnTo>
                  <a:lnTo>
                    <a:pt x="546" y="1081"/>
                  </a:lnTo>
                  <a:lnTo>
                    <a:pt x="457" y="1179"/>
                  </a:lnTo>
                  <a:lnTo>
                    <a:pt x="439" y="1288"/>
                  </a:lnTo>
                  <a:lnTo>
                    <a:pt x="643" y="1203"/>
                  </a:lnTo>
                  <a:lnTo>
                    <a:pt x="844" y="1288"/>
                  </a:lnTo>
                  <a:lnTo>
                    <a:pt x="828" y="1179"/>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sz="1600"/>
            </a:p>
          </p:txBody>
        </p:sp>
        <p:sp>
          <p:nvSpPr>
            <p:cNvPr id="16" name="矩形 15">
              <a:extLst>
                <a:ext uri="{FF2B5EF4-FFF2-40B4-BE49-F238E27FC236}">
                  <a16:creationId xmlns:a16="http://schemas.microsoft.com/office/drawing/2014/main" id="{8C283276-6216-409F-A526-64B456F32D21}"/>
                </a:ext>
              </a:extLst>
            </p:cNvPr>
            <p:cNvSpPr/>
            <p:nvPr/>
          </p:nvSpPr>
          <p:spPr>
            <a:xfrm>
              <a:off x="8572500" y="1776413"/>
              <a:ext cx="2952750" cy="2044700"/>
            </a:xfrm>
            <a:prstGeom prst="rect">
              <a:avLst/>
            </a:prstGeom>
            <a:solidFill>
              <a:srgbClr val="25AFC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sz="1600">
                <a:solidFill>
                  <a:prstClr val="white"/>
                </a:solidFill>
              </a:endParaRPr>
            </a:p>
          </p:txBody>
        </p:sp>
        <p:sp>
          <p:nvSpPr>
            <p:cNvPr id="17" name="文本框 28">
              <a:extLst>
                <a:ext uri="{FF2B5EF4-FFF2-40B4-BE49-F238E27FC236}">
                  <a16:creationId xmlns:a16="http://schemas.microsoft.com/office/drawing/2014/main" id="{35AF1529-80FA-4747-A959-EA7DB07CFF00}"/>
                </a:ext>
              </a:extLst>
            </p:cNvPr>
            <p:cNvSpPr txBox="1">
              <a:spLocks noChangeArrowheads="1"/>
            </p:cNvSpPr>
            <p:nvPr/>
          </p:nvSpPr>
          <p:spPr bwMode="auto">
            <a:xfrm>
              <a:off x="8805863" y="2582261"/>
              <a:ext cx="2484437" cy="7187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ea typeface="宋体" pitchFamily="2" charset="-122"/>
                </a:defRPr>
              </a:lvl1pPr>
              <a:lvl2pPr marL="742950" indent="-285750">
                <a:defRPr>
                  <a:solidFill>
                    <a:schemeClr val="tx1"/>
                  </a:solidFill>
                  <a:latin typeface="Calibri" pitchFamily="34" charset="0"/>
                  <a:ea typeface="宋体" pitchFamily="2" charset="-122"/>
                </a:defRPr>
              </a:lvl2pPr>
              <a:lvl3pPr marL="1143000" indent="-228600">
                <a:defRPr>
                  <a:solidFill>
                    <a:schemeClr val="tx1"/>
                  </a:solidFill>
                  <a:latin typeface="Calibri" pitchFamily="34" charset="0"/>
                  <a:ea typeface="宋体" pitchFamily="2" charset="-122"/>
                </a:defRPr>
              </a:lvl3pPr>
              <a:lvl4pPr marL="1600200" indent="-228600">
                <a:defRPr>
                  <a:solidFill>
                    <a:schemeClr val="tx1"/>
                  </a:solidFill>
                  <a:latin typeface="Calibri" pitchFamily="34" charset="0"/>
                  <a:ea typeface="宋体" pitchFamily="2" charset="-122"/>
                </a:defRPr>
              </a:lvl4pPr>
              <a:lvl5pPr marL="2057400" indent="-228600">
                <a:defRPr>
                  <a:solidFill>
                    <a:schemeClr val="tx1"/>
                  </a:solidFill>
                  <a:latin typeface="Calibri" pitchFamily="34" charset="0"/>
                  <a:ea typeface="宋体" pitchFamily="2" charset="-122"/>
                </a:defRPr>
              </a:lvl5pPr>
              <a:lvl6pPr marL="2514600" indent="-228600" eaLnBrk="0" fontAlgn="base" hangingPunct="0">
                <a:spcBef>
                  <a:spcPct val="0"/>
                </a:spcBef>
                <a:spcAft>
                  <a:spcPct val="0"/>
                </a:spcAft>
                <a:defRPr>
                  <a:solidFill>
                    <a:schemeClr val="tx1"/>
                  </a:solidFill>
                  <a:latin typeface="Calibri" pitchFamily="34" charset="0"/>
                  <a:ea typeface="宋体" pitchFamily="2" charset="-122"/>
                </a:defRPr>
              </a:lvl6pPr>
              <a:lvl7pPr marL="2971800" indent="-228600" eaLnBrk="0" fontAlgn="base" hangingPunct="0">
                <a:spcBef>
                  <a:spcPct val="0"/>
                </a:spcBef>
                <a:spcAft>
                  <a:spcPct val="0"/>
                </a:spcAft>
                <a:defRPr>
                  <a:solidFill>
                    <a:schemeClr val="tx1"/>
                  </a:solidFill>
                  <a:latin typeface="Calibri" pitchFamily="34" charset="0"/>
                  <a:ea typeface="宋体" pitchFamily="2" charset="-122"/>
                </a:defRPr>
              </a:lvl7pPr>
              <a:lvl8pPr marL="3429000" indent="-228600" eaLnBrk="0" fontAlgn="base" hangingPunct="0">
                <a:spcBef>
                  <a:spcPct val="0"/>
                </a:spcBef>
                <a:spcAft>
                  <a:spcPct val="0"/>
                </a:spcAft>
                <a:defRPr>
                  <a:solidFill>
                    <a:schemeClr val="tx1"/>
                  </a:solidFill>
                  <a:latin typeface="Calibri" pitchFamily="34" charset="0"/>
                  <a:ea typeface="宋体" pitchFamily="2" charset="-122"/>
                </a:defRPr>
              </a:lvl8pPr>
              <a:lvl9pPr marL="3886200" indent="-228600" eaLnBrk="0" fontAlgn="base" hangingPunct="0">
                <a:spcBef>
                  <a:spcPct val="0"/>
                </a:spcBef>
                <a:spcAft>
                  <a:spcPct val="0"/>
                </a:spcAft>
                <a:defRPr>
                  <a:solidFill>
                    <a:schemeClr val="tx1"/>
                  </a:solidFill>
                  <a:latin typeface="Calibri" pitchFamily="34" charset="0"/>
                  <a:ea typeface="宋体" pitchFamily="2" charset="-122"/>
                </a:defRPr>
              </a:lvl9pPr>
            </a:lstStyle>
            <a:p>
              <a:pPr>
                <a:lnSpc>
                  <a:spcPct val="150000"/>
                </a:lnSpc>
              </a:pPr>
              <a:r>
                <a:rPr lang="zh-CN" altLang="en-US" sz="1200" dirty="0">
                  <a:solidFill>
                    <a:schemeClr val="bg1"/>
                  </a:solidFill>
                  <a:latin typeface="微软雅黑" panose="020B0503020204020204" pitchFamily="34" charset="-122"/>
                  <a:ea typeface="微软雅黑" panose="020B0503020204020204" pitchFamily="34" charset="-122"/>
                  <a:cs typeface="Lato Regular"/>
                </a:rPr>
                <a:t>点击此处更换文本点击此处更换文本点击此处更换文本</a:t>
              </a:r>
              <a:endParaRPr lang="zh-CN" altLang="en-US" sz="1200" dirty="0">
                <a:solidFill>
                  <a:schemeClr val="bg1"/>
                </a:solidFill>
              </a:endParaRPr>
            </a:p>
          </p:txBody>
        </p:sp>
        <p:sp>
          <p:nvSpPr>
            <p:cNvPr id="18" name="文本框 29">
              <a:extLst>
                <a:ext uri="{FF2B5EF4-FFF2-40B4-BE49-F238E27FC236}">
                  <a16:creationId xmlns:a16="http://schemas.microsoft.com/office/drawing/2014/main" id="{5C0C9232-F0A4-4711-BC46-897340D4F44D}"/>
                </a:ext>
              </a:extLst>
            </p:cNvPr>
            <p:cNvSpPr txBox="1">
              <a:spLocks noChangeArrowheads="1"/>
            </p:cNvSpPr>
            <p:nvPr/>
          </p:nvSpPr>
          <p:spPr bwMode="auto">
            <a:xfrm>
              <a:off x="9440863" y="2124074"/>
              <a:ext cx="1893887" cy="6309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ea typeface="宋体" pitchFamily="2" charset="-122"/>
                </a:defRPr>
              </a:lvl1pPr>
              <a:lvl2pPr marL="742950" indent="-285750">
                <a:defRPr>
                  <a:solidFill>
                    <a:schemeClr val="tx1"/>
                  </a:solidFill>
                  <a:latin typeface="Calibri" pitchFamily="34" charset="0"/>
                  <a:ea typeface="宋体" pitchFamily="2" charset="-122"/>
                </a:defRPr>
              </a:lvl2pPr>
              <a:lvl3pPr marL="1143000" indent="-228600">
                <a:defRPr>
                  <a:solidFill>
                    <a:schemeClr val="tx1"/>
                  </a:solidFill>
                  <a:latin typeface="Calibri" pitchFamily="34" charset="0"/>
                  <a:ea typeface="宋体" pitchFamily="2" charset="-122"/>
                </a:defRPr>
              </a:lvl3pPr>
              <a:lvl4pPr marL="1600200" indent="-228600">
                <a:defRPr>
                  <a:solidFill>
                    <a:schemeClr val="tx1"/>
                  </a:solidFill>
                  <a:latin typeface="Calibri" pitchFamily="34" charset="0"/>
                  <a:ea typeface="宋体" pitchFamily="2" charset="-122"/>
                </a:defRPr>
              </a:lvl4pPr>
              <a:lvl5pPr marL="2057400" indent="-228600">
                <a:defRPr>
                  <a:solidFill>
                    <a:schemeClr val="tx1"/>
                  </a:solidFill>
                  <a:latin typeface="Calibri" pitchFamily="34" charset="0"/>
                  <a:ea typeface="宋体" pitchFamily="2" charset="-122"/>
                </a:defRPr>
              </a:lvl5pPr>
              <a:lvl6pPr marL="2514600" indent="-228600" eaLnBrk="0" fontAlgn="base" hangingPunct="0">
                <a:spcBef>
                  <a:spcPct val="0"/>
                </a:spcBef>
                <a:spcAft>
                  <a:spcPct val="0"/>
                </a:spcAft>
                <a:defRPr>
                  <a:solidFill>
                    <a:schemeClr val="tx1"/>
                  </a:solidFill>
                  <a:latin typeface="Calibri" pitchFamily="34" charset="0"/>
                  <a:ea typeface="宋体" pitchFamily="2" charset="-122"/>
                </a:defRPr>
              </a:lvl6pPr>
              <a:lvl7pPr marL="2971800" indent="-228600" eaLnBrk="0" fontAlgn="base" hangingPunct="0">
                <a:spcBef>
                  <a:spcPct val="0"/>
                </a:spcBef>
                <a:spcAft>
                  <a:spcPct val="0"/>
                </a:spcAft>
                <a:defRPr>
                  <a:solidFill>
                    <a:schemeClr val="tx1"/>
                  </a:solidFill>
                  <a:latin typeface="Calibri" pitchFamily="34" charset="0"/>
                  <a:ea typeface="宋体" pitchFamily="2" charset="-122"/>
                </a:defRPr>
              </a:lvl7pPr>
              <a:lvl8pPr marL="3429000" indent="-228600" eaLnBrk="0" fontAlgn="base" hangingPunct="0">
                <a:spcBef>
                  <a:spcPct val="0"/>
                </a:spcBef>
                <a:spcAft>
                  <a:spcPct val="0"/>
                </a:spcAft>
                <a:defRPr>
                  <a:solidFill>
                    <a:schemeClr val="tx1"/>
                  </a:solidFill>
                  <a:latin typeface="Calibri" pitchFamily="34" charset="0"/>
                  <a:ea typeface="宋体" pitchFamily="2" charset="-122"/>
                </a:defRPr>
              </a:lvl8pPr>
              <a:lvl9pPr marL="3886200" indent="-228600" eaLnBrk="0" fontAlgn="base" hangingPunct="0">
                <a:spcBef>
                  <a:spcPct val="0"/>
                </a:spcBef>
                <a:spcAft>
                  <a:spcPct val="0"/>
                </a:spcAft>
                <a:defRPr>
                  <a:solidFill>
                    <a:schemeClr val="tx1"/>
                  </a:solidFill>
                  <a:latin typeface="Calibri" pitchFamily="34" charset="0"/>
                  <a:ea typeface="宋体" pitchFamily="2" charset="-122"/>
                </a:defRPr>
              </a:lvl9pPr>
            </a:lstStyle>
            <a:p>
              <a:pPr eaLnBrk="1" hangingPunct="1"/>
              <a:r>
                <a:rPr lang="zh-CN" altLang="en-US" sz="1400" b="1">
                  <a:solidFill>
                    <a:srgbClr val="FFFFFF"/>
                  </a:solidFill>
                  <a:latin typeface="微软雅黑" pitchFamily="34" charset="-122"/>
                  <a:ea typeface="微软雅黑" pitchFamily="34" charset="-122"/>
                </a:rPr>
                <a:t>单击此处添加标题</a:t>
              </a:r>
            </a:p>
          </p:txBody>
        </p:sp>
        <p:pic>
          <p:nvPicPr>
            <p:cNvPr id="19" name="组合 31">
              <a:extLst>
                <a:ext uri="{FF2B5EF4-FFF2-40B4-BE49-F238E27FC236}">
                  <a16:creationId xmlns:a16="http://schemas.microsoft.com/office/drawing/2014/main" id="{237D2C47-8982-4C3C-95DD-90498E286DBF}"/>
                </a:ext>
              </a:extLst>
            </p:cNvPr>
            <p:cNvPicPr>
              <a:picLocks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961438" y="2078038"/>
              <a:ext cx="431800" cy="3794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0" name="矩形 19">
              <a:extLst>
                <a:ext uri="{FF2B5EF4-FFF2-40B4-BE49-F238E27FC236}">
                  <a16:creationId xmlns:a16="http://schemas.microsoft.com/office/drawing/2014/main" id="{6F3B780C-B304-4222-9AC5-8A6F3B8CFD34}"/>
                </a:ext>
              </a:extLst>
            </p:cNvPr>
            <p:cNvSpPr/>
            <p:nvPr/>
          </p:nvSpPr>
          <p:spPr>
            <a:xfrm>
              <a:off x="8572500" y="3954463"/>
              <a:ext cx="2952750" cy="2044700"/>
            </a:xfrm>
            <a:prstGeom prst="rect">
              <a:avLst/>
            </a:prstGeom>
            <a:solidFill>
              <a:srgbClr val="25AFC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sz="1600">
                <a:solidFill>
                  <a:prstClr val="white"/>
                </a:solidFill>
              </a:endParaRPr>
            </a:p>
          </p:txBody>
        </p:sp>
        <p:sp>
          <p:nvSpPr>
            <p:cNvPr id="21" name="文本框 36">
              <a:extLst>
                <a:ext uri="{FF2B5EF4-FFF2-40B4-BE49-F238E27FC236}">
                  <a16:creationId xmlns:a16="http://schemas.microsoft.com/office/drawing/2014/main" id="{CFCCC912-ED05-4570-ABB1-E836FA470DB4}"/>
                </a:ext>
              </a:extLst>
            </p:cNvPr>
            <p:cNvSpPr txBox="1">
              <a:spLocks noChangeArrowheads="1"/>
            </p:cNvSpPr>
            <p:nvPr/>
          </p:nvSpPr>
          <p:spPr bwMode="auto">
            <a:xfrm>
              <a:off x="8805863" y="4760310"/>
              <a:ext cx="2484437" cy="7187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ea typeface="宋体" pitchFamily="2" charset="-122"/>
                </a:defRPr>
              </a:lvl1pPr>
              <a:lvl2pPr marL="742950" indent="-285750">
                <a:defRPr>
                  <a:solidFill>
                    <a:schemeClr val="tx1"/>
                  </a:solidFill>
                  <a:latin typeface="Calibri" pitchFamily="34" charset="0"/>
                  <a:ea typeface="宋体" pitchFamily="2" charset="-122"/>
                </a:defRPr>
              </a:lvl2pPr>
              <a:lvl3pPr marL="1143000" indent="-228600">
                <a:defRPr>
                  <a:solidFill>
                    <a:schemeClr val="tx1"/>
                  </a:solidFill>
                  <a:latin typeface="Calibri" pitchFamily="34" charset="0"/>
                  <a:ea typeface="宋体" pitchFamily="2" charset="-122"/>
                </a:defRPr>
              </a:lvl3pPr>
              <a:lvl4pPr marL="1600200" indent="-228600">
                <a:defRPr>
                  <a:solidFill>
                    <a:schemeClr val="tx1"/>
                  </a:solidFill>
                  <a:latin typeface="Calibri" pitchFamily="34" charset="0"/>
                  <a:ea typeface="宋体" pitchFamily="2" charset="-122"/>
                </a:defRPr>
              </a:lvl4pPr>
              <a:lvl5pPr marL="2057400" indent="-228600">
                <a:defRPr>
                  <a:solidFill>
                    <a:schemeClr val="tx1"/>
                  </a:solidFill>
                  <a:latin typeface="Calibri" pitchFamily="34" charset="0"/>
                  <a:ea typeface="宋体" pitchFamily="2" charset="-122"/>
                </a:defRPr>
              </a:lvl5pPr>
              <a:lvl6pPr marL="2514600" indent="-228600" eaLnBrk="0" fontAlgn="base" hangingPunct="0">
                <a:spcBef>
                  <a:spcPct val="0"/>
                </a:spcBef>
                <a:spcAft>
                  <a:spcPct val="0"/>
                </a:spcAft>
                <a:defRPr>
                  <a:solidFill>
                    <a:schemeClr val="tx1"/>
                  </a:solidFill>
                  <a:latin typeface="Calibri" pitchFamily="34" charset="0"/>
                  <a:ea typeface="宋体" pitchFamily="2" charset="-122"/>
                </a:defRPr>
              </a:lvl6pPr>
              <a:lvl7pPr marL="2971800" indent="-228600" eaLnBrk="0" fontAlgn="base" hangingPunct="0">
                <a:spcBef>
                  <a:spcPct val="0"/>
                </a:spcBef>
                <a:spcAft>
                  <a:spcPct val="0"/>
                </a:spcAft>
                <a:defRPr>
                  <a:solidFill>
                    <a:schemeClr val="tx1"/>
                  </a:solidFill>
                  <a:latin typeface="Calibri" pitchFamily="34" charset="0"/>
                  <a:ea typeface="宋体" pitchFamily="2" charset="-122"/>
                </a:defRPr>
              </a:lvl7pPr>
              <a:lvl8pPr marL="3429000" indent="-228600" eaLnBrk="0" fontAlgn="base" hangingPunct="0">
                <a:spcBef>
                  <a:spcPct val="0"/>
                </a:spcBef>
                <a:spcAft>
                  <a:spcPct val="0"/>
                </a:spcAft>
                <a:defRPr>
                  <a:solidFill>
                    <a:schemeClr val="tx1"/>
                  </a:solidFill>
                  <a:latin typeface="Calibri" pitchFamily="34" charset="0"/>
                  <a:ea typeface="宋体" pitchFamily="2" charset="-122"/>
                </a:defRPr>
              </a:lvl8pPr>
              <a:lvl9pPr marL="3886200" indent="-228600" eaLnBrk="0" fontAlgn="base" hangingPunct="0">
                <a:spcBef>
                  <a:spcPct val="0"/>
                </a:spcBef>
                <a:spcAft>
                  <a:spcPct val="0"/>
                </a:spcAft>
                <a:defRPr>
                  <a:solidFill>
                    <a:schemeClr val="tx1"/>
                  </a:solidFill>
                  <a:latin typeface="Calibri" pitchFamily="34" charset="0"/>
                  <a:ea typeface="宋体" pitchFamily="2" charset="-122"/>
                </a:defRPr>
              </a:lvl9pPr>
            </a:lstStyle>
            <a:p>
              <a:pPr>
                <a:lnSpc>
                  <a:spcPct val="150000"/>
                </a:lnSpc>
              </a:pPr>
              <a:r>
                <a:rPr lang="zh-CN" altLang="en-US" sz="1200" dirty="0">
                  <a:solidFill>
                    <a:schemeClr val="bg1"/>
                  </a:solidFill>
                  <a:latin typeface="微软雅黑" panose="020B0503020204020204" pitchFamily="34" charset="-122"/>
                  <a:ea typeface="微软雅黑" panose="020B0503020204020204" pitchFamily="34" charset="-122"/>
                  <a:cs typeface="Lato Regular"/>
                </a:rPr>
                <a:t>点击此处更换文本点击此处更换文本点击此处更换文本</a:t>
              </a:r>
              <a:endParaRPr lang="zh-CN" altLang="en-US" sz="1200" dirty="0">
                <a:solidFill>
                  <a:schemeClr val="bg1"/>
                </a:solidFill>
              </a:endParaRPr>
            </a:p>
          </p:txBody>
        </p:sp>
        <p:sp>
          <p:nvSpPr>
            <p:cNvPr id="22" name="文本框 37">
              <a:extLst>
                <a:ext uri="{FF2B5EF4-FFF2-40B4-BE49-F238E27FC236}">
                  <a16:creationId xmlns:a16="http://schemas.microsoft.com/office/drawing/2014/main" id="{328A1429-2846-4C49-97A6-4FCD0F2C119E}"/>
                </a:ext>
              </a:extLst>
            </p:cNvPr>
            <p:cNvSpPr txBox="1">
              <a:spLocks noChangeArrowheads="1"/>
            </p:cNvSpPr>
            <p:nvPr/>
          </p:nvSpPr>
          <p:spPr bwMode="auto">
            <a:xfrm>
              <a:off x="9378950" y="4270375"/>
              <a:ext cx="1895475" cy="6309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ea typeface="宋体" pitchFamily="2" charset="-122"/>
                </a:defRPr>
              </a:lvl1pPr>
              <a:lvl2pPr marL="742950" indent="-285750">
                <a:defRPr>
                  <a:solidFill>
                    <a:schemeClr val="tx1"/>
                  </a:solidFill>
                  <a:latin typeface="Calibri" pitchFamily="34" charset="0"/>
                  <a:ea typeface="宋体" pitchFamily="2" charset="-122"/>
                </a:defRPr>
              </a:lvl2pPr>
              <a:lvl3pPr marL="1143000" indent="-228600">
                <a:defRPr>
                  <a:solidFill>
                    <a:schemeClr val="tx1"/>
                  </a:solidFill>
                  <a:latin typeface="Calibri" pitchFamily="34" charset="0"/>
                  <a:ea typeface="宋体" pitchFamily="2" charset="-122"/>
                </a:defRPr>
              </a:lvl3pPr>
              <a:lvl4pPr marL="1600200" indent="-228600">
                <a:defRPr>
                  <a:solidFill>
                    <a:schemeClr val="tx1"/>
                  </a:solidFill>
                  <a:latin typeface="Calibri" pitchFamily="34" charset="0"/>
                  <a:ea typeface="宋体" pitchFamily="2" charset="-122"/>
                </a:defRPr>
              </a:lvl4pPr>
              <a:lvl5pPr marL="2057400" indent="-228600">
                <a:defRPr>
                  <a:solidFill>
                    <a:schemeClr val="tx1"/>
                  </a:solidFill>
                  <a:latin typeface="Calibri" pitchFamily="34" charset="0"/>
                  <a:ea typeface="宋体" pitchFamily="2" charset="-122"/>
                </a:defRPr>
              </a:lvl5pPr>
              <a:lvl6pPr marL="2514600" indent="-228600" eaLnBrk="0" fontAlgn="base" hangingPunct="0">
                <a:spcBef>
                  <a:spcPct val="0"/>
                </a:spcBef>
                <a:spcAft>
                  <a:spcPct val="0"/>
                </a:spcAft>
                <a:defRPr>
                  <a:solidFill>
                    <a:schemeClr val="tx1"/>
                  </a:solidFill>
                  <a:latin typeface="Calibri" pitchFamily="34" charset="0"/>
                  <a:ea typeface="宋体" pitchFamily="2" charset="-122"/>
                </a:defRPr>
              </a:lvl6pPr>
              <a:lvl7pPr marL="2971800" indent="-228600" eaLnBrk="0" fontAlgn="base" hangingPunct="0">
                <a:spcBef>
                  <a:spcPct val="0"/>
                </a:spcBef>
                <a:spcAft>
                  <a:spcPct val="0"/>
                </a:spcAft>
                <a:defRPr>
                  <a:solidFill>
                    <a:schemeClr val="tx1"/>
                  </a:solidFill>
                  <a:latin typeface="Calibri" pitchFamily="34" charset="0"/>
                  <a:ea typeface="宋体" pitchFamily="2" charset="-122"/>
                </a:defRPr>
              </a:lvl7pPr>
              <a:lvl8pPr marL="3429000" indent="-228600" eaLnBrk="0" fontAlgn="base" hangingPunct="0">
                <a:spcBef>
                  <a:spcPct val="0"/>
                </a:spcBef>
                <a:spcAft>
                  <a:spcPct val="0"/>
                </a:spcAft>
                <a:defRPr>
                  <a:solidFill>
                    <a:schemeClr val="tx1"/>
                  </a:solidFill>
                  <a:latin typeface="Calibri" pitchFamily="34" charset="0"/>
                  <a:ea typeface="宋体" pitchFamily="2" charset="-122"/>
                </a:defRPr>
              </a:lvl8pPr>
              <a:lvl9pPr marL="3886200" indent="-228600" eaLnBrk="0" fontAlgn="base" hangingPunct="0">
                <a:spcBef>
                  <a:spcPct val="0"/>
                </a:spcBef>
                <a:spcAft>
                  <a:spcPct val="0"/>
                </a:spcAft>
                <a:defRPr>
                  <a:solidFill>
                    <a:schemeClr val="tx1"/>
                  </a:solidFill>
                  <a:latin typeface="Calibri" pitchFamily="34" charset="0"/>
                  <a:ea typeface="宋体" pitchFamily="2" charset="-122"/>
                </a:defRPr>
              </a:lvl9pPr>
            </a:lstStyle>
            <a:p>
              <a:pPr eaLnBrk="1" hangingPunct="1"/>
              <a:r>
                <a:rPr lang="zh-CN" altLang="en-US" sz="1400" b="1">
                  <a:solidFill>
                    <a:srgbClr val="FFFFFF"/>
                  </a:solidFill>
                  <a:latin typeface="微软雅黑" pitchFamily="34" charset="-122"/>
                  <a:ea typeface="微软雅黑" pitchFamily="34" charset="-122"/>
                </a:rPr>
                <a:t>单击此处添加标题</a:t>
              </a:r>
            </a:p>
          </p:txBody>
        </p:sp>
        <p:sp>
          <p:nvSpPr>
            <p:cNvPr id="23" name="Freeform 110">
              <a:extLst>
                <a:ext uri="{FF2B5EF4-FFF2-40B4-BE49-F238E27FC236}">
                  <a16:creationId xmlns:a16="http://schemas.microsoft.com/office/drawing/2014/main" id="{C2C969A4-4D0A-43F2-970A-0970C852F296}"/>
                </a:ext>
              </a:extLst>
            </p:cNvPr>
            <p:cNvSpPr>
              <a:spLocks noEditPoints="1"/>
            </p:cNvSpPr>
            <p:nvPr/>
          </p:nvSpPr>
          <p:spPr bwMode="auto">
            <a:xfrm>
              <a:off x="9023350" y="4240213"/>
              <a:ext cx="306388" cy="381000"/>
            </a:xfrm>
            <a:custGeom>
              <a:avLst/>
              <a:gdLst>
                <a:gd name="T0" fmla="*/ 2147483647 w 233"/>
                <a:gd name="T1" fmla="*/ 0 h 288"/>
                <a:gd name="T2" fmla="*/ 0 w 233"/>
                <a:gd name="T3" fmla="*/ 2147483647 h 288"/>
                <a:gd name="T4" fmla="*/ 2147483647 w 233"/>
                <a:gd name="T5" fmla="*/ 2147483647 h 288"/>
                <a:gd name="T6" fmla="*/ 2147483647 w 233"/>
                <a:gd name="T7" fmla="*/ 2147483647 h 288"/>
                <a:gd name="T8" fmla="*/ 2147483647 w 233"/>
                <a:gd name="T9" fmla="*/ 2147483647 h 288"/>
                <a:gd name="T10" fmla="*/ 2147483647 w 233"/>
                <a:gd name="T11" fmla="*/ 2147483647 h 288"/>
                <a:gd name="T12" fmla="*/ 2147483647 w 233"/>
                <a:gd name="T13" fmla="*/ 2147483647 h 288"/>
                <a:gd name="T14" fmla="*/ 2147483647 w 233"/>
                <a:gd name="T15" fmla="*/ 2147483647 h 288"/>
                <a:gd name="T16" fmla="*/ 2147483647 w 233"/>
                <a:gd name="T17" fmla="*/ 2147483647 h 288"/>
                <a:gd name="T18" fmla="*/ 2147483647 w 233"/>
                <a:gd name="T19" fmla="*/ 2147483647 h 288"/>
                <a:gd name="T20" fmla="*/ 2147483647 w 233"/>
                <a:gd name="T21" fmla="*/ 2147483647 h 288"/>
                <a:gd name="T22" fmla="*/ 2147483647 w 233"/>
                <a:gd name="T23" fmla="*/ 2147483647 h 288"/>
                <a:gd name="T24" fmla="*/ 2147483647 w 233"/>
                <a:gd name="T25" fmla="*/ 2147483647 h 288"/>
                <a:gd name="T26" fmla="*/ 2147483647 w 233"/>
                <a:gd name="T27" fmla="*/ 2147483647 h 288"/>
                <a:gd name="T28" fmla="*/ 2147483647 w 233"/>
                <a:gd name="T29" fmla="*/ 2147483647 h 288"/>
                <a:gd name="T30" fmla="*/ 2147483647 w 233"/>
                <a:gd name="T31" fmla="*/ 2147483647 h 288"/>
                <a:gd name="T32" fmla="*/ 2147483647 w 233"/>
                <a:gd name="T33" fmla="*/ 2147483647 h 288"/>
                <a:gd name="T34" fmla="*/ 2147483647 w 233"/>
                <a:gd name="T35" fmla="*/ 2147483647 h 288"/>
                <a:gd name="T36" fmla="*/ 2147483647 w 233"/>
                <a:gd name="T37" fmla="*/ 2147483647 h 288"/>
                <a:gd name="T38" fmla="*/ 2147483647 w 233"/>
                <a:gd name="T39" fmla="*/ 2147483647 h 288"/>
                <a:gd name="T40" fmla="*/ 2147483647 w 233"/>
                <a:gd name="T41" fmla="*/ 2147483647 h 288"/>
                <a:gd name="T42" fmla="*/ 2147483647 w 233"/>
                <a:gd name="T43" fmla="*/ 2147483647 h 288"/>
                <a:gd name="T44" fmla="*/ 2147483647 w 233"/>
                <a:gd name="T45" fmla="*/ 2147483647 h 288"/>
                <a:gd name="T46" fmla="*/ 2147483647 w 233"/>
                <a:gd name="T47" fmla="*/ 2147483647 h 288"/>
                <a:gd name="T48" fmla="*/ 2147483647 w 233"/>
                <a:gd name="T49" fmla="*/ 2147483647 h 288"/>
                <a:gd name="T50" fmla="*/ 2147483647 w 233"/>
                <a:gd name="T51" fmla="*/ 2147483647 h 288"/>
                <a:gd name="T52" fmla="*/ 2147483647 w 233"/>
                <a:gd name="T53" fmla="*/ 2147483647 h 288"/>
                <a:gd name="T54" fmla="*/ 2147483647 w 233"/>
                <a:gd name="T55" fmla="*/ 2147483647 h 288"/>
                <a:gd name="T56" fmla="*/ 2147483647 w 233"/>
                <a:gd name="T57" fmla="*/ 2147483647 h 288"/>
                <a:gd name="T58" fmla="*/ 2147483647 w 233"/>
                <a:gd name="T59" fmla="*/ 2147483647 h 288"/>
                <a:gd name="T60" fmla="*/ 2147483647 w 233"/>
                <a:gd name="T61" fmla="*/ 2147483647 h 288"/>
                <a:gd name="T62" fmla="*/ 2147483647 w 233"/>
                <a:gd name="T63" fmla="*/ 2147483647 h 288"/>
                <a:gd name="T64" fmla="*/ 2147483647 w 233"/>
                <a:gd name="T65" fmla="*/ 2147483647 h 288"/>
                <a:gd name="T66" fmla="*/ 2147483647 w 233"/>
                <a:gd name="T67" fmla="*/ 2147483647 h 288"/>
                <a:gd name="T68" fmla="*/ 2147483647 w 233"/>
                <a:gd name="T69" fmla="*/ 2147483647 h 288"/>
                <a:gd name="T70" fmla="*/ 2147483647 w 233"/>
                <a:gd name="T71" fmla="*/ 2147483647 h 288"/>
                <a:gd name="T72" fmla="*/ 2147483647 w 233"/>
                <a:gd name="T73" fmla="*/ 2147483647 h 288"/>
                <a:gd name="T74" fmla="*/ 2147483647 w 233"/>
                <a:gd name="T75" fmla="*/ 2147483647 h 288"/>
                <a:gd name="T76" fmla="*/ 2147483647 w 233"/>
                <a:gd name="T77" fmla="*/ 2147483647 h 288"/>
                <a:gd name="T78" fmla="*/ 2147483647 w 233"/>
                <a:gd name="T79" fmla="*/ 2147483647 h 288"/>
                <a:gd name="T80" fmla="*/ 2147483647 w 233"/>
                <a:gd name="T81" fmla="*/ 2147483647 h 288"/>
                <a:gd name="T82" fmla="*/ 2147483647 w 233"/>
                <a:gd name="T83" fmla="*/ 2147483647 h 288"/>
                <a:gd name="T84" fmla="*/ 2147483647 w 233"/>
                <a:gd name="T85" fmla="*/ 2147483647 h 288"/>
                <a:gd name="T86" fmla="*/ 2147483647 w 233"/>
                <a:gd name="T87" fmla="*/ 2147483647 h 288"/>
                <a:gd name="T88" fmla="*/ 2147483647 w 233"/>
                <a:gd name="T89" fmla="*/ 2147483647 h 288"/>
                <a:gd name="T90" fmla="*/ 2147483647 w 233"/>
                <a:gd name="T91" fmla="*/ 2147483647 h 288"/>
                <a:gd name="T92" fmla="*/ 2147483647 w 233"/>
                <a:gd name="T93" fmla="*/ 2147483647 h 288"/>
                <a:gd name="T94" fmla="*/ 2147483647 w 233"/>
                <a:gd name="T95" fmla="*/ 2147483647 h 288"/>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w 233"/>
                <a:gd name="T145" fmla="*/ 0 h 288"/>
                <a:gd name="T146" fmla="*/ 233 w 233"/>
                <a:gd name="T147" fmla="*/ 288 h 288"/>
              </a:gdLst>
              <a:ahLst/>
              <a:cxnLst>
                <a:cxn ang="T96">
                  <a:pos x="T0" y="T1"/>
                </a:cxn>
                <a:cxn ang="T97">
                  <a:pos x="T2" y="T3"/>
                </a:cxn>
                <a:cxn ang="T98">
                  <a:pos x="T4" y="T5"/>
                </a:cxn>
                <a:cxn ang="T99">
                  <a:pos x="T6" y="T7"/>
                </a:cxn>
                <a:cxn ang="T100">
                  <a:pos x="T8" y="T9"/>
                </a:cxn>
                <a:cxn ang="T101">
                  <a:pos x="T10" y="T11"/>
                </a:cxn>
                <a:cxn ang="T102">
                  <a:pos x="T12" y="T13"/>
                </a:cxn>
                <a:cxn ang="T103">
                  <a:pos x="T14" y="T15"/>
                </a:cxn>
                <a:cxn ang="T104">
                  <a:pos x="T16" y="T17"/>
                </a:cxn>
                <a:cxn ang="T105">
                  <a:pos x="T18" y="T19"/>
                </a:cxn>
                <a:cxn ang="T106">
                  <a:pos x="T20" y="T21"/>
                </a:cxn>
                <a:cxn ang="T107">
                  <a:pos x="T22" y="T23"/>
                </a:cxn>
                <a:cxn ang="T108">
                  <a:pos x="T24" y="T25"/>
                </a:cxn>
                <a:cxn ang="T109">
                  <a:pos x="T26" y="T27"/>
                </a:cxn>
                <a:cxn ang="T110">
                  <a:pos x="T28" y="T29"/>
                </a:cxn>
                <a:cxn ang="T111">
                  <a:pos x="T30" y="T31"/>
                </a:cxn>
                <a:cxn ang="T112">
                  <a:pos x="T32" y="T33"/>
                </a:cxn>
                <a:cxn ang="T113">
                  <a:pos x="T34" y="T35"/>
                </a:cxn>
                <a:cxn ang="T114">
                  <a:pos x="T36" y="T37"/>
                </a:cxn>
                <a:cxn ang="T115">
                  <a:pos x="T38" y="T39"/>
                </a:cxn>
                <a:cxn ang="T116">
                  <a:pos x="T40" y="T41"/>
                </a:cxn>
                <a:cxn ang="T117">
                  <a:pos x="T42" y="T43"/>
                </a:cxn>
                <a:cxn ang="T118">
                  <a:pos x="T44" y="T45"/>
                </a:cxn>
                <a:cxn ang="T119">
                  <a:pos x="T46" y="T47"/>
                </a:cxn>
                <a:cxn ang="T120">
                  <a:pos x="T48" y="T49"/>
                </a:cxn>
                <a:cxn ang="T121">
                  <a:pos x="T50" y="T51"/>
                </a:cxn>
                <a:cxn ang="T122">
                  <a:pos x="T52" y="T53"/>
                </a:cxn>
                <a:cxn ang="T123">
                  <a:pos x="T54" y="T55"/>
                </a:cxn>
                <a:cxn ang="T124">
                  <a:pos x="T56" y="T57"/>
                </a:cxn>
                <a:cxn ang="T125">
                  <a:pos x="T58" y="T59"/>
                </a:cxn>
                <a:cxn ang="T126">
                  <a:pos x="T60" y="T61"/>
                </a:cxn>
                <a:cxn ang="T127">
                  <a:pos x="T62" y="T63"/>
                </a:cxn>
                <a:cxn ang="T128">
                  <a:pos x="T64" y="T65"/>
                </a:cxn>
                <a:cxn ang="T129">
                  <a:pos x="T66" y="T67"/>
                </a:cxn>
                <a:cxn ang="T130">
                  <a:pos x="T68" y="T69"/>
                </a:cxn>
                <a:cxn ang="T131">
                  <a:pos x="T70" y="T71"/>
                </a:cxn>
                <a:cxn ang="T132">
                  <a:pos x="T72" y="T73"/>
                </a:cxn>
                <a:cxn ang="T133">
                  <a:pos x="T74" y="T75"/>
                </a:cxn>
                <a:cxn ang="T134">
                  <a:pos x="T76" y="T77"/>
                </a:cxn>
                <a:cxn ang="T135">
                  <a:pos x="T78" y="T79"/>
                </a:cxn>
                <a:cxn ang="T136">
                  <a:pos x="T80" y="T81"/>
                </a:cxn>
                <a:cxn ang="T137">
                  <a:pos x="T82" y="T83"/>
                </a:cxn>
                <a:cxn ang="T138">
                  <a:pos x="T84" y="T85"/>
                </a:cxn>
                <a:cxn ang="T139">
                  <a:pos x="T86" y="T87"/>
                </a:cxn>
                <a:cxn ang="T140">
                  <a:pos x="T88" y="T89"/>
                </a:cxn>
                <a:cxn ang="T141">
                  <a:pos x="T90" y="T91"/>
                </a:cxn>
                <a:cxn ang="T142">
                  <a:pos x="T92" y="T93"/>
                </a:cxn>
                <a:cxn ang="T143">
                  <a:pos x="T94" y="T95"/>
                </a:cxn>
              </a:cxnLst>
              <a:rect l="T144" t="T145" r="T146" b="T147"/>
              <a:pathLst>
                <a:path w="233" h="288">
                  <a:moveTo>
                    <a:pt x="209" y="0"/>
                  </a:moveTo>
                  <a:cubicBezTo>
                    <a:pt x="24" y="0"/>
                    <a:pt x="24" y="0"/>
                    <a:pt x="24" y="0"/>
                  </a:cubicBezTo>
                  <a:cubicBezTo>
                    <a:pt x="11" y="0"/>
                    <a:pt x="0" y="11"/>
                    <a:pt x="0" y="24"/>
                  </a:cubicBezTo>
                  <a:cubicBezTo>
                    <a:pt x="0" y="264"/>
                    <a:pt x="0" y="264"/>
                    <a:pt x="0" y="264"/>
                  </a:cubicBezTo>
                  <a:cubicBezTo>
                    <a:pt x="0" y="277"/>
                    <a:pt x="11" y="288"/>
                    <a:pt x="24" y="288"/>
                  </a:cubicBezTo>
                  <a:cubicBezTo>
                    <a:pt x="209" y="288"/>
                    <a:pt x="209" y="288"/>
                    <a:pt x="209" y="288"/>
                  </a:cubicBezTo>
                  <a:cubicBezTo>
                    <a:pt x="223" y="288"/>
                    <a:pt x="233" y="277"/>
                    <a:pt x="233" y="264"/>
                  </a:cubicBezTo>
                  <a:cubicBezTo>
                    <a:pt x="233" y="24"/>
                    <a:pt x="233" y="24"/>
                    <a:pt x="233" y="24"/>
                  </a:cubicBezTo>
                  <a:cubicBezTo>
                    <a:pt x="233" y="11"/>
                    <a:pt x="223" y="0"/>
                    <a:pt x="209" y="0"/>
                  </a:cubicBezTo>
                  <a:close/>
                  <a:moveTo>
                    <a:pt x="26" y="37"/>
                  </a:moveTo>
                  <a:cubicBezTo>
                    <a:pt x="26" y="31"/>
                    <a:pt x="32" y="26"/>
                    <a:pt x="39" y="26"/>
                  </a:cubicBezTo>
                  <a:cubicBezTo>
                    <a:pt x="194" y="26"/>
                    <a:pt x="194" y="26"/>
                    <a:pt x="194" y="26"/>
                  </a:cubicBezTo>
                  <a:cubicBezTo>
                    <a:pt x="201" y="26"/>
                    <a:pt x="207" y="31"/>
                    <a:pt x="207" y="37"/>
                  </a:cubicBezTo>
                  <a:cubicBezTo>
                    <a:pt x="207" y="82"/>
                    <a:pt x="207" y="82"/>
                    <a:pt x="207" y="82"/>
                  </a:cubicBezTo>
                  <a:cubicBezTo>
                    <a:pt x="207" y="88"/>
                    <a:pt x="201" y="93"/>
                    <a:pt x="194" y="93"/>
                  </a:cubicBezTo>
                  <a:cubicBezTo>
                    <a:pt x="39" y="93"/>
                    <a:pt x="39" y="93"/>
                    <a:pt x="39" y="93"/>
                  </a:cubicBezTo>
                  <a:cubicBezTo>
                    <a:pt x="32" y="93"/>
                    <a:pt x="26" y="88"/>
                    <a:pt x="26" y="82"/>
                  </a:cubicBezTo>
                  <a:lnTo>
                    <a:pt x="26" y="37"/>
                  </a:lnTo>
                  <a:close/>
                  <a:moveTo>
                    <a:pt x="47" y="257"/>
                  </a:moveTo>
                  <a:cubicBezTo>
                    <a:pt x="37" y="257"/>
                    <a:pt x="37" y="257"/>
                    <a:pt x="37" y="257"/>
                  </a:cubicBezTo>
                  <a:cubicBezTo>
                    <a:pt x="31" y="257"/>
                    <a:pt x="26" y="251"/>
                    <a:pt x="26" y="243"/>
                  </a:cubicBezTo>
                  <a:cubicBezTo>
                    <a:pt x="26" y="235"/>
                    <a:pt x="31" y="229"/>
                    <a:pt x="37" y="229"/>
                  </a:cubicBezTo>
                  <a:cubicBezTo>
                    <a:pt x="47" y="229"/>
                    <a:pt x="47" y="229"/>
                    <a:pt x="47" y="229"/>
                  </a:cubicBezTo>
                  <a:cubicBezTo>
                    <a:pt x="53" y="229"/>
                    <a:pt x="58" y="235"/>
                    <a:pt x="58" y="243"/>
                  </a:cubicBezTo>
                  <a:cubicBezTo>
                    <a:pt x="58" y="251"/>
                    <a:pt x="53" y="257"/>
                    <a:pt x="47" y="257"/>
                  </a:cubicBezTo>
                  <a:close/>
                  <a:moveTo>
                    <a:pt x="47" y="204"/>
                  </a:moveTo>
                  <a:cubicBezTo>
                    <a:pt x="37" y="204"/>
                    <a:pt x="37" y="204"/>
                    <a:pt x="37" y="204"/>
                  </a:cubicBezTo>
                  <a:cubicBezTo>
                    <a:pt x="31" y="204"/>
                    <a:pt x="26" y="198"/>
                    <a:pt x="26" y="190"/>
                  </a:cubicBezTo>
                  <a:cubicBezTo>
                    <a:pt x="26" y="182"/>
                    <a:pt x="31" y="175"/>
                    <a:pt x="37" y="175"/>
                  </a:cubicBezTo>
                  <a:cubicBezTo>
                    <a:pt x="47" y="175"/>
                    <a:pt x="47" y="175"/>
                    <a:pt x="47" y="175"/>
                  </a:cubicBezTo>
                  <a:cubicBezTo>
                    <a:pt x="53" y="175"/>
                    <a:pt x="58" y="182"/>
                    <a:pt x="58" y="190"/>
                  </a:cubicBezTo>
                  <a:cubicBezTo>
                    <a:pt x="58" y="198"/>
                    <a:pt x="53" y="204"/>
                    <a:pt x="47" y="204"/>
                  </a:cubicBezTo>
                  <a:close/>
                  <a:moveTo>
                    <a:pt x="47" y="151"/>
                  </a:moveTo>
                  <a:cubicBezTo>
                    <a:pt x="37" y="151"/>
                    <a:pt x="37" y="151"/>
                    <a:pt x="37" y="151"/>
                  </a:cubicBezTo>
                  <a:cubicBezTo>
                    <a:pt x="31" y="151"/>
                    <a:pt x="26" y="145"/>
                    <a:pt x="26" y="137"/>
                  </a:cubicBezTo>
                  <a:cubicBezTo>
                    <a:pt x="26" y="129"/>
                    <a:pt x="31" y="122"/>
                    <a:pt x="37" y="122"/>
                  </a:cubicBezTo>
                  <a:cubicBezTo>
                    <a:pt x="47" y="122"/>
                    <a:pt x="47" y="122"/>
                    <a:pt x="47" y="122"/>
                  </a:cubicBezTo>
                  <a:cubicBezTo>
                    <a:pt x="53" y="122"/>
                    <a:pt x="58" y="129"/>
                    <a:pt x="58" y="137"/>
                  </a:cubicBezTo>
                  <a:cubicBezTo>
                    <a:pt x="58" y="145"/>
                    <a:pt x="53" y="151"/>
                    <a:pt x="47" y="151"/>
                  </a:cubicBezTo>
                  <a:close/>
                  <a:moveTo>
                    <a:pt x="96" y="257"/>
                  </a:moveTo>
                  <a:cubicBezTo>
                    <a:pt x="86" y="257"/>
                    <a:pt x="86" y="257"/>
                    <a:pt x="86" y="257"/>
                  </a:cubicBezTo>
                  <a:cubicBezTo>
                    <a:pt x="80" y="257"/>
                    <a:pt x="75" y="251"/>
                    <a:pt x="75" y="243"/>
                  </a:cubicBezTo>
                  <a:cubicBezTo>
                    <a:pt x="75" y="235"/>
                    <a:pt x="80" y="229"/>
                    <a:pt x="86" y="229"/>
                  </a:cubicBezTo>
                  <a:cubicBezTo>
                    <a:pt x="96" y="229"/>
                    <a:pt x="96" y="229"/>
                    <a:pt x="96" y="229"/>
                  </a:cubicBezTo>
                  <a:cubicBezTo>
                    <a:pt x="102" y="229"/>
                    <a:pt x="107" y="235"/>
                    <a:pt x="107" y="243"/>
                  </a:cubicBezTo>
                  <a:cubicBezTo>
                    <a:pt x="107" y="251"/>
                    <a:pt x="102" y="257"/>
                    <a:pt x="96" y="257"/>
                  </a:cubicBezTo>
                  <a:close/>
                  <a:moveTo>
                    <a:pt x="96" y="204"/>
                  </a:moveTo>
                  <a:cubicBezTo>
                    <a:pt x="86" y="204"/>
                    <a:pt x="86" y="204"/>
                    <a:pt x="86" y="204"/>
                  </a:cubicBezTo>
                  <a:cubicBezTo>
                    <a:pt x="80" y="204"/>
                    <a:pt x="75" y="198"/>
                    <a:pt x="75" y="190"/>
                  </a:cubicBezTo>
                  <a:cubicBezTo>
                    <a:pt x="75" y="182"/>
                    <a:pt x="80" y="175"/>
                    <a:pt x="86" y="175"/>
                  </a:cubicBezTo>
                  <a:cubicBezTo>
                    <a:pt x="96" y="175"/>
                    <a:pt x="96" y="175"/>
                    <a:pt x="96" y="175"/>
                  </a:cubicBezTo>
                  <a:cubicBezTo>
                    <a:pt x="102" y="175"/>
                    <a:pt x="107" y="182"/>
                    <a:pt x="107" y="190"/>
                  </a:cubicBezTo>
                  <a:cubicBezTo>
                    <a:pt x="107" y="198"/>
                    <a:pt x="102" y="204"/>
                    <a:pt x="96" y="204"/>
                  </a:cubicBezTo>
                  <a:close/>
                  <a:moveTo>
                    <a:pt x="96" y="151"/>
                  </a:moveTo>
                  <a:cubicBezTo>
                    <a:pt x="86" y="151"/>
                    <a:pt x="86" y="151"/>
                    <a:pt x="86" y="151"/>
                  </a:cubicBezTo>
                  <a:cubicBezTo>
                    <a:pt x="80" y="151"/>
                    <a:pt x="75" y="145"/>
                    <a:pt x="75" y="137"/>
                  </a:cubicBezTo>
                  <a:cubicBezTo>
                    <a:pt x="75" y="129"/>
                    <a:pt x="80" y="122"/>
                    <a:pt x="86" y="122"/>
                  </a:cubicBezTo>
                  <a:cubicBezTo>
                    <a:pt x="96" y="122"/>
                    <a:pt x="96" y="122"/>
                    <a:pt x="96" y="122"/>
                  </a:cubicBezTo>
                  <a:cubicBezTo>
                    <a:pt x="102" y="122"/>
                    <a:pt x="107" y="129"/>
                    <a:pt x="107" y="137"/>
                  </a:cubicBezTo>
                  <a:cubicBezTo>
                    <a:pt x="107" y="145"/>
                    <a:pt x="102" y="151"/>
                    <a:pt x="96" y="151"/>
                  </a:cubicBezTo>
                  <a:close/>
                  <a:moveTo>
                    <a:pt x="145" y="257"/>
                  </a:moveTo>
                  <a:cubicBezTo>
                    <a:pt x="135" y="257"/>
                    <a:pt x="135" y="257"/>
                    <a:pt x="135" y="257"/>
                  </a:cubicBezTo>
                  <a:cubicBezTo>
                    <a:pt x="129" y="257"/>
                    <a:pt x="123" y="251"/>
                    <a:pt x="123" y="243"/>
                  </a:cubicBezTo>
                  <a:cubicBezTo>
                    <a:pt x="123" y="235"/>
                    <a:pt x="129" y="229"/>
                    <a:pt x="135" y="229"/>
                  </a:cubicBezTo>
                  <a:cubicBezTo>
                    <a:pt x="145" y="229"/>
                    <a:pt x="145" y="229"/>
                    <a:pt x="145" y="229"/>
                  </a:cubicBezTo>
                  <a:cubicBezTo>
                    <a:pt x="151" y="229"/>
                    <a:pt x="156" y="235"/>
                    <a:pt x="156" y="243"/>
                  </a:cubicBezTo>
                  <a:cubicBezTo>
                    <a:pt x="156" y="251"/>
                    <a:pt x="151" y="257"/>
                    <a:pt x="145" y="257"/>
                  </a:cubicBezTo>
                  <a:close/>
                  <a:moveTo>
                    <a:pt x="145" y="204"/>
                  </a:moveTo>
                  <a:cubicBezTo>
                    <a:pt x="135" y="204"/>
                    <a:pt x="135" y="204"/>
                    <a:pt x="135" y="204"/>
                  </a:cubicBezTo>
                  <a:cubicBezTo>
                    <a:pt x="129" y="204"/>
                    <a:pt x="123" y="198"/>
                    <a:pt x="123" y="190"/>
                  </a:cubicBezTo>
                  <a:cubicBezTo>
                    <a:pt x="123" y="182"/>
                    <a:pt x="129" y="175"/>
                    <a:pt x="135" y="175"/>
                  </a:cubicBezTo>
                  <a:cubicBezTo>
                    <a:pt x="145" y="175"/>
                    <a:pt x="145" y="175"/>
                    <a:pt x="145" y="175"/>
                  </a:cubicBezTo>
                  <a:cubicBezTo>
                    <a:pt x="151" y="175"/>
                    <a:pt x="156" y="182"/>
                    <a:pt x="156" y="190"/>
                  </a:cubicBezTo>
                  <a:cubicBezTo>
                    <a:pt x="156" y="198"/>
                    <a:pt x="151" y="204"/>
                    <a:pt x="145" y="204"/>
                  </a:cubicBezTo>
                  <a:close/>
                  <a:moveTo>
                    <a:pt x="145" y="151"/>
                  </a:moveTo>
                  <a:cubicBezTo>
                    <a:pt x="135" y="151"/>
                    <a:pt x="135" y="151"/>
                    <a:pt x="135" y="151"/>
                  </a:cubicBezTo>
                  <a:cubicBezTo>
                    <a:pt x="129" y="151"/>
                    <a:pt x="123" y="145"/>
                    <a:pt x="123" y="137"/>
                  </a:cubicBezTo>
                  <a:cubicBezTo>
                    <a:pt x="123" y="129"/>
                    <a:pt x="129" y="122"/>
                    <a:pt x="135" y="122"/>
                  </a:cubicBezTo>
                  <a:cubicBezTo>
                    <a:pt x="145" y="122"/>
                    <a:pt x="145" y="122"/>
                    <a:pt x="145" y="122"/>
                  </a:cubicBezTo>
                  <a:cubicBezTo>
                    <a:pt x="151" y="122"/>
                    <a:pt x="156" y="129"/>
                    <a:pt x="156" y="137"/>
                  </a:cubicBezTo>
                  <a:cubicBezTo>
                    <a:pt x="156" y="145"/>
                    <a:pt x="151" y="151"/>
                    <a:pt x="145" y="151"/>
                  </a:cubicBezTo>
                  <a:close/>
                  <a:moveTo>
                    <a:pt x="207" y="247"/>
                  </a:moveTo>
                  <a:cubicBezTo>
                    <a:pt x="207" y="253"/>
                    <a:pt x="200" y="257"/>
                    <a:pt x="197" y="257"/>
                  </a:cubicBezTo>
                  <a:cubicBezTo>
                    <a:pt x="185" y="257"/>
                    <a:pt x="185" y="257"/>
                    <a:pt x="185" y="257"/>
                  </a:cubicBezTo>
                  <a:cubicBezTo>
                    <a:pt x="182" y="257"/>
                    <a:pt x="175" y="253"/>
                    <a:pt x="175" y="247"/>
                  </a:cubicBezTo>
                  <a:cubicBezTo>
                    <a:pt x="175" y="185"/>
                    <a:pt x="175" y="185"/>
                    <a:pt x="175" y="185"/>
                  </a:cubicBezTo>
                  <a:cubicBezTo>
                    <a:pt x="175" y="180"/>
                    <a:pt x="182" y="175"/>
                    <a:pt x="185" y="175"/>
                  </a:cubicBezTo>
                  <a:cubicBezTo>
                    <a:pt x="197" y="175"/>
                    <a:pt x="197" y="175"/>
                    <a:pt x="197" y="175"/>
                  </a:cubicBezTo>
                  <a:cubicBezTo>
                    <a:pt x="200" y="175"/>
                    <a:pt x="207" y="180"/>
                    <a:pt x="207" y="185"/>
                  </a:cubicBezTo>
                  <a:lnTo>
                    <a:pt x="207" y="247"/>
                  </a:lnTo>
                  <a:close/>
                  <a:moveTo>
                    <a:pt x="196" y="151"/>
                  </a:moveTo>
                  <a:cubicBezTo>
                    <a:pt x="186" y="151"/>
                    <a:pt x="186" y="151"/>
                    <a:pt x="186" y="151"/>
                  </a:cubicBezTo>
                  <a:cubicBezTo>
                    <a:pt x="180" y="151"/>
                    <a:pt x="175" y="145"/>
                    <a:pt x="175" y="137"/>
                  </a:cubicBezTo>
                  <a:cubicBezTo>
                    <a:pt x="175" y="129"/>
                    <a:pt x="180" y="123"/>
                    <a:pt x="186" y="123"/>
                  </a:cubicBezTo>
                  <a:cubicBezTo>
                    <a:pt x="196" y="123"/>
                    <a:pt x="196" y="123"/>
                    <a:pt x="196" y="123"/>
                  </a:cubicBezTo>
                  <a:cubicBezTo>
                    <a:pt x="202" y="123"/>
                    <a:pt x="207" y="129"/>
                    <a:pt x="207" y="137"/>
                  </a:cubicBezTo>
                  <a:cubicBezTo>
                    <a:pt x="207" y="145"/>
                    <a:pt x="202" y="151"/>
                    <a:pt x="196" y="151"/>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sz="1600"/>
            </a:p>
          </p:txBody>
        </p:sp>
      </p:grpSp>
      <p:sp>
        <p:nvSpPr>
          <p:cNvPr id="24" name="矩形 39">
            <a:extLst>
              <a:ext uri="{FF2B5EF4-FFF2-40B4-BE49-F238E27FC236}">
                <a16:creationId xmlns:a16="http://schemas.microsoft.com/office/drawing/2014/main" id="{066F9FA2-7C73-4575-8853-FB799A06552F}"/>
              </a:ext>
            </a:extLst>
          </p:cNvPr>
          <p:cNvSpPr>
            <a:spLocks noChangeArrowheads="1"/>
          </p:cNvSpPr>
          <p:nvPr/>
        </p:nvSpPr>
        <p:spPr bwMode="auto">
          <a:xfrm>
            <a:off x="1409187" y="1843143"/>
            <a:ext cx="3722688" cy="7386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nSpc>
                <a:spcPct val="150000"/>
              </a:lnSpc>
            </a:pPr>
            <a:r>
              <a:rPr lang="zh-CN" altLang="en-US" sz="1400" dirty="0">
                <a:solidFill>
                  <a:schemeClr val="bg1">
                    <a:lumMod val="50000"/>
                  </a:schemeClr>
                </a:solidFill>
                <a:latin typeface="微软雅黑" panose="020B0503020204020204" pitchFamily="34" charset="-122"/>
                <a:ea typeface="微软雅黑" panose="020B0503020204020204" pitchFamily="34" charset="-122"/>
                <a:cs typeface="Lato Regular"/>
              </a:rPr>
              <a:t>点击此处更换文本点击此处更换文本点击此处更换文本</a:t>
            </a:r>
            <a:endParaRPr lang="zh-CN" altLang="en-US" sz="1400" dirty="0">
              <a:solidFill>
                <a:schemeClr val="bg1">
                  <a:lumMod val="50000"/>
                </a:schemeClr>
              </a:solidFill>
            </a:endParaRPr>
          </a:p>
        </p:txBody>
      </p:sp>
      <p:sp>
        <p:nvSpPr>
          <p:cNvPr id="25" name="矩形 40">
            <a:extLst>
              <a:ext uri="{FF2B5EF4-FFF2-40B4-BE49-F238E27FC236}">
                <a16:creationId xmlns:a16="http://schemas.microsoft.com/office/drawing/2014/main" id="{F8236EAE-2591-4D75-A13B-5A016102831D}"/>
              </a:ext>
            </a:extLst>
          </p:cNvPr>
          <p:cNvSpPr>
            <a:spLocks noChangeArrowheads="1"/>
          </p:cNvSpPr>
          <p:nvPr/>
        </p:nvSpPr>
        <p:spPr bwMode="auto">
          <a:xfrm>
            <a:off x="1409187" y="2822857"/>
            <a:ext cx="3722688" cy="7386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lvl="0">
              <a:lnSpc>
                <a:spcPct val="150000"/>
              </a:lnSpc>
            </a:pPr>
            <a:r>
              <a:rPr lang="zh-CN" altLang="en-US" sz="1400" dirty="0">
                <a:solidFill>
                  <a:srgbClr val="FFFFFF">
                    <a:lumMod val="50000"/>
                  </a:srgbClr>
                </a:solidFill>
                <a:latin typeface="微软雅黑" panose="020B0503020204020204" pitchFamily="34" charset="-122"/>
                <a:ea typeface="微软雅黑" panose="020B0503020204020204" pitchFamily="34" charset="-122"/>
                <a:cs typeface="Lato Regular"/>
              </a:rPr>
              <a:t>点击此处更换文本点击此处更换文本点击此处更换文本</a:t>
            </a:r>
            <a:endParaRPr lang="zh-CN" altLang="en-US" sz="1400" dirty="0">
              <a:solidFill>
                <a:srgbClr val="FFFFFF">
                  <a:lumMod val="50000"/>
                </a:srgbClr>
              </a:solidFill>
              <a:latin typeface="Calibri"/>
            </a:endParaRPr>
          </a:p>
        </p:txBody>
      </p:sp>
      <p:sp>
        <p:nvSpPr>
          <p:cNvPr id="26" name="矩形 47">
            <a:extLst>
              <a:ext uri="{FF2B5EF4-FFF2-40B4-BE49-F238E27FC236}">
                <a16:creationId xmlns:a16="http://schemas.microsoft.com/office/drawing/2014/main" id="{09D8914A-3A8C-4752-A1A9-904BFF0D8335}"/>
              </a:ext>
            </a:extLst>
          </p:cNvPr>
          <p:cNvSpPr>
            <a:spLocks noChangeArrowheads="1"/>
          </p:cNvSpPr>
          <p:nvPr/>
        </p:nvSpPr>
        <p:spPr bwMode="auto">
          <a:xfrm>
            <a:off x="1409187" y="4846010"/>
            <a:ext cx="3722688" cy="7386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lvl="0">
              <a:lnSpc>
                <a:spcPct val="150000"/>
              </a:lnSpc>
            </a:pPr>
            <a:r>
              <a:rPr lang="zh-CN" altLang="en-US" sz="1400" dirty="0">
                <a:solidFill>
                  <a:srgbClr val="FFFFFF">
                    <a:lumMod val="50000"/>
                  </a:srgbClr>
                </a:solidFill>
                <a:latin typeface="微软雅黑" panose="020B0503020204020204" pitchFamily="34" charset="-122"/>
                <a:ea typeface="微软雅黑" panose="020B0503020204020204" pitchFamily="34" charset="-122"/>
                <a:cs typeface="Lato Regular"/>
              </a:rPr>
              <a:t>点击此处更换文本点击此处更换文本点击此处更换文本</a:t>
            </a:r>
            <a:endParaRPr lang="zh-CN" altLang="en-US" sz="1400" dirty="0">
              <a:solidFill>
                <a:srgbClr val="FFFFFF">
                  <a:lumMod val="50000"/>
                </a:srgbClr>
              </a:solidFill>
              <a:latin typeface="Calibri"/>
            </a:endParaRPr>
          </a:p>
        </p:txBody>
      </p:sp>
      <p:sp>
        <p:nvSpPr>
          <p:cNvPr id="27" name="矩形 40">
            <a:extLst>
              <a:ext uri="{FF2B5EF4-FFF2-40B4-BE49-F238E27FC236}">
                <a16:creationId xmlns:a16="http://schemas.microsoft.com/office/drawing/2014/main" id="{1163DC8B-E05A-4203-A970-554FC2F1B3EE}"/>
              </a:ext>
            </a:extLst>
          </p:cNvPr>
          <p:cNvSpPr>
            <a:spLocks noChangeArrowheads="1"/>
          </p:cNvSpPr>
          <p:nvPr/>
        </p:nvSpPr>
        <p:spPr bwMode="auto">
          <a:xfrm>
            <a:off x="1372231" y="3805249"/>
            <a:ext cx="3722688" cy="7386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lvl="0">
              <a:lnSpc>
                <a:spcPct val="150000"/>
              </a:lnSpc>
            </a:pPr>
            <a:r>
              <a:rPr lang="zh-CN" altLang="en-US" sz="1400" dirty="0">
                <a:solidFill>
                  <a:srgbClr val="FFFFFF">
                    <a:lumMod val="50000"/>
                  </a:srgbClr>
                </a:solidFill>
                <a:latin typeface="微软雅黑" panose="020B0503020204020204" pitchFamily="34" charset="-122"/>
                <a:ea typeface="微软雅黑" panose="020B0503020204020204" pitchFamily="34" charset="-122"/>
                <a:cs typeface="Lato Regular"/>
              </a:rPr>
              <a:t>点击此处更换文本点击此处更换文本点击此处更换文本</a:t>
            </a:r>
            <a:endParaRPr lang="zh-CN" altLang="en-US" sz="1400" dirty="0">
              <a:solidFill>
                <a:srgbClr val="FFFFFF">
                  <a:lumMod val="50000"/>
                </a:srgbClr>
              </a:solidFill>
              <a:latin typeface="Calibri"/>
            </a:endParaRPr>
          </a:p>
        </p:txBody>
      </p:sp>
    </p:spTree>
    <p:extLst>
      <p:ext uri="{BB962C8B-B14F-4D97-AF65-F5344CB8AC3E}">
        <p14:creationId xmlns:p14="http://schemas.microsoft.com/office/powerpoint/2010/main" val="657367741"/>
      </p:ext>
    </p:extLst>
  </p:cSld>
  <p:clrMapOvr>
    <a:masterClrMapping/>
  </p:clrMapOvr>
  <p:transition spd="slow" advClick="0" advTm="1000">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arn(inVertical)">
                                      <p:cBhvr>
                                        <p:cTn id="7" dur="500"/>
                                        <p:tgtEl>
                                          <p:spTgt spid="2"/>
                                        </p:tgtEl>
                                      </p:cBhvr>
                                    </p:animEffect>
                                  </p:childTnLst>
                                </p:cTn>
                              </p:par>
                            </p:childTnLst>
                          </p:cTn>
                        </p:par>
                        <p:par>
                          <p:cTn id="8" fill="hold">
                            <p:stCondLst>
                              <p:cond delay="500"/>
                            </p:stCondLst>
                            <p:childTnLst>
                              <p:par>
                                <p:cTn id="9" presetID="42" presetClass="entr" presetSubtype="0" fill="hold" nodeType="afterEffect">
                                  <p:stCondLst>
                                    <p:cond delay="0"/>
                                  </p:stCondLst>
                                  <p:childTnLst>
                                    <p:set>
                                      <p:cBhvr>
                                        <p:cTn id="10" dur="1" fill="hold">
                                          <p:stCondLst>
                                            <p:cond delay="0"/>
                                          </p:stCondLst>
                                        </p:cTn>
                                        <p:tgtEl>
                                          <p:spTgt spid="7"/>
                                        </p:tgtEl>
                                        <p:attrNameLst>
                                          <p:attrName>style.visibility</p:attrName>
                                        </p:attrNameLst>
                                      </p:cBhvr>
                                      <p:to>
                                        <p:strVal val="visible"/>
                                      </p:to>
                                    </p:set>
                                    <p:animEffect transition="in" filter="fade">
                                      <p:cBhvr>
                                        <p:cTn id="11" dur="1000"/>
                                        <p:tgtEl>
                                          <p:spTgt spid="7"/>
                                        </p:tgtEl>
                                      </p:cBhvr>
                                    </p:animEffect>
                                    <p:anim calcmode="lin" valueType="num">
                                      <p:cBhvr>
                                        <p:cTn id="12" dur="1000" fill="hold"/>
                                        <p:tgtEl>
                                          <p:spTgt spid="7"/>
                                        </p:tgtEl>
                                        <p:attrNameLst>
                                          <p:attrName>ppt_x</p:attrName>
                                        </p:attrNameLst>
                                      </p:cBhvr>
                                      <p:tavLst>
                                        <p:tav tm="0">
                                          <p:val>
                                            <p:strVal val="#ppt_x"/>
                                          </p:val>
                                        </p:tav>
                                        <p:tav tm="100000">
                                          <p:val>
                                            <p:strVal val="#ppt_x"/>
                                          </p:val>
                                        </p:tav>
                                      </p:tavLst>
                                    </p:anim>
                                    <p:anim calcmode="lin" valueType="num">
                                      <p:cBhvr>
                                        <p:cTn id="13" dur="1000" fill="hold"/>
                                        <p:tgtEl>
                                          <p:spTgt spid="7"/>
                                        </p:tgtEl>
                                        <p:attrNameLst>
                                          <p:attrName>ppt_y</p:attrName>
                                        </p:attrNameLst>
                                      </p:cBhvr>
                                      <p:tavLst>
                                        <p:tav tm="0">
                                          <p:val>
                                            <p:strVal val="#ppt_y+.1"/>
                                          </p:val>
                                        </p:tav>
                                        <p:tav tm="100000">
                                          <p:val>
                                            <p:strVal val="#ppt_y"/>
                                          </p:val>
                                        </p:tav>
                                      </p:tavLst>
                                    </p:anim>
                                  </p:childTnLst>
                                </p:cTn>
                              </p:par>
                            </p:childTnLst>
                          </p:cTn>
                        </p:par>
                        <p:par>
                          <p:cTn id="14" fill="hold">
                            <p:stCondLst>
                              <p:cond delay="1500"/>
                            </p:stCondLst>
                            <p:childTnLst>
                              <p:par>
                                <p:cTn id="15" presetID="42" presetClass="entr" presetSubtype="0" fill="hold" grpId="0" nodeType="afterEffect">
                                  <p:stCondLst>
                                    <p:cond delay="0"/>
                                  </p:stCondLst>
                                  <p:childTnLst>
                                    <p:set>
                                      <p:cBhvr>
                                        <p:cTn id="16" dur="1" fill="hold">
                                          <p:stCondLst>
                                            <p:cond delay="0"/>
                                          </p:stCondLst>
                                        </p:cTn>
                                        <p:tgtEl>
                                          <p:spTgt spid="24"/>
                                        </p:tgtEl>
                                        <p:attrNameLst>
                                          <p:attrName>style.visibility</p:attrName>
                                        </p:attrNameLst>
                                      </p:cBhvr>
                                      <p:to>
                                        <p:strVal val="visible"/>
                                      </p:to>
                                    </p:set>
                                    <p:animEffect transition="in" filter="fade">
                                      <p:cBhvr>
                                        <p:cTn id="17" dur="250"/>
                                        <p:tgtEl>
                                          <p:spTgt spid="24"/>
                                        </p:tgtEl>
                                      </p:cBhvr>
                                    </p:animEffect>
                                    <p:anim calcmode="lin" valueType="num">
                                      <p:cBhvr>
                                        <p:cTn id="18" dur="250" fill="hold"/>
                                        <p:tgtEl>
                                          <p:spTgt spid="24"/>
                                        </p:tgtEl>
                                        <p:attrNameLst>
                                          <p:attrName>ppt_x</p:attrName>
                                        </p:attrNameLst>
                                      </p:cBhvr>
                                      <p:tavLst>
                                        <p:tav tm="0">
                                          <p:val>
                                            <p:strVal val="#ppt_x"/>
                                          </p:val>
                                        </p:tav>
                                        <p:tav tm="100000">
                                          <p:val>
                                            <p:strVal val="#ppt_x"/>
                                          </p:val>
                                        </p:tav>
                                      </p:tavLst>
                                    </p:anim>
                                    <p:anim calcmode="lin" valueType="num">
                                      <p:cBhvr>
                                        <p:cTn id="19" dur="250" fill="hold"/>
                                        <p:tgtEl>
                                          <p:spTgt spid="24"/>
                                        </p:tgtEl>
                                        <p:attrNameLst>
                                          <p:attrName>ppt_y</p:attrName>
                                        </p:attrNameLst>
                                      </p:cBhvr>
                                      <p:tavLst>
                                        <p:tav tm="0">
                                          <p:val>
                                            <p:strVal val="#ppt_y+.1"/>
                                          </p:val>
                                        </p:tav>
                                        <p:tav tm="100000">
                                          <p:val>
                                            <p:strVal val="#ppt_y"/>
                                          </p:val>
                                        </p:tav>
                                      </p:tavLst>
                                    </p:anim>
                                  </p:childTnLst>
                                </p:cTn>
                              </p:par>
                            </p:childTnLst>
                          </p:cTn>
                        </p:par>
                        <p:par>
                          <p:cTn id="20" fill="hold">
                            <p:stCondLst>
                              <p:cond delay="1750"/>
                            </p:stCondLst>
                            <p:childTnLst>
                              <p:par>
                                <p:cTn id="21" presetID="42" presetClass="entr" presetSubtype="0" fill="hold" grpId="0" nodeType="afterEffect">
                                  <p:stCondLst>
                                    <p:cond delay="0"/>
                                  </p:stCondLst>
                                  <p:childTnLst>
                                    <p:set>
                                      <p:cBhvr>
                                        <p:cTn id="22" dur="1" fill="hold">
                                          <p:stCondLst>
                                            <p:cond delay="0"/>
                                          </p:stCondLst>
                                        </p:cTn>
                                        <p:tgtEl>
                                          <p:spTgt spid="25"/>
                                        </p:tgtEl>
                                        <p:attrNameLst>
                                          <p:attrName>style.visibility</p:attrName>
                                        </p:attrNameLst>
                                      </p:cBhvr>
                                      <p:to>
                                        <p:strVal val="visible"/>
                                      </p:to>
                                    </p:set>
                                    <p:animEffect transition="in" filter="fade">
                                      <p:cBhvr>
                                        <p:cTn id="23" dur="250"/>
                                        <p:tgtEl>
                                          <p:spTgt spid="25"/>
                                        </p:tgtEl>
                                      </p:cBhvr>
                                    </p:animEffect>
                                    <p:anim calcmode="lin" valueType="num">
                                      <p:cBhvr>
                                        <p:cTn id="24" dur="250" fill="hold"/>
                                        <p:tgtEl>
                                          <p:spTgt spid="25"/>
                                        </p:tgtEl>
                                        <p:attrNameLst>
                                          <p:attrName>ppt_x</p:attrName>
                                        </p:attrNameLst>
                                      </p:cBhvr>
                                      <p:tavLst>
                                        <p:tav tm="0">
                                          <p:val>
                                            <p:strVal val="#ppt_x"/>
                                          </p:val>
                                        </p:tav>
                                        <p:tav tm="100000">
                                          <p:val>
                                            <p:strVal val="#ppt_x"/>
                                          </p:val>
                                        </p:tav>
                                      </p:tavLst>
                                    </p:anim>
                                    <p:anim calcmode="lin" valueType="num">
                                      <p:cBhvr>
                                        <p:cTn id="25" dur="250" fill="hold"/>
                                        <p:tgtEl>
                                          <p:spTgt spid="25"/>
                                        </p:tgtEl>
                                        <p:attrNameLst>
                                          <p:attrName>ppt_y</p:attrName>
                                        </p:attrNameLst>
                                      </p:cBhvr>
                                      <p:tavLst>
                                        <p:tav tm="0">
                                          <p:val>
                                            <p:strVal val="#ppt_y+.1"/>
                                          </p:val>
                                        </p:tav>
                                        <p:tav tm="100000">
                                          <p:val>
                                            <p:strVal val="#ppt_y"/>
                                          </p:val>
                                        </p:tav>
                                      </p:tavLst>
                                    </p:anim>
                                  </p:childTnLst>
                                </p:cTn>
                              </p:par>
                            </p:childTnLst>
                          </p:cTn>
                        </p:par>
                        <p:par>
                          <p:cTn id="26" fill="hold">
                            <p:stCondLst>
                              <p:cond delay="2000"/>
                            </p:stCondLst>
                            <p:childTnLst>
                              <p:par>
                                <p:cTn id="27" presetID="42" presetClass="entr" presetSubtype="0" fill="hold" grpId="0" nodeType="afterEffect">
                                  <p:stCondLst>
                                    <p:cond delay="0"/>
                                  </p:stCondLst>
                                  <p:childTnLst>
                                    <p:set>
                                      <p:cBhvr>
                                        <p:cTn id="28" dur="1" fill="hold">
                                          <p:stCondLst>
                                            <p:cond delay="0"/>
                                          </p:stCondLst>
                                        </p:cTn>
                                        <p:tgtEl>
                                          <p:spTgt spid="26"/>
                                        </p:tgtEl>
                                        <p:attrNameLst>
                                          <p:attrName>style.visibility</p:attrName>
                                        </p:attrNameLst>
                                      </p:cBhvr>
                                      <p:to>
                                        <p:strVal val="visible"/>
                                      </p:to>
                                    </p:set>
                                    <p:animEffect transition="in" filter="fade">
                                      <p:cBhvr>
                                        <p:cTn id="29" dur="250"/>
                                        <p:tgtEl>
                                          <p:spTgt spid="26"/>
                                        </p:tgtEl>
                                      </p:cBhvr>
                                    </p:animEffect>
                                    <p:anim calcmode="lin" valueType="num">
                                      <p:cBhvr>
                                        <p:cTn id="30" dur="250" fill="hold"/>
                                        <p:tgtEl>
                                          <p:spTgt spid="26"/>
                                        </p:tgtEl>
                                        <p:attrNameLst>
                                          <p:attrName>ppt_x</p:attrName>
                                        </p:attrNameLst>
                                      </p:cBhvr>
                                      <p:tavLst>
                                        <p:tav tm="0">
                                          <p:val>
                                            <p:strVal val="#ppt_x"/>
                                          </p:val>
                                        </p:tav>
                                        <p:tav tm="100000">
                                          <p:val>
                                            <p:strVal val="#ppt_x"/>
                                          </p:val>
                                        </p:tav>
                                      </p:tavLst>
                                    </p:anim>
                                    <p:anim calcmode="lin" valueType="num">
                                      <p:cBhvr>
                                        <p:cTn id="31" dur="250" fill="hold"/>
                                        <p:tgtEl>
                                          <p:spTgt spid="26"/>
                                        </p:tgtEl>
                                        <p:attrNameLst>
                                          <p:attrName>ppt_y</p:attrName>
                                        </p:attrNameLst>
                                      </p:cBhvr>
                                      <p:tavLst>
                                        <p:tav tm="0">
                                          <p:val>
                                            <p:strVal val="#ppt_y+.1"/>
                                          </p:val>
                                        </p:tav>
                                        <p:tav tm="100000">
                                          <p:val>
                                            <p:strVal val="#ppt_y"/>
                                          </p:val>
                                        </p:tav>
                                      </p:tavLst>
                                    </p:anim>
                                  </p:childTnLst>
                                </p:cTn>
                              </p:par>
                            </p:childTnLst>
                          </p:cTn>
                        </p:par>
                        <p:par>
                          <p:cTn id="32" fill="hold">
                            <p:stCondLst>
                              <p:cond delay="2250"/>
                            </p:stCondLst>
                            <p:childTnLst>
                              <p:par>
                                <p:cTn id="33" presetID="42" presetClass="entr" presetSubtype="0" fill="hold" grpId="0" nodeType="afterEffect">
                                  <p:stCondLst>
                                    <p:cond delay="0"/>
                                  </p:stCondLst>
                                  <p:childTnLst>
                                    <p:set>
                                      <p:cBhvr>
                                        <p:cTn id="34" dur="1" fill="hold">
                                          <p:stCondLst>
                                            <p:cond delay="0"/>
                                          </p:stCondLst>
                                        </p:cTn>
                                        <p:tgtEl>
                                          <p:spTgt spid="27"/>
                                        </p:tgtEl>
                                        <p:attrNameLst>
                                          <p:attrName>style.visibility</p:attrName>
                                        </p:attrNameLst>
                                      </p:cBhvr>
                                      <p:to>
                                        <p:strVal val="visible"/>
                                      </p:to>
                                    </p:set>
                                    <p:animEffect transition="in" filter="fade">
                                      <p:cBhvr>
                                        <p:cTn id="35" dur="250"/>
                                        <p:tgtEl>
                                          <p:spTgt spid="27"/>
                                        </p:tgtEl>
                                      </p:cBhvr>
                                    </p:animEffect>
                                    <p:anim calcmode="lin" valueType="num">
                                      <p:cBhvr>
                                        <p:cTn id="36" dur="250" fill="hold"/>
                                        <p:tgtEl>
                                          <p:spTgt spid="27"/>
                                        </p:tgtEl>
                                        <p:attrNameLst>
                                          <p:attrName>ppt_x</p:attrName>
                                        </p:attrNameLst>
                                      </p:cBhvr>
                                      <p:tavLst>
                                        <p:tav tm="0">
                                          <p:val>
                                            <p:strVal val="#ppt_x"/>
                                          </p:val>
                                        </p:tav>
                                        <p:tav tm="100000">
                                          <p:val>
                                            <p:strVal val="#ppt_x"/>
                                          </p:val>
                                        </p:tav>
                                      </p:tavLst>
                                    </p:anim>
                                    <p:anim calcmode="lin" valueType="num">
                                      <p:cBhvr>
                                        <p:cTn id="37" dur="250" fill="hold"/>
                                        <p:tgtEl>
                                          <p:spTgt spid="2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 grpId="0"/>
      <p:bldP spid="25" grpId="0"/>
      <p:bldP spid="26" grpId="0"/>
      <p:bldP spid="27"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a:extLst>
              <a:ext uri="{FF2B5EF4-FFF2-40B4-BE49-F238E27FC236}">
                <a16:creationId xmlns:a16="http://schemas.microsoft.com/office/drawing/2014/main" id="{A0CA1529-96A6-4EB0-9188-7956B9354492}"/>
              </a:ext>
            </a:extLst>
          </p:cNvPr>
          <p:cNvGrpSpPr/>
          <p:nvPr/>
        </p:nvGrpSpPr>
        <p:grpSpPr>
          <a:xfrm>
            <a:off x="1133454" y="310596"/>
            <a:ext cx="9952741" cy="729358"/>
            <a:chOff x="-2146775" y="538471"/>
            <a:chExt cx="9952741" cy="729358"/>
          </a:xfrm>
        </p:grpSpPr>
        <p:sp>
          <p:nvSpPr>
            <p:cNvPr id="3" name="矩形 2">
              <a:extLst>
                <a:ext uri="{FF2B5EF4-FFF2-40B4-BE49-F238E27FC236}">
                  <a16:creationId xmlns:a16="http://schemas.microsoft.com/office/drawing/2014/main" id="{D9187D97-82C2-4932-AEF9-3D9D45A3C302}"/>
                </a:ext>
              </a:extLst>
            </p:cNvPr>
            <p:cNvSpPr/>
            <p:nvPr/>
          </p:nvSpPr>
          <p:spPr>
            <a:xfrm flipV="1">
              <a:off x="4391464" y="906236"/>
              <a:ext cx="3414502" cy="45719"/>
            </a:xfrm>
            <a:prstGeom prst="rect">
              <a:avLst/>
            </a:prstGeom>
            <a:solidFill>
              <a:srgbClr val="25AFC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a:latin typeface="微软雅黑" panose="020B0503020204020204" pitchFamily="34" charset="-122"/>
                <a:ea typeface="微软雅黑" panose="020B0503020204020204" pitchFamily="34" charset="-122"/>
              </a:endParaRPr>
            </a:p>
          </p:txBody>
        </p:sp>
        <p:sp>
          <p:nvSpPr>
            <p:cNvPr id="4" name="TextBox 8">
              <a:extLst>
                <a:ext uri="{FF2B5EF4-FFF2-40B4-BE49-F238E27FC236}">
                  <a16:creationId xmlns:a16="http://schemas.microsoft.com/office/drawing/2014/main" id="{ACDCA47F-1740-4362-B323-F5F129B2318A}"/>
                </a:ext>
              </a:extLst>
            </p:cNvPr>
            <p:cNvSpPr txBox="1">
              <a:spLocks noChangeArrowheads="1"/>
            </p:cNvSpPr>
            <p:nvPr/>
          </p:nvSpPr>
          <p:spPr bwMode="auto">
            <a:xfrm>
              <a:off x="1195569" y="538471"/>
              <a:ext cx="3255323" cy="4924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spAutoFit/>
            </a:bodyPr>
            <a:lstStyle/>
            <a:p>
              <a:pPr algn="ctr" eaLnBrk="1" hangingPunct="1"/>
              <a:r>
                <a:rPr lang="zh-CN" altLang="en-US" sz="3100" b="1" dirty="0">
                  <a:solidFill>
                    <a:srgbClr val="25AFC6"/>
                  </a:solidFill>
                  <a:latin typeface="微软雅黑" panose="020B0503020204020204" pitchFamily="34" charset="-122"/>
                  <a:ea typeface="微软雅黑" panose="020B0503020204020204" pitchFamily="34" charset="-122"/>
                  <a:sym typeface="Arial" panose="020B0604020202020204" pitchFamily="34" charset="0"/>
                </a:rPr>
                <a:t>活动执行保障</a:t>
              </a:r>
            </a:p>
          </p:txBody>
        </p:sp>
        <p:sp>
          <p:nvSpPr>
            <p:cNvPr id="5" name="TextBox 8">
              <a:extLst>
                <a:ext uri="{FF2B5EF4-FFF2-40B4-BE49-F238E27FC236}">
                  <a16:creationId xmlns:a16="http://schemas.microsoft.com/office/drawing/2014/main" id="{1A26AEE6-F792-436B-88D6-634A26B4FDA5}"/>
                </a:ext>
              </a:extLst>
            </p:cNvPr>
            <p:cNvSpPr txBox="1">
              <a:spLocks noChangeArrowheads="1"/>
            </p:cNvSpPr>
            <p:nvPr/>
          </p:nvSpPr>
          <p:spPr bwMode="auto">
            <a:xfrm>
              <a:off x="1193413" y="1067774"/>
              <a:ext cx="3255323" cy="200055"/>
            </a:xfrm>
            <a:prstGeom prst="rect">
              <a:avLst/>
            </a:prstGeom>
            <a:noFill/>
            <a:ln w="9525">
              <a:noFill/>
              <a:miter lim="800000"/>
              <a:headEnd/>
              <a:tailEnd/>
            </a:ln>
            <a:extLst>
              <a:ext uri="{909E8E84-426E-40DD-AFC4-6F175D3DCCD1}">
                <a14:hiddenFill xmlns:a14="http://schemas.microsoft.com/office/drawing/2010/main">
                  <a:solidFill>
                    <a:srgbClr val="FFFFFF"/>
                  </a:solidFill>
                </a14:hiddenFill>
              </a:ext>
            </a:extLst>
          </p:spPr>
          <p:txBody>
            <a:bodyPr lIns="0" tIns="0" rIns="0" bIns="0" anchor="ctr">
              <a:spAutoFit/>
            </a:bodyPr>
            <a:lstStyle/>
            <a:p>
              <a:pPr algn="ctr" eaLnBrk="1" hangingPunct="1"/>
              <a:r>
                <a:rPr lang="en-US" altLang="zh-CN" sz="1300" dirty="0">
                  <a:solidFill>
                    <a:schemeClr val="bg1">
                      <a:lumMod val="50000"/>
                    </a:schemeClr>
                  </a:solidFill>
                  <a:latin typeface="微软雅黑" panose="020B0503020204020204" pitchFamily="34" charset="-122"/>
                  <a:ea typeface="微软雅黑" panose="020B0503020204020204" pitchFamily="34" charset="-122"/>
                  <a:sym typeface="Arial" panose="020B0604020202020204" pitchFamily="34" charset="0"/>
                </a:rPr>
                <a:t>CLICK TO ADD CAPTION TEXT</a:t>
              </a:r>
              <a:endParaRPr lang="zh-CN" altLang="en-US" sz="1300" dirty="0">
                <a:solidFill>
                  <a:schemeClr val="bg1">
                    <a:lumMod val="50000"/>
                  </a:schemeClr>
                </a:solidFill>
                <a:latin typeface="微软雅黑" panose="020B0503020204020204" pitchFamily="34" charset="-122"/>
                <a:ea typeface="微软雅黑" panose="020B0503020204020204" pitchFamily="34" charset="-122"/>
                <a:sym typeface="Arial" panose="020B0604020202020204" pitchFamily="34" charset="0"/>
              </a:endParaRPr>
            </a:p>
          </p:txBody>
        </p:sp>
        <p:sp>
          <p:nvSpPr>
            <p:cNvPr id="6" name="矩形 5">
              <a:extLst>
                <a:ext uri="{FF2B5EF4-FFF2-40B4-BE49-F238E27FC236}">
                  <a16:creationId xmlns:a16="http://schemas.microsoft.com/office/drawing/2014/main" id="{9444B16B-BEB5-47A3-80DB-32ABD141501E}"/>
                </a:ext>
              </a:extLst>
            </p:cNvPr>
            <p:cNvSpPr/>
            <p:nvPr/>
          </p:nvSpPr>
          <p:spPr>
            <a:xfrm flipV="1">
              <a:off x="-2146775" y="906236"/>
              <a:ext cx="3414502" cy="45719"/>
            </a:xfrm>
            <a:prstGeom prst="rect">
              <a:avLst/>
            </a:prstGeom>
            <a:solidFill>
              <a:srgbClr val="25AFC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dirty="0">
                <a:latin typeface="微软雅黑" panose="020B0503020204020204" pitchFamily="34" charset="-122"/>
                <a:ea typeface="微软雅黑" panose="020B0503020204020204" pitchFamily="34" charset="-122"/>
              </a:endParaRPr>
            </a:p>
          </p:txBody>
        </p:sp>
      </p:grpSp>
      <p:grpSp>
        <p:nvGrpSpPr>
          <p:cNvPr id="7" name="组合 6">
            <a:extLst>
              <a:ext uri="{FF2B5EF4-FFF2-40B4-BE49-F238E27FC236}">
                <a16:creationId xmlns:a16="http://schemas.microsoft.com/office/drawing/2014/main" id="{BF2F459A-ED14-4667-B135-8BCCD8E811B7}"/>
              </a:ext>
            </a:extLst>
          </p:cNvPr>
          <p:cNvGrpSpPr/>
          <p:nvPr/>
        </p:nvGrpSpPr>
        <p:grpSpPr>
          <a:xfrm>
            <a:off x="1746288" y="1768266"/>
            <a:ext cx="9023312" cy="4284442"/>
            <a:chOff x="1338216" y="1978712"/>
            <a:chExt cx="9665286" cy="4589264"/>
          </a:xfrm>
        </p:grpSpPr>
        <p:sp>
          <p:nvSpPr>
            <p:cNvPr id="8" name="圆角矩形 44">
              <a:extLst>
                <a:ext uri="{FF2B5EF4-FFF2-40B4-BE49-F238E27FC236}">
                  <a16:creationId xmlns:a16="http://schemas.microsoft.com/office/drawing/2014/main" id="{7B48D39A-DA23-4373-BC31-85B8A7534BFB}"/>
                </a:ext>
              </a:extLst>
            </p:cNvPr>
            <p:cNvSpPr/>
            <p:nvPr/>
          </p:nvSpPr>
          <p:spPr bwMode="auto">
            <a:xfrm>
              <a:off x="5953114" y="4332045"/>
              <a:ext cx="5050388" cy="959035"/>
            </a:xfrm>
            <a:prstGeom prst="roundRect">
              <a:avLst>
                <a:gd name="adj" fmla="val 7848"/>
              </a:avLst>
            </a:prstGeom>
            <a:solidFill>
              <a:srgbClr val="25AFC6"/>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lvl="2" indent="0" defTabSz="914400" eaLnBrk="1" fontAlgn="auto" latinLnBrk="0" hangingPunct="1">
                <a:lnSpc>
                  <a:spcPct val="100000"/>
                </a:lnSpc>
                <a:spcBef>
                  <a:spcPts val="0"/>
                </a:spcBef>
                <a:spcAft>
                  <a:spcPts val="0"/>
                </a:spcAft>
                <a:buClrTx/>
                <a:buSzTx/>
                <a:buFontTx/>
                <a:buNone/>
                <a:tabLst/>
                <a:defRPr/>
              </a:pPr>
              <a:endParaRPr kumimoji="0" lang="zh-CN" altLang="en-US" sz="1400" b="0" i="0" u="none" strike="noStrike" kern="0" cap="none" spc="0" normalizeH="0" baseline="0" noProof="0" dirty="0">
                <a:ln>
                  <a:noFill/>
                </a:ln>
                <a:solidFill>
                  <a:srgbClr val="C4261D"/>
                </a:solidFill>
                <a:effectLst/>
                <a:uLnTx/>
                <a:uFillTx/>
                <a:latin typeface="微软雅黑" panose="020B0503020204020204" pitchFamily="34" charset="-122"/>
                <a:ea typeface="微软雅黑" panose="020B0503020204020204" pitchFamily="34" charset="-122"/>
              </a:endParaRPr>
            </a:p>
          </p:txBody>
        </p:sp>
        <p:sp>
          <p:nvSpPr>
            <p:cNvPr id="9" name="矩形 87">
              <a:extLst>
                <a:ext uri="{FF2B5EF4-FFF2-40B4-BE49-F238E27FC236}">
                  <a16:creationId xmlns:a16="http://schemas.microsoft.com/office/drawing/2014/main" id="{296E6F65-855A-479D-B98A-34CD112F8792}"/>
                </a:ext>
              </a:extLst>
            </p:cNvPr>
            <p:cNvSpPr>
              <a:spLocks noChangeArrowheads="1"/>
            </p:cNvSpPr>
            <p:nvPr/>
          </p:nvSpPr>
          <p:spPr bwMode="auto">
            <a:xfrm>
              <a:off x="6068621" y="4528813"/>
              <a:ext cx="4934880" cy="692315"/>
            </a:xfrm>
            <a:prstGeom prst="rect">
              <a:avLst/>
            </a:prstGeom>
            <a:noFill/>
            <a:ln w="9525">
              <a:noFill/>
              <a:miter lim="800000"/>
              <a:headEnd/>
              <a:tailEnd/>
            </a:ln>
          </p:spPr>
          <p:txBody>
            <a:bodyPr wrap="square">
              <a:spAutoFit/>
            </a:bodyPr>
            <a:lstStyle/>
            <a:p>
              <a:pPr>
                <a:lnSpc>
                  <a:spcPct val="150000"/>
                </a:lnSpc>
              </a:pPr>
              <a:r>
                <a:rPr lang="zh-CN" altLang="en-US" sz="1200" dirty="0">
                  <a:solidFill>
                    <a:schemeClr val="bg1"/>
                  </a:solidFill>
                  <a:latin typeface="微软雅黑" panose="020B0503020204020204" pitchFamily="34" charset="-122"/>
                  <a:ea typeface="微软雅黑" panose="020B0503020204020204" pitchFamily="34" charset="-122"/>
                  <a:cs typeface="Lato Regular"/>
                </a:rPr>
                <a:t>点击此处更换文本点击此处更换文本点击此处点击此处更换文本点击此处更换</a:t>
              </a:r>
              <a:endParaRPr lang="en-US" altLang="zh-CN" sz="1200" dirty="0">
                <a:solidFill>
                  <a:schemeClr val="bg1"/>
                </a:solidFill>
                <a:latin typeface="微软雅黑" panose="020B0503020204020204" pitchFamily="34" charset="-122"/>
                <a:ea typeface="微软雅黑" panose="020B0503020204020204" pitchFamily="34" charset="-122"/>
                <a:cs typeface="Lato Regular"/>
              </a:endParaRPr>
            </a:p>
          </p:txBody>
        </p:sp>
        <p:sp>
          <p:nvSpPr>
            <p:cNvPr id="10" name="圆角矩形 46">
              <a:extLst>
                <a:ext uri="{FF2B5EF4-FFF2-40B4-BE49-F238E27FC236}">
                  <a16:creationId xmlns:a16="http://schemas.microsoft.com/office/drawing/2014/main" id="{ED38F03E-5248-44E9-8300-B78BBCE73EF9}"/>
                </a:ext>
              </a:extLst>
            </p:cNvPr>
            <p:cNvSpPr/>
            <p:nvPr/>
          </p:nvSpPr>
          <p:spPr bwMode="auto">
            <a:xfrm>
              <a:off x="5953114" y="5484173"/>
              <a:ext cx="5050388" cy="959035"/>
            </a:xfrm>
            <a:prstGeom prst="roundRect">
              <a:avLst>
                <a:gd name="adj" fmla="val 7848"/>
              </a:avLst>
            </a:prstGeom>
            <a:solidFill>
              <a:srgbClr val="25AFC6"/>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lvl="2" indent="0" defTabSz="914400" eaLnBrk="1" fontAlgn="auto" latinLnBrk="0" hangingPunct="1">
                <a:lnSpc>
                  <a:spcPct val="100000"/>
                </a:lnSpc>
                <a:spcBef>
                  <a:spcPts val="0"/>
                </a:spcBef>
                <a:spcAft>
                  <a:spcPts val="0"/>
                </a:spcAft>
                <a:buClrTx/>
                <a:buSzTx/>
                <a:buFontTx/>
                <a:buNone/>
                <a:tabLst/>
                <a:defRPr/>
              </a:pPr>
              <a:endParaRPr kumimoji="0" lang="zh-CN" altLang="en-US" sz="1400" b="0" i="0" u="none" strike="noStrike" kern="0" cap="none" spc="0" normalizeH="0" baseline="0" noProof="0" dirty="0">
                <a:ln>
                  <a:noFill/>
                </a:ln>
                <a:solidFill>
                  <a:srgbClr val="C4261D"/>
                </a:solidFill>
                <a:effectLst/>
                <a:uLnTx/>
                <a:uFillTx/>
                <a:latin typeface="微软雅黑" panose="020B0503020204020204" pitchFamily="34" charset="-122"/>
                <a:ea typeface="微软雅黑" panose="020B0503020204020204" pitchFamily="34" charset="-122"/>
              </a:endParaRPr>
            </a:p>
          </p:txBody>
        </p:sp>
        <p:sp>
          <p:nvSpPr>
            <p:cNvPr id="11" name="矩形 87">
              <a:extLst>
                <a:ext uri="{FF2B5EF4-FFF2-40B4-BE49-F238E27FC236}">
                  <a16:creationId xmlns:a16="http://schemas.microsoft.com/office/drawing/2014/main" id="{FE3D882F-466D-465D-808E-0CB2AD96B3D8}"/>
                </a:ext>
              </a:extLst>
            </p:cNvPr>
            <p:cNvSpPr>
              <a:spLocks noChangeArrowheads="1"/>
            </p:cNvSpPr>
            <p:nvPr/>
          </p:nvSpPr>
          <p:spPr bwMode="auto">
            <a:xfrm>
              <a:off x="6068621" y="5699410"/>
              <a:ext cx="4934880" cy="679396"/>
            </a:xfrm>
            <a:prstGeom prst="rect">
              <a:avLst/>
            </a:prstGeom>
            <a:no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a:lnSpc>
                  <a:spcPct val="150000"/>
                </a:lnSpc>
              </a:pPr>
              <a:r>
                <a:rPr lang="zh-CN" altLang="en-US" sz="1200" dirty="0">
                  <a:solidFill>
                    <a:schemeClr val="bg1"/>
                  </a:solidFill>
                  <a:latin typeface="微软雅黑" panose="020B0503020204020204" pitchFamily="34" charset="-122"/>
                  <a:ea typeface="微软雅黑" panose="020B0503020204020204" pitchFamily="34" charset="-122"/>
                  <a:cs typeface="Lato Regular"/>
                </a:rPr>
                <a:t>点击此处更换文本点击此处更换文本点击此处点击此处更换文本点击此处更换</a:t>
              </a:r>
              <a:endParaRPr lang="en-US" altLang="zh-CN" sz="1200" dirty="0">
                <a:solidFill>
                  <a:schemeClr val="bg1"/>
                </a:solidFill>
                <a:latin typeface="微软雅黑" panose="020B0503020204020204" pitchFamily="34" charset="-122"/>
                <a:ea typeface="微软雅黑" panose="020B0503020204020204" pitchFamily="34" charset="-122"/>
                <a:cs typeface="Lato Regular"/>
              </a:endParaRPr>
            </a:p>
          </p:txBody>
        </p:sp>
        <p:sp>
          <p:nvSpPr>
            <p:cNvPr id="12" name="圆角矩形 48">
              <a:extLst>
                <a:ext uri="{FF2B5EF4-FFF2-40B4-BE49-F238E27FC236}">
                  <a16:creationId xmlns:a16="http://schemas.microsoft.com/office/drawing/2014/main" id="{7BB1CC6E-483B-400F-9B35-A4619AF8B795}"/>
                </a:ext>
              </a:extLst>
            </p:cNvPr>
            <p:cNvSpPr/>
            <p:nvPr/>
          </p:nvSpPr>
          <p:spPr bwMode="auto">
            <a:xfrm>
              <a:off x="5953113" y="3130840"/>
              <a:ext cx="5050388" cy="959035"/>
            </a:xfrm>
            <a:prstGeom prst="roundRect">
              <a:avLst>
                <a:gd name="adj" fmla="val 7848"/>
              </a:avLst>
            </a:prstGeom>
            <a:solidFill>
              <a:srgbClr val="25AFC6"/>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lvl="2" indent="0" defTabSz="914400" eaLnBrk="1" fontAlgn="auto" latinLnBrk="0" hangingPunct="1">
                <a:lnSpc>
                  <a:spcPct val="100000"/>
                </a:lnSpc>
                <a:spcBef>
                  <a:spcPts val="0"/>
                </a:spcBef>
                <a:spcAft>
                  <a:spcPts val="0"/>
                </a:spcAft>
                <a:buClrTx/>
                <a:buSzTx/>
                <a:buFontTx/>
                <a:buNone/>
                <a:tabLst/>
                <a:defRPr/>
              </a:pPr>
              <a:endParaRPr kumimoji="0" lang="zh-CN" altLang="en-US" sz="1400" b="0" i="0" u="none" strike="noStrike" kern="0" cap="none" spc="0" normalizeH="0" baseline="0" noProof="0" dirty="0">
                <a:ln>
                  <a:noFill/>
                </a:ln>
                <a:solidFill>
                  <a:srgbClr val="C4261D"/>
                </a:solidFill>
                <a:effectLst/>
                <a:uLnTx/>
                <a:uFillTx/>
                <a:latin typeface="微软雅黑" panose="020B0503020204020204" pitchFamily="34" charset="-122"/>
                <a:ea typeface="微软雅黑" panose="020B0503020204020204" pitchFamily="34" charset="-122"/>
              </a:endParaRPr>
            </a:p>
          </p:txBody>
        </p:sp>
        <p:sp>
          <p:nvSpPr>
            <p:cNvPr id="13" name="矩形 87">
              <a:extLst>
                <a:ext uri="{FF2B5EF4-FFF2-40B4-BE49-F238E27FC236}">
                  <a16:creationId xmlns:a16="http://schemas.microsoft.com/office/drawing/2014/main" id="{AFED5617-581F-4173-B71C-41C918092FA7}"/>
                </a:ext>
              </a:extLst>
            </p:cNvPr>
            <p:cNvSpPr>
              <a:spLocks noChangeArrowheads="1"/>
            </p:cNvSpPr>
            <p:nvPr/>
          </p:nvSpPr>
          <p:spPr bwMode="auto">
            <a:xfrm>
              <a:off x="6068620" y="3378090"/>
              <a:ext cx="4756081" cy="692315"/>
            </a:xfrm>
            <a:prstGeom prst="rect">
              <a:avLst/>
            </a:prstGeom>
            <a:noFill/>
            <a:ln w="9525">
              <a:noFill/>
              <a:miter lim="800000"/>
              <a:headEnd/>
              <a:tailEnd/>
            </a:ln>
          </p:spPr>
          <p:txBody>
            <a:bodyPr wrap="square">
              <a:spAutoFit/>
            </a:bodyPr>
            <a:lstStyle/>
            <a:p>
              <a:pPr>
                <a:lnSpc>
                  <a:spcPct val="150000"/>
                </a:lnSpc>
              </a:pPr>
              <a:r>
                <a:rPr lang="zh-CN" altLang="en-US" sz="1200" dirty="0">
                  <a:solidFill>
                    <a:schemeClr val="bg1"/>
                  </a:solidFill>
                  <a:latin typeface="微软雅黑" panose="020B0503020204020204" pitchFamily="34" charset="-122"/>
                  <a:ea typeface="微软雅黑" panose="020B0503020204020204" pitchFamily="34" charset="-122"/>
                  <a:cs typeface="Lato Regular"/>
                </a:rPr>
                <a:t>点击此处更换文本点击此处更换文本点击此处点击此处更换文本点击此处更换</a:t>
              </a:r>
              <a:endParaRPr lang="en-US" altLang="zh-CN" sz="1200" dirty="0">
                <a:solidFill>
                  <a:schemeClr val="bg1"/>
                </a:solidFill>
                <a:latin typeface="微软雅黑" panose="020B0503020204020204" pitchFamily="34" charset="-122"/>
                <a:ea typeface="微软雅黑" panose="020B0503020204020204" pitchFamily="34" charset="-122"/>
                <a:cs typeface="Lato Regular"/>
              </a:endParaRPr>
            </a:p>
          </p:txBody>
        </p:sp>
        <p:sp>
          <p:nvSpPr>
            <p:cNvPr id="14" name="圆角矩形 50">
              <a:extLst>
                <a:ext uri="{FF2B5EF4-FFF2-40B4-BE49-F238E27FC236}">
                  <a16:creationId xmlns:a16="http://schemas.microsoft.com/office/drawing/2014/main" id="{7B4A1A2B-A602-4BA9-A49A-41CEAF425E8C}"/>
                </a:ext>
              </a:extLst>
            </p:cNvPr>
            <p:cNvSpPr/>
            <p:nvPr/>
          </p:nvSpPr>
          <p:spPr bwMode="auto">
            <a:xfrm>
              <a:off x="5953114" y="1978712"/>
              <a:ext cx="5050388" cy="959035"/>
            </a:xfrm>
            <a:prstGeom prst="roundRect">
              <a:avLst>
                <a:gd name="adj" fmla="val 7848"/>
              </a:avLst>
            </a:prstGeom>
            <a:solidFill>
              <a:srgbClr val="25AFC6"/>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lvl="2" indent="0" defTabSz="914400" eaLnBrk="1" fontAlgn="auto" latinLnBrk="0" hangingPunct="1">
                <a:lnSpc>
                  <a:spcPct val="100000"/>
                </a:lnSpc>
                <a:spcBef>
                  <a:spcPts val="0"/>
                </a:spcBef>
                <a:spcAft>
                  <a:spcPts val="0"/>
                </a:spcAft>
                <a:buClrTx/>
                <a:buSzTx/>
                <a:buFontTx/>
                <a:buNone/>
                <a:tabLst/>
                <a:defRPr/>
              </a:pPr>
              <a:endParaRPr kumimoji="0" lang="zh-CN" altLang="en-US" sz="1400" b="0" i="0" u="none" strike="noStrike" kern="0" cap="none" spc="0" normalizeH="0" baseline="0" noProof="0" dirty="0">
                <a:ln>
                  <a:noFill/>
                </a:ln>
                <a:solidFill>
                  <a:srgbClr val="C4261D"/>
                </a:solidFill>
                <a:effectLst/>
                <a:uLnTx/>
                <a:uFillTx/>
                <a:latin typeface="微软雅黑" panose="020B0503020204020204" pitchFamily="34" charset="-122"/>
                <a:ea typeface="微软雅黑" panose="020B0503020204020204" pitchFamily="34" charset="-122"/>
              </a:endParaRPr>
            </a:p>
          </p:txBody>
        </p:sp>
        <p:sp>
          <p:nvSpPr>
            <p:cNvPr id="15" name="矩形 87">
              <a:extLst>
                <a:ext uri="{FF2B5EF4-FFF2-40B4-BE49-F238E27FC236}">
                  <a16:creationId xmlns:a16="http://schemas.microsoft.com/office/drawing/2014/main" id="{7B799494-8962-4E70-AA04-4656619A02EF}"/>
                </a:ext>
              </a:extLst>
            </p:cNvPr>
            <p:cNvSpPr>
              <a:spLocks noChangeArrowheads="1"/>
            </p:cNvSpPr>
            <p:nvPr/>
          </p:nvSpPr>
          <p:spPr bwMode="auto">
            <a:xfrm>
              <a:off x="6144181" y="2174899"/>
              <a:ext cx="4680520" cy="692315"/>
            </a:xfrm>
            <a:prstGeom prst="rect">
              <a:avLst/>
            </a:prstGeom>
            <a:noFill/>
            <a:ln w="9525">
              <a:noFill/>
              <a:miter lim="800000"/>
              <a:headEnd/>
              <a:tailEnd/>
            </a:ln>
          </p:spPr>
          <p:txBody>
            <a:bodyPr wrap="square">
              <a:spAutoFit/>
            </a:bodyPr>
            <a:lstStyle/>
            <a:p>
              <a:pPr>
                <a:lnSpc>
                  <a:spcPct val="150000"/>
                </a:lnSpc>
              </a:pPr>
              <a:r>
                <a:rPr lang="zh-CN" altLang="en-US" sz="1200" dirty="0">
                  <a:solidFill>
                    <a:schemeClr val="bg1"/>
                  </a:solidFill>
                  <a:latin typeface="微软雅黑" panose="020B0503020204020204" pitchFamily="34" charset="-122"/>
                  <a:ea typeface="微软雅黑" panose="020B0503020204020204" pitchFamily="34" charset="-122"/>
                  <a:cs typeface="Lato Regular"/>
                </a:rPr>
                <a:t>点击此处更换文本点击此处更换文本点击此处点击此处更换文本点击此处更换</a:t>
              </a:r>
              <a:endParaRPr lang="en-US" altLang="zh-CN" sz="1200" dirty="0">
                <a:solidFill>
                  <a:schemeClr val="bg1"/>
                </a:solidFill>
                <a:latin typeface="微软雅黑" panose="020B0503020204020204" pitchFamily="34" charset="-122"/>
                <a:ea typeface="微软雅黑" panose="020B0503020204020204" pitchFamily="34" charset="-122"/>
                <a:cs typeface="Lato Regular"/>
              </a:endParaRPr>
            </a:p>
          </p:txBody>
        </p:sp>
        <p:sp>
          <p:nvSpPr>
            <p:cNvPr id="16" name="任意多边形 4">
              <a:extLst>
                <a:ext uri="{FF2B5EF4-FFF2-40B4-BE49-F238E27FC236}">
                  <a16:creationId xmlns:a16="http://schemas.microsoft.com/office/drawing/2014/main" id="{71F1FFD9-5FFE-430C-8A14-4ECB1EB68C73}"/>
                </a:ext>
              </a:extLst>
            </p:cNvPr>
            <p:cNvSpPr/>
            <p:nvPr/>
          </p:nvSpPr>
          <p:spPr>
            <a:xfrm>
              <a:off x="1338216" y="2004357"/>
              <a:ext cx="2571144" cy="4359655"/>
            </a:xfrm>
            <a:custGeom>
              <a:avLst/>
              <a:gdLst>
                <a:gd name="connsiteX0" fmla="*/ 2151529 w 2151529"/>
                <a:gd name="connsiteY0" fmla="*/ 0 h 4114800"/>
                <a:gd name="connsiteX1" fmla="*/ 2030505 w 2151529"/>
                <a:gd name="connsiteY1" fmla="*/ 228600 h 4114800"/>
                <a:gd name="connsiteX2" fmla="*/ 591670 w 2151529"/>
                <a:gd name="connsiteY2" fmla="*/ 2944905 h 4114800"/>
                <a:gd name="connsiteX3" fmla="*/ 0 w 2151529"/>
                <a:gd name="connsiteY3" fmla="*/ 4114800 h 4114800"/>
                <a:gd name="connsiteX0" fmla="*/ 2151529 w 2151529"/>
                <a:gd name="connsiteY0" fmla="*/ 0 h 4114800"/>
                <a:gd name="connsiteX1" fmla="*/ 2030505 w 2151529"/>
                <a:gd name="connsiteY1" fmla="*/ 228600 h 4114800"/>
                <a:gd name="connsiteX2" fmla="*/ 591670 w 2151529"/>
                <a:gd name="connsiteY2" fmla="*/ 2944905 h 4114800"/>
                <a:gd name="connsiteX3" fmla="*/ 0 w 2151529"/>
                <a:gd name="connsiteY3" fmla="*/ 4114800 h 4114800"/>
                <a:gd name="connsiteX0" fmla="*/ 2435130 w 2435130"/>
                <a:gd name="connsiteY0" fmla="*/ 0 h 4114800"/>
                <a:gd name="connsiteX1" fmla="*/ 2314106 w 2435130"/>
                <a:gd name="connsiteY1" fmla="*/ 228600 h 4114800"/>
                <a:gd name="connsiteX2" fmla="*/ 875271 w 2435130"/>
                <a:gd name="connsiteY2" fmla="*/ 2944905 h 4114800"/>
                <a:gd name="connsiteX3" fmla="*/ 283601 w 2435130"/>
                <a:gd name="connsiteY3" fmla="*/ 4114800 h 4114800"/>
                <a:gd name="connsiteX0" fmla="*/ 2426739 w 2426739"/>
                <a:gd name="connsiteY0" fmla="*/ 0 h 4114800"/>
                <a:gd name="connsiteX1" fmla="*/ 2305715 w 2426739"/>
                <a:gd name="connsiteY1" fmla="*/ 228600 h 4114800"/>
                <a:gd name="connsiteX2" fmla="*/ 866880 w 2426739"/>
                <a:gd name="connsiteY2" fmla="*/ 2944905 h 4114800"/>
                <a:gd name="connsiteX3" fmla="*/ 275210 w 2426739"/>
                <a:gd name="connsiteY3" fmla="*/ 4114800 h 4114800"/>
              </a:gdLst>
              <a:ahLst/>
              <a:cxnLst>
                <a:cxn ang="0">
                  <a:pos x="connsiteX0" y="connsiteY0"/>
                </a:cxn>
                <a:cxn ang="0">
                  <a:pos x="connsiteX1" y="connsiteY1"/>
                </a:cxn>
                <a:cxn ang="0">
                  <a:pos x="connsiteX2" y="connsiteY2"/>
                </a:cxn>
                <a:cxn ang="0">
                  <a:pos x="connsiteX3" y="connsiteY3"/>
                </a:cxn>
              </a:cxnLst>
              <a:rect l="l" t="t" r="r" b="b"/>
              <a:pathLst>
                <a:path w="2426739" h="4114800">
                  <a:moveTo>
                    <a:pt x="2426739" y="0"/>
                  </a:moveTo>
                  <a:cubicBezTo>
                    <a:pt x="2386398" y="76200"/>
                    <a:pt x="2381122" y="270404"/>
                    <a:pt x="2305715" y="228600"/>
                  </a:cubicBezTo>
                  <a:cubicBezTo>
                    <a:pt x="615868" y="-708213"/>
                    <a:pt x="-1073978" y="1676399"/>
                    <a:pt x="866880" y="2944905"/>
                  </a:cubicBezTo>
                  <a:lnTo>
                    <a:pt x="275210" y="4114800"/>
                  </a:lnTo>
                </a:path>
              </a:pathLst>
            </a:custGeom>
            <a:noFill/>
            <a:ln w="7620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solidFill>
                  <a:prstClr val="white"/>
                </a:solidFill>
              </a:endParaRPr>
            </a:p>
          </p:txBody>
        </p:sp>
        <p:sp>
          <p:nvSpPr>
            <p:cNvPr id="17" name="任意多边形 6">
              <a:extLst>
                <a:ext uri="{FF2B5EF4-FFF2-40B4-BE49-F238E27FC236}">
                  <a16:creationId xmlns:a16="http://schemas.microsoft.com/office/drawing/2014/main" id="{3E3165CF-2FF6-4166-BC68-CAE12C22D928}"/>
                </a:ext>
              </a:extLst>
            </p:cNvPr>
            <p:cNvSpPr/>
            <p:nvPr/>
          </p:nvSpPr>
          <p:spPr>
            <a:xfrm>
              <a:off x="1607202" y="4274287"/>
              <a:ext cx="2695373" cy="850029"/>
            </a:xfrm>
            <a:custGeom>
              <a:avLst/>
              <a:gdLst>
                <a:gd name="connsiteX0" fmla="*/ 0 w 2543991"/>
                <a:gd name="connsiteY0" fmla="*/ 0 h 802288"/>
                <a:gd name="connsiteX1" fmla="*/ 2543991 w 2543991"/>
                <a:gd name="connsiteY1" fmla="*/ 0 h 802288"/>
                <a:gd name="connsiteX2" fmla="*/ 2513446 w 2543991"/>
                <a:gd name="connsiteY2" fmla="*/ 63407 h 802288"/>
                <a:gd name="connsiteX3" fmla="*/ 1271995 w 2543991"/>
                <a:gd name="connsiteY3" fmla="*/ 802288 h 802288"/>
                <a:gd name="connsiteX4" fmla="*/ 30544 w 2543991"/>
                <a:gd name="connsiteY4" fmla="*/ 63407 h 802288"/>
                <a:gd name="connsiteX5" fmla="*/ 0 w 2543991"/>
                <a:gd name="connsiteY5" fmla="*/ 0 h 802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543991" h="802288">
                  <a:moveTo>
                    <a:pt x="0" y="0"/>
                  </a:moveTo>
                  <a:lnTo>
                    <a:pt x="2543991" y="0"/>
                  </a:lnTo>
                  <a:lnTo>
                    <a:pt x="2513446" y="63407"/>
                  </a:lnTo>
                  <a:cubicBezTo>
                    <a:pt x="2274364" y="503518"/>
                    <a:pt x="1808070" y="802288"/>
                    <a:pt x="1271995" y="802288"/>
                  </a:cubicBezTo>
                  <a:cubicBezTo>
                    <a:pt x="735920" y="802288"/>
                    <a:pt x="269627" y="503518"/>
                    <a:pt x="30544" y="63407"/>
                  </a:cubicBezTo>
                  <a:lnTo>
                    <a:pt x="0" y="0"/>
                  </a:lnTo>
                  <a:close/>
                </a:path>
              </a:pathLst>
            </a:custGeom>
            <a:solidFill>
              <a:srgbClr val="25AFC6">
                <a:alpha val="78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solidFill>
                  <a:prstClr val="white"/>
                </a:solidFill>
              </a:endParaRPr>
            </a:p>
          </p:txBody>
        </p:sp>
        <p:sp>
          <p:nvSpPr>
            <p:cNvPr id="18" name="任意多边形 7">
              <a:extLst>
                <a:ext uri="{FF2B5EF4-FFF2-40B4-BE49-F238E27FC236}">
                  <a16:creationId xmlns:a16="http://schemas.microsoft.com/office/drawing/2014/main" id="{6B6D988D-6E37-4B78-A881-8D5C1F9DD5FA}"/>
                </a:ext>
              </a:extLst>
            </p:cNvPr>
            <p:cNvSpPr/>
            <p:nvPr/>
          </p:nvSpPr>
          <p:spPr>
            <a:xfrm>
              <a:off x="1459020" y="3628448"/>
              <a:ext cx="2991735" cy="645839"/>
            </a:xfrm>
            <a:custGeom>
              <a:avLst/>
              <a:gdLst>
                <a:gd name="connsiteX0" fmla="*/ 0 w 2823708"/>
                <a:gd name="connsiteY0" fmla="*/ 0 h 609566"/>
                <a:gd name="connsiteX1" fmla="*/ 2823708 w 2823708"/>
                <a:gd name="connsiteY1" fmla="*/ 0 h 609566"/>
                <a:gd name="connsiteX2" fmla="*/ 2712757 w 2823708"/>
                <a:gd name="connsiteY2" fmla="*/ 549557 h 609566"/>
                <a:gd name="connsiteX3" fmla="*/ 2683850 w 2823708"/>
                <a:gd name="connsiteY3" fmla="*/ 609566 h 609566"/>
                <a:gd name="connsiteX4" fmla="*/ 139859 w 2823708"/>
                <a:gd name="connsiteY4" fmla="*/ 609566 h 609566"/>
                <a:gd name="connsiteX5" fmla="*/ 110951 w 2823708"/>
                <a:gd name="connsiteY5" fmla="*/ 549557 h 609566"/>
                <a:gd name="connsiteX6" fmla="*/ 0 w 2823708"/>
                <a:gd name="connsiteY6" fmla="*/ 0 h 6095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823708" h="609566">
                  <a:moveTo>
                    <a:pt x="0" y="0"/>
                  </a:moveTo>
                  <a:lnTo>
                    <a:pt x="2823708" y="0"/>
                  </a:lnTo>
                  <a:cubicBezTo>
                    <a:pt x="2823708" y="194936"/>
                    <a:pt x="2784201" y="380645"/>
                    <a:pt x="2712757" y="549557"/>
                  </a:cubicBezTo>
                  <a:lnTo>
                    <a:pt x="2683850" y="609566"/>
                  </a:lnTo>
                  <a:lnTo>
                    <a:pt x="139859" y="609566"/>
                  </a:lnTo>
                  <a:lnTo>
                    <a:pt x="110951" y="549557"/>
                  </a:lnTo>
                  <a:cubicBezTo>
                    <a:pt x="39507" y="380645"/>
                    <a:pt x="0" y="194936"/>
                    <a:pt x="0" y="0"/>
                  </a:cubicBezTo>
                  <a:close/>
                </a:path>
              </a:pathLst>
            </a:custGeom>
            <a:solidFill>
              <a:srgbClr val="25AFC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dirty="0">
                <a:solidFill>
                  <a:prstClr val="white"/>
                </a:solidFill>
              </a:endParaRPr>
            </a:p>
          </p:txBody>
        </p:sp>
        <p:sp>
          <p:nvSpPr>
            <p:cNvPr id="19" name="椭圆 18">
              <a:extLst>
                <a:ext uri="{FF2B5EF4-FFF2-40B4-BE49-F238E27FC236}">
                  <a16:creationId xmlns:a16="http://schemas.microsoft.com/office/drawing/2014/main" id="{4C8DFD57-57FC-405F-ADD4-1C698E14B24A}"/>
                </a:ext>
              </a:extLst>
            </p:cNvPr>
            <p:cNvSpPr/>
            <p:nvPr/>
          </p:nvSpPr>
          <p:spPr>
            <a:xfrm>
              <a:off x="1459020" y="6018392"/>
              <a:ext cx="2450340" cy="549584"/>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solidFill>
                  <a:prstClr val="white"/>
                </a:solidFill>
              </a:endParaRPr>
            </a:p>
          </p:txBody>
        </p:sp>
        <p:sp>
          <p:nvSpPr>
            <p:cNvPr id="20" name="任意多边形 9">
              <a:extLst>
                <a:ext uri="{FF2B5EF4-FFF2-40B4-BE49-F238E27FC236}">
                  <a16:creationId xmlns:a16="http://schemas.microsoft.com/office/drawing/2014/main" id="{E0DCFB3C-BC84-4C1B-90BF-6EE8D757424D}"/>
                </a:ext>
              </a:extLst>
            </p:cNvPr>
            <p:cNvSpPr/>
            <p:nvPr/>
          </p:nvSpPr>
          <p:spPr>
            <a:xfrm>
              <a:off x="1625476" y="2132581"/>
              <a:ext cx="2658825" cy="812093"/>
            </a:xfrm>
            <a:custGeom>
              <a:avLst/>
              <a:gdLst>
                <a:gd name="connsiteX0" fmla="*/ 1254747 w 2509495"/>
                <a:gd name="connsiteY0" fmla="*/ 0 h 766483"/>
                <a:gd name="connsiteX1" fmla="*/ 2496198 w 2509495"/>
                <a:gd name="connsiteY1" fmla="*/ 738881 h 766483"/>
                <a:gd name="connsiteX2" fmla="*/ 2509495 w 2509495"/>
                <a:gd name="connsiteY2" fmla="*/ 766483 h 766483"/>
                <a:gd name="connsiteX3" fmla="*/ 0 w 2509495"/>
                <a:gd name="connsiteY3" fmla="*/ 766483 h 766483"/>
                <a:gd name="connsiteX4" fmla="*/ 13296 w 2509495"/>
                <a:gd name="connsiteY4" fmla="*/ 738881 h 766483"/>
                <a:gd name="connsiteX5" fmla="*/ 1254747 w 2509495"/>
                <a:gd name="connsiteY5" fmla="*/ 0 h 7664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509495" h="766483">
                  <a:moveTo>
                    <a:pt x="1254747" y="0"/>
                  </a:moveTo>
                  <a:cubicBezTo>
                    <a:pt x="1790822" y="0"/>
                    <a:pt x="2257116" y="298770"/>
                    <a:pt x="2496198" y="738881"/>
                  </a:cubicBezTo>
                  <a:lnTo>
                    <a:pt x="2509495" y="766483"/>
                  </a:lnTo>
                  <a:lnTo>
                    <a:pt x="0" y="766483"/>
                  </a:lnTo>
                  <a:lnTo>
                    <a:pt x="13296" y="738881"/>
                  </a:lnTo>
                  <a:cubicBezTo>
                    <a:pt x="252379" y="298770"/>
                    <a:pt x="718672" y="0"/>
                    <a:pt x="1254747" y="0"/>
                  </a:cubicBezTo>
                  <a:close/>
                </a:path>
              </a:pathLst>
            </a:custGeom>
            <a:solidFill>
              <a:srgbClr val="25AFC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dirty="0">
                <a:solidFill>
                  <a:prstClr val="white"/>
                </a:solidFill>
              </a:endParaRPr>
            </a:p>
          </p:txBody>
        </p:sp>
        <p:sp>
          <p:nvSpPr>
            <p:cNvPr id="21" name="任意多边形 10">
              <a:extLst>
                <a:ext uri="{FF2B5EF4-FFF2-40B4-BE49-F238E27FC236}">
                  <a16:creationId xmlns:a16="http://schemas.microsoft.com/office/drawing/2014/main" id="{78A5FF7E-F542-4BCA-A75D-D75A7EE7AAF2}"/>
                </a:ext>
              </a:extLst>
            </p:cNvPr>
            <p:cNvSpPr/>
            <p:nvPr/>
          </p:nvSpPr>
          <p:spPr>
            <a:xfrm>
              <a:off x="1459020" y="2944674"/>
              <a:ext cx="2991735" cy="683774"/>
            </a:xfrm>
            <a:custGeom>
              <a:avLst/>
              <a:gdLst>
                <a:gd name="connsiteX0" fmla="*/ 157107 w 2823708"/>
                <a:gd name="connsiteY0" fmla="*/ 0 h 645371"/>
                <a:gd name="connsiteX1" fmla="*/ 2666602 w 2823708"/>
                <a:gd name="connsiteY1" fmla="*/ 0 h 645371"/>
                <a:gd name="connsiteX2" fmla="*/ 2712757 w 2823708"/>
                <a:gd name="connsiteY2" fmla="*/ 95814 h 645371"/>
                <a:gd name="connsiteX3" fmla="*/ 2823708 w 2823708"/>
                <a:gd name="connsiteY3" fmla="*/ 645371 h 645371"/>
                <a:gd name="connsiteX4" fmla="*/ 0 w 2823708"/>
                <a:gd name="connsiteY4" fmla="*/ 645371 h 645371"/>
                <a:gd name="connsiteX5" fmla="*/ 110951 w 2823708"/>
                <a:gd name="connsiteY5" fmla="*/ 95814 h 645371"/>
                <a:gd name="connsiteX6" fmla="*/ 157107 w 2823708"/>
                <a:gd name="connsiteY6" fmla="*/ 0 h 64537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823708" h="645371">
                  <a:moveTo>
                    <a:pt x="157107" y="0"/>
                  </a:moveTo>
                  <a:lnTo>
                    <a:pt x="2666602" y="0"/>
                  </a:lnTo>
                  <a:lnTo>
                    <a:pt x="2712757" y="95814"/>
                  </a:lnTo>
                  <a:cubicBezTo>
                    <a:pt x="2784201" y="264726"/>
                    <a:pt x="2823708" y="450435"/>
                    <a:pt x="2823708" y="645371"/>
                  </a:cubicBezTo>
                  <a:lnTo>
                    <a:pt x="0" y="645371"/>
                  </a:lnTo>
                  <a:cubicBezTo>
                    <a:pt x="0" y="450435"/>
                    <a:pt x="39507" y="264726"/>
                    <a:pt x="110951" y="95814"/>
                  </a:cubicBezTo>
                  <a:lnTo>
                    <a:pt x="157107" y="0"/>
                  </a:lnTo>
                  <a:close/>
                </a:path>
              </a:pathLst>
            </a:custGeom>
            <a:solidFill>
              <a:srgbClr val="25AFC6">
                <a:alpha val="78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solidFill>
                  <a:prstClr val="white"/>
                </a:solidFill>
              </a:endParaRPr>
            </a:p>
          </p:txBody>
        </p:sp>
        <p:sp>
          <p:nvSpPr>
            <p:cNvPr id="22" name="矩形 21">
              <a:extLst>
                <a:ext uri="{FF2B5EF4-FFF2-40B4-BE49-F238E27FC236}">
                  <a16:creationId xmlns:a16="http://schemas.microsoft.com/office/drawing/2014/main" id="{BAE288F7-393D-403A-B330-387769985452}"/>
                </a:ext>
              </a:extLst>
            </p:cNvPr>
            <p:cNvSpPr/>
            <p:nvPr/>
          </p:nvSpPr>
          <p:spPr>
            <a:xfrm>
              <a:off x="2509629" y="2268690"/>
              <a:ext cx="890516" cy="523220"/>
            </a:xfrm>
            <a:prstGeom prst="rect">
              <a:avLst/>
            </a:prstGeom>
          </p:spPr>
          <p:txBody>
            <a:bodyPr wrap="square">
              <a:spAutoFit/>
            </a:bodyPr>
            <a:lstStyle/>
            <a:p>
              <a:pPr algn="ctr"/>
              <a:r>
                <a:rPr lang="en-US" altLang="zh-CN" sz="2400" dirty="0">
                  <a:solidFill>
                    <a:prstClr val="white"/>
                  </a:solidFill>
                  <a:latin typeface="Haettenschweiler" panose="020B0706040902060204" pitchFamily="34" charset="0"/>
                  <a:ea typeface="微软雅黑" panose="020B0503020204020204" pitchFamily="34" charset="-122"/>
                </a:rPr>
                <a:t>01</a:t>
              </a:r>
              <a:endParaRPr lang="zh-CN" altLang="en-US" sz="2400" dirty="0">
                <a:solidFill>
                  <a:prstClr val="white"/>
                </a:solidFill>
                <a:latin typeface="Haettenschweiler" panose="020B0706040902060204" pitchFamily="34" charset="0"/>
                <a:ea typeface="微软雅黑" panose="020B0503020204020204" pitchFamily="34" charset="-122"/>
              </a:endParaRPr>
            </a:p>
          </p:txBody>
        </p:sp>
        <p:sp>
          <p:nvSpPr>
            <p:cNvPr id="23" name="矩形 22">
              <a:extLst>
                <a:ext uri="{FF2B5EF4-FFF2-40B4-BE49-F238E27FC236}">
                  <a16:creationId xmlns:a16="http://schemas.microsoft.com/office/drawing/2014/main" id="{E6C199BA-E584-4109-90CE-9ECA89E761D6}"/>
                </a:ext>
              </a:extLst>
            </p:cNvPr>
            <p:cNvSpPr/>
            <p:nvPr/>
          </p:nvSpPr>
          <p:spPr>
            <a:xfrm>
              <a:off x="2509629" y="3003912"/>
              <a:ext cx="890516" cy="523220"/>
            </a:xfrm>
            <a:prstGeom prst="rect">
              <a:avLst/>
            </a:prstGeom>
          </p:spPr>
          <p:txBody>
            <a:bodyPr wrap="square">
              <a:spAutoFit/>
            </a:bodyPr>
            <a:lstStyle/>
            <a:p>
              <a:pPr algn="ctr"/>
              <a:r>
                <a:rPr lang="en-US" altLang="zh-CN" sz="2400" dirty="0">
                  <a:solidFill>
                    <a:prstClr val="white"/>
                  </a:solidFill>
                  <a:latin typeface="Haettenschweiler" panose="020B0706040902060204" pitchFamily="34" charset="0"/>
                  <a:ea typeface="微软雅黑" panose="020B0503020204020204" pitchFamily="34" charset="-122"/>
                </a:rPr>
                <a:t>02</a:t>
              </a:r>
              <a:endParaRPr lang="zh-CN" altLang="en-US" sz="2400" dirty="0">
                <a:solidFill>
                  <a:prstClr val="white"/>
                </a:solidFill>
                <a:latin typeface="Haettenschweiler" panose="020B0706040902060204" pitchFamily="34" charset="0"/>
                <a:ea typeface="微软雅黑" panose="020B0503020204020204" pitchFamily="34" charset="-122"/>
              </a:endParaRPr>
            </a:p>
          </p:txBody>
        </p:sp>
        <p:sp>
          <p:nvSpPr>
            <p:cNvPr id="24" name="矩形 23">
              <a:extLst>
                <a:ext uri="{FF2B5EF4-FFF2-40B4-BE49-F238E27FC236}">
                  <a16:creationId xmlns:a16="http://schemas.microsoft.com/office/drawing/2014/main" id="{A358FB52-D7C4-4529-9170-7B85F577112D}"/>
                </a:ext>
              </a:extLst>
            </p:cNvPr>
            <p:cNvSpPr/>
            <p:nvPr/>
          </p:nvSpPr>
          <p:spPr>
            <a:xfrm>
              <a:off x="2509629" y="3676073"/>
              <a:ext cx="890516" cy="523220"/>
            </a:xfrm>
            <a:prstGeom prst="rect">
              <a:avLst/>
            </a:prstGeom>
          </p:spPr>
          <p:txBody>
            <a:bodyPr wrap="square">
              <a:spAutoFit/>
            </a:bodyPr>
            <a:lstStyle/>
            <a:p>
              <a:pPr algn="ctr"/>
              <a:r>
                <a:rPr lang="en-US" altLang="zh-CN" sz="2400" dirty="0">
                  <a:solidFill>
                    <a:prstClr val="white"/>
                  </a:solidFill>
                  <a:latin typeface="Haettenschweiler" panose="020B0706040902060204" pitchFamily="34" charset="0"/>
                  <a:ea typeface="微软雅黑" panose="020B0503020204020204" pitchFamily="34" charset="-122"/>
                </a:rPr>
                <a:t>03</a:t>
              </a:r>
              <a:endParaRPr lang="zh-CN" altLang="en-US" sz="2400" dirty="0">
                <a:solidFill>
                  <a:prstClr val="white"/>
                </a:solidFill>
                <a:latin typeface="Haettenschweiler" panose="020B0706040902060204" pitchFamily="34" charset="0"/>
                <a:ea typeface="微软雅黑" panose="020B0503020204020204" pitchFamily="34" charset="-122"/>
              </a:endParaRPr>
            </a:p>
          </p:txBody>
        </p:sp>
        <p:sp>
          <p:nvSpPr>
            <p:cNvPr id="25" name="矩形 24">
              <a:extLst>
                <a:ext uri="{FF2B5EF4-FFF2-40B4-BE49-F238E27FC236}">
                  <a16:creationId xmlns:a16="http://schemas.microsoft.com/office/drawing/2014/main" id="{3A5C7751-701D-43D3-B9C7-DB31DBBA8DB5}"/>
                </a:ext>
              </a:extLst>
            </p:cNvPr>
            <p:cNvSpPr/>
            <p:nvPr/>
          </p:nvSpPr>
          <p:spPr>
            <a:xfrm>
              <a:off x="2623788" y="4393327"/>
              <a:ext cx="680546" cy="523220"/>
            </a:xfrm>
            <a:prstGeom prst="rect">
              <a:avLst/>
            </a:prstGeom>
          </p:spPr>
          <p:txBody>
            <a:bodyPr wrap="square">
              <a:spAutoFit/>
            </a:bodyPr>
            <a:lstStyle/>
            <a:p>
              <a:pPr algn="ctr"/>
              <a:r>
                <a:rPr lang="en-US" altLang="zh-CN" sz="2400" dirty="0">
                  <a:solidFill>
                    <a:prstClr val="white"/>
                  </a:solidFill>
                  <a:latin typeface="Haettenschweiler" panose="020B0706040902060204" pitchFamily="34" charset="0"/>
                  <a:ea typeface="微软雅黑" panose="020B0503020204020204" pitchFamily="34" charset="-122"/>
                </a:rPr>
                <a:t>04</a:t>
              </a:r>
              <a:endParaRPr lang="zh-CN" altLang="en-US" sz="2400" dirty="0">
                <a:solidFill>
                  <a:prstClr val="white"/>
                </a:solidFill>
                <a:latin typeface="Haettenschweiler" panose="020B0706040902060204" pitchFamily="34" charset="0"/>
                <a:ea typeface="微软雅黑" panose="020B0503020204020204" pitchFamily="34" charset="-122"/>
              </a:endParaRPr>
            </a:p>
          </p:txBody>
        </p:sp>
      </p:grpSp>
    </p:spTree>
    <p:extLst>
      <p:ext uri="{BB962C8B-B14F-4D97-AF65-F5344CB8AC3E}">
        <p14:creationId xmlns:p14="http://schemas.microsoft.com/office/powerpoint/2010/main" val="2851420074"/>
      </p:ext>
    </p:extLst>
  </p:cSld>
  <p:clrMapOvr>
    <a:masterClrMapping/>
  </p:clrMapOvr>
  <p:transition spd="slow" advClick="0" advTm="1000">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arn(inVertical)">
                                      <p:cBhvr>
                                        <p:cTn id="7" dur="500"/>
                                        <p:tgtEl>
                                          <p:spTgt spid="2"/>
                                        </p:tgtEl>
                                      </p:cBhvr>
                                    </p:animEffect>
                                  </p:childTnLst>
                                </p:cTn>
                              </p:par>
                            </p:childTnLst>
                          </p:cTn>
                        </p:par>
                        <p:par>
                          <p:cTn id="8" fill="hold">
                            <p:stCondLst>
                              <p:cond delay="500"/>
                            </p:stCondLst>
                            <p:childTnLst>
                              <p:par>
                                <p:cTn id="9" presetID="2" presetClass="entr" presetSubtype="8" fill="hold" nodeType="afterEffect">
                                  <p:stCondLst>
                                    <p:cond delay="0"/>
                                  </p:stCondLst>
                                  <p:childTnLst>
                                    <p:set>
                                      <p:cBhvr>
                                        <p:cTn id="10" dur="1" fill="hold">
                                          <p:stCondLst>
                                            <p:cond delay="0"/>
                                          </p:stCondLst>
                                        </p:cTn>
                                        <p:tgtEl>
                                          <p:spTgt spid="7"/>
                                        </p:tgtEl>
                                        <p:attrNameLst>
                                          <p:attrName>style.visibility</p:attrName>
                                        </p:attrNameLst>
                                      </p:cBhvr>
                                      <p:to>
                                        <p:strVal val="visible"/>
                                      </p:to>
                                    </p:set>
                                    <p:anim calcmode="lin" valueType="num">
                                      <p:cBhvr additive="base">
                                        <p:cTn id="11" dur="1250" fill="hold"/>
                                        <p:tgtEl>
                                          <p:spTgt spid="7"/>
                                        </p:tgtEl>
                                        <p:attrNameLst>
                                          <p:attrName>ppt_x</p:attrName>
                                        </p:attrNameLst>
                                      </p:cBhvr>
                                      <p:tavLst>
                                        <p:tav tm="0">
                                          <p:val>
                                            <p:strVal val="0-#ppt_w/2"/>
                                          </p:val>
                                        </p:tav>
                                        <p:tav tm="100000">
                                          <p:val>
                                            <p:strVal val="#ppt_x"/>
                                          </p:val>
                                        </p:tav>
                                      </p:tavLst>
                                    </p:anim>
                                    <p:anim calcmode="lin" valueType="num">
                                      <p:cBhvr additive="base">
                                        <p:cTn id="12" dur="1250" fill="hold"/>
                                        <p:tgtEl>
                                          <p:spTgt spid="7"/>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a:extLst>
              <a:ext uri="{FF2B5EF4-FFF2-40B4-BE49-F238E27FC236}">
                <a16:creationId xmlns:a16="http://schemas.microsoft.com/office/drawing/2014/main" id="{A0CA1529-96A6-4EB0-9188-7956B9354492}"/>
              </a:ext>
            </a:extLst>
          </p:cNvPr>
          <p:cNvGrpSpPr/>
          <p:nvPr/>
        </p:nvGrpSpPr>
        <p:grpSpPr>
          <a:xfrm>
            <a:off x="1133454" y="310596"/>
            <a:ext cx="9952741" cy="729358"/>
            <a:chOff x="-2146775" y="538471"/>
            <a:chExt cx="9952741" cy="729358"/>
          </a:xfrm>
        </p:grpSpPr>
        <p:sp>
          <p:nvSpPr>
            <p:cNvPr id="3" name="矩形 2">
              <a:extLst>
                <a:ext uri="{FF2B5EF4-FFF2-40B4-BE49-F238E27FC236}">
                  <a16:creationId xmlns:a16="http://schemas.microsoft.com/office/drawing/2014/main" id="{D9187D97-82C2-4932-AEF9-3D9D45A3C302}"/>
                </a:ext>
              </a:extLst>
            </p:cNvPr>
            <p:cNvSpPr/>
            <p:nvPr/>
          </p:nvSpPr>
          <p:spPr>
            <a:xfrm flipV="1">
              <a:off x="4391464" y="906236"/>
              <a:ext cx="3414502" cy="45719"/>
            </a:xfrm>
            <a:prstGeom prst="rect">
              <a:avLst/>
            </a:prstGeom>
            <a:solidFill>
              <a:srgbClr val="25AFC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a:latin typeface="微软雅黑" panose="020B0503020204020204" pitchFamily="34" charset="-122"/>
                <a:ea typeface="微软雅黑" panose="020B0503020204020204" pitchFamily="34" charset="-122"/>
              </a:endParaRPr>
            </a:p>
          </p:txBody>
        </p:sp>
        <p:sp>
          <p:nvSpPr>
            <p:cNvPr id="4" name="TextBox 8">
              <a:extLst>
                <a:ext uri="{FF2B5EF4-FFF2-40B4-BE49-F238E27FC236}">
                  <a16:creationId xmlns:a16="http://schemas.microsoft.com/office/drawing/2014/main" id="{ACDCA47F-1740-4362-B323-F5F129B2318A}"/>
                </a:ext>
              </a:extLst>
            </p:cNvPr>
            <p:cNvSpPr txBox="1">
              <a:spLocks noChangeArrowheads="1"/>
            </p:cNvSpPr>
            <p:nvPr/>
          </p:nvSpPr>
          <p:spPr bwMode="auto">
            <a:xfrm>
              <a:off x="1195569" y="538471"/>
              <a:ext cx="3255323" cy="4924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spAutoFit/>
            </a:bodyPr>
            <a:lstStyle/>
            <a:p>
              <a:pPr algn="ctr" eaLnBrk="1" hangingPunct="1"/>
              <a:r>
                <a:rPr lang="zh-CN" altLang="en-US" sz="3100" b="1" dirty="0">
                  <a:solidFill>
                    <a:srgbClr val="25AFC6"/>
                  </a:solidFill>
                  <a:latin typeface="微软雅黑" panose="020B0503020204020204" pitchFamily="34" charset="-122"/>
                  <a:ea typeface="微软雅黑" panose="020B0503020204020204" pitchFamily="34" charset="-122"/>
                  <a:sym typeface="Arial" panose="020B0604020202020204" pitchFamily="34" charset="0"/>
                </a:rPr>
                <a:t>活动执行保障</a:t>
              </a:r>
            </a:p>
          </p:txBody>
        </p:sp>
        <p:sp>
          <p:nvSpPr>
            <p:cNvPr id="5" name="TextBox 8">
              <a:extLst>
                <a:ext uri="{FF2B5EF4-FFF2-40B4-BE49-F238E27FC236}">
                  <a16:creationId xmlns:a16="http://schemas.microsoft.com/office/drawing/2014/main" id="{1A26AEE6-F792-436B-88D6-634A26B4FDA5}"/>
                </a:ext>
              </a:extLst>
            </p:cNvPr>
            <p:cNvSpPr txBox="1">
              <a:spLocks noChangeArrowheads="1"/>
            </p:cNvSpPr>
            <p:nvPr/>
          </p:nvSpPr>
          <p:spPr bwMode="auto">
            <a:xfrm>
              <a:off x="1193413" y="1067774"/>
              <a:ext cx="3255323" cy="200055"/>
            </a:xfrm>
            <a:prstGeom prst="rect">
              <a:avLst/>
            </a:prstGeom>
            <a:noFill/>
            <a:ln w="9525">
              <a:noFill/>
              <a:miter lim="800000"/>
              <a:headEnd/>
              <a:tailEnd/>
            </a:ln>
            <a:extLst>
              <a:ext uri="{909E8E84-426E-40DD-AFC4-6F175D3DCCD1}">
                <a14:hiddenFill xmlns:a14="http://schemas.microsoft.com/office/drawing/2010/main">
                  <a:solidFill>
                    <a:srgbClr val="FFFFFF"/>
                  </a:solidFill>
                </a14:hiddenFill>
              </a:ext>
            </a:extLst>
          </p:spPr>
          <p:txBody>
            <a:bodyPr lIns="0" tIns="0" rIns="0" bIns="0" anchor="ctr">
              <a:spAutoFit/>
            </a:bodyPr>
            <a:lstStyle/>
            <a:p>
              <a:pPr algn="ctr" eaLnBrk="1" hangingPunct="1"/>
              <a:r>
                <a:rPr lang="en-US" altLang="zh-CN" sz="1300" dirty="0">
                  <a:solidFill>
                    <a:schemeClr val="bg1">
                      <a:lumMod val="50000"/>
                    </a:schemeClr>
                  </a:solidFill>
                  <a:latin typeface="微软雅黑" panose="020B0503020204020204" pitchFamily="34" charset="-122"/>
                  <a:ea typeface="微软雅黑" panose="020B0503020204020204" pitchFamily="34" charset="-122"/>
                  <a:sym typeface="Arial" panose="020B0604020202020204" pitchFamily="34" charset="0"/>
                </a:rPr>
                <a:t>CLICK TO ADD CAPTION TEXT</a:t>
              </a:r>
              <a:endParaRPr lang="zh-CN" altLang="en-US" sz="1300" dirty="0">
                <a:solidFill>
                  <a:schemeClr val="bg1">
                    <a:lumMod val="50000"/>
                  </a:schemeClr>
                </a:solidFill>
                <a:latin typeface="微软雅黑" panose="020B0503020204020204" pitchFamily="34" charset="-122"/>
                <a:ea typeface="微软雅黑" panose="020B0503020204020204" pitchFamily="34" charset="-122"/>
                <a:sym typeface="Arial" panose="020B0604020202020204" pitchFamily="34" charset="0"/>
              </a:endParaRPr>
            </a:p>
          </p:txBody>
        </p:sp>
        <p:sp>
          <p:nvSpPr>
            <p:cNvPr id="6" name="矩形 5">
              <a:extLst>
                <a:ext uri="{FF2B5EF4-FFF2-40B4-BE49-F238E27FC236}">
                  <a16:creationId xmlns:a16="http://schemas.microsoft.com/office/drawing/2014/main" id="{9444B16B-BEB5-47A3-80DB-32ABD141501E}"/>
                </a:ext>
              </a:extLst>
            </p:cNvPr>
            <p:cNvSpPr/>
            <p:nvPr/>
          </p:nvSpPr>
          <p:spPr>
            <a:xfrm flipV="1">
              <a:off x="-2146775" y="906236"/>
              <a:ext cx="3414502" cy="45719"/>
            </a:xfrm>
            <a:prstGeom prst="rect">
              <a:avLst/>
            </a:prstGeom>
            <a:solidFill>
              <a:srgbClr val="25AFC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dirty="0">
                <a:latin typeface="微软雅黑" panose="020B0503020204020204" pitchFamily="34" charset="-122"/>
                <a:ea typeface="微软雅黑" panose="020B0503020204020204" pitchFamily="34" charset="-122"/>
              </a:endParaRPr>
            </a:p>
          </p:txBody>
        </p:sp>
      </p:grpSp>
      <p:grpSp>
        <p:nvGrpSpPr>
          <p:cNvPr id="7" name="组合 14">
            <a:extLst>
              <a:ext uri="{FF2B5EF4-FFF2-40B4-BE49-F238E27FC236}">
                <a16:creationId xmlns:a16="http://schemas.microsoft.com/office/drawing/2014/main" id="{1B66F0FF-3596-4C8A-B5A9-BE0D2E33F9D9}"/>
              </a:ext>
            </a:extLst>
          </p:cNvPr>
          <p:cNvGrpSpPr>
            <a:grpSpLocks/>
          </p:cNvGrpSpPr>
          <p:nvPr/>
        </p:nvGrpSpPr>
        <p:grpSpPr bwMode="auto">
          <a:xfrm>
            <a:off x="6653356" y="1922891"/>
            <a:ext cx="4414694" cy="1211440"/>
            <a:chOff x="0" y="0"/>
            <a:chExt cx="3210812" cy="879692"/>
          </a:xfrm>
        </p:grpSpPr>
        <p:sp>
          <p:nvSpPr>
            <p:cNvPr id="8" name="矩形 15">
              <a:extLst>
                <a:ext uri="{FF2B5EF4-FFF2-40B4-BE49-F238E27FC236}">
                  <a16:creationId xmlns:a16="http://schemas.microsoft.com/office/drawing/2014/main" id="{D3944E12-2DCB-49D9-809C-4DE5B1683599}"/>
                </a:ext>
              </a:extLst>
            </p:cNvPr>
            <p:cNvSpPr>
              <a:spLocks noChangeArrowheads="1"/>
            </p:cNvSpPr>
            <p:nvPr/>
          </p:nvSpPr>
          <p:spPr bwMode="auto">
            <a:xfrm>
              <a:off x="95245" y="72172"/>
              <a:ext cx="358757" cy="229911"/>
            </a:xfrm>
            <a:prstGeom prst="rect">
              <a:avLst/>
            </a:prstGeom>
            <a:solidFill>
              <a:srgbClr val="25AFC6"/>
            </a:solidFill>
            <a:ln>
              <a:noFill/>
            </a:ln>
            <a:extLst>
              <a:ext uri="{91240B29-F687-4F45-9708-019B960494DF}">
                <a14:hiddenLine xmlns:a14="http://schemas.microsoft.com/office/drawing/2010/main" w="25400">
                  <a:solidFill>
                    <a:srgbClr val="000000"/>
                  </a:solidFill>
                  <a:bevel/>
                  <a:headEnd/>
                  <a:tailEnd/>
                </a14:hiddenLine>
              </a:ext>
            </a:extLst>
          </p:spPr>
          <p:txBody>
            <a:bodyPr anchor="ctr"/>
            <a:lstStyle/>
            <a:p>
              <a:pPr algn="ctr"/>
              <a:endParaRPr lang="zh-CN" altLang="zh-CN" dirty="0">
                <a:solidFill>
                  <a:schemeClr val="bg1">
                    <a:lumMod val="50000"/>
                  </a:schemeClr>
                </a:solidFill>
                <a:latin typeface="微软雅黑" panose="020B0503020204020204" pitchFamily="34" charset="-122"/>
                <a:ea typeface="微软雅黑" panose="020B0503020204020204" pitchFamily="34" charset="-122"/>
                <a:sym typeface="宋体" pitchFamily="2" charset="-122"/>
              </a:endParaRPr>
            </a:p>
          </p:txBody>
        </p:sp>
        <p:sp>
          <p:nvSpPr>
            <p:cNvPr id="9" name="TextBox 16">
              <a:extLst>
                <a:ext uri="{FF2B5EF4-FFF2-40B4-BE49-F238E27FC236}">
                  <a16:creationId xmlns:a16="http://schemas.microsoft.com/office/drawing/2014/main" id="{114CCA54-3A6A-4220-A7AD-6A13A1758E9E}"/>
                </a:ext>
              </a:extLst>
            </p:cNvPr>
            <p:cNvSpPr>
              <a:spLocks noChangeArrowheads="1"/>
            </p:cNvSpPr>
            <p:nvPr/>
          </p:nvSpPr>
          <p:spPr bwMode="auto">
            <a:xfrm>
              <a:off x="0" y="343308"/>
              <a:ext cx="3210812" cy="5363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nSpc>
                  <a:spcPct val="150000"/>
                </a:lnSpc>
              </a:pPr>
              <a:r>
                <a:rPr lang="zh-CN" altLang="en-US" sz="1400" dirty="0">
                  <a:solidFill>
                    <a:schemeClr val="bg1">
                      <a:lumMod val="50000"/>
                    </a:schemeClr>
                  </a:solidFill>
                  <a:latin typeface="微软雅黑" panose="020B0503020204020204" pitchFamily="34" charset="-122"/>
                  <a:ea typeface="微软雅黑" panose="020B0503020204020204" pitchFamily="34" charset="-122"/>
                  <a:sym typeface="宋体" pitchFamily="2" charset="-122"/>
                </a:rPr>
                <a:t>这里输入简单的文字概述这里输入简单文字概述简单的文字概述这里输入简单的文字概述这里输入简单</a:t>
              </a:r>
            </a:p>
          </p:txBody>
        </p:sp>
        <p:sp>
          <p:nvSpPr>
            <p:cNvPr id="10" name="矩形 17">
              <a:extLst>
                <a:ext uri="{FF2B5EF4-FFF2-40B4-BE49-F238E27FC236}">
                  <a16:creationId xmlns:a16="http://schemas.microsoft.com/office/drawing/2014/main" id="{AA83E3ED-EF47-44E4-89DA-8B93ACB9BD50}"/>
                </a:ext>
              </a:extLst>
            </p:cNvPr>
            <p:cNvSpPr>
              <a:spLocks noChangeArrowheads="1"/>
            </p:cNvSpPr>
            <p:nvPr/>
          </p:nvSpPr>
          <p:spPr bwMode="auto">
            <a:xfrm>
              <a:off x="558773" y="0"/>
              <a:ext cx="2020788" cy="2681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zh-CN" altLang="en-US" b="1" dirty="0">
                  <a:solidFill>
                    <a:schemeClr val="bg1">
                      <a:lumMod val="50000"/>
                    </a:schemeClr>
                  </a:solidFill>
                  <a:latin typeface="微软雅黑" panose="020B0503020204020204" pitchFamily="34" charset="-122"/>
                  <a:ea typeface="微软雅黑" panose="020B0503020204020204" pitchFamily="34" charset="-122"/>
                  <a:sym typeface="微软雅黑" pitchFamily="34" charset="-122"/>
                </a:rPr>
                <a:t>输入相关标题</a:t>
              </a:r>
            </a:p>
          </p:txBody>
        </p:sp>
      </p:grpSp>
      <p:grpSp>
        <p:nvGrpSpPr>
          <p:cNvPr id="11" name="组合 18">
            <a:extLst>
              <a:ext uri="{FF2B5EF4-FFF2-40B4-BE49-F238E27FC236}">
                <a16:creationId xmlns:a16="http://schemas.microsoft.com/office/drawing/2014/main" id="{7E030E2B-7F52-4740-89FE-C1BE49956CA4}"/>
              </a:ext>
            </a:extLst>
          </p:cNvPr>
          <p:cNvGrpSpPr>
            <a:grpSpLocks/>
          </p:cNvGrpSpPr>
          <p:nvPr/>
        </p:nvGrpSpPr>
        <p:grpSpPr bwMode="auto">
          <a:xfrm>
            <a:off x="6653354" y="3283136"/>
            <a:ext cx="4414696" cy="1239875"/>
            <a:chOff x="0" y="0"/>
            <a:chExt cx="3210810" cy="901786"/>
          </a:xfrm>
        </p:grpSpPr>
        <p:sp>
          <p:nvSpPr>
            <p:cNvPr id="12" name="矩形 19">
              <a:extLst>
                <a:ext uri="{FF2B5EF4-FFF2-40B4-BE49-F238E27FC236}">
                  <a16:creationId xmlns:a16="http://schemas.microsoft.com/office/drawing/2014/main" id="{3CB0E9EE-A1B7-4613-B5D8-C2BC1358B0AD}"/>
                </a:ext>
              </a:extLst>
            </p:cNvPr>
            <p:cNvSpPr>
              <a:spLocks noChangeArrowheads="1"/>
            </p:cNvSpPr>
            <p:nvPr/>
          </p:nvSpPr>
          <p:spPr bwMode="auto">
            <a:xfrm>
              <a:off x="95245" y="92989"/>
              <a:ext cx="358757" cy="230264"/>
            </a:xfrm>
            <a:prstGeom prst="rect">
              <a:avLst/>
            </a:prstGeom>
            <a:solidFill>
              <a:srgbClr val="25AFC6"/>
            </a:solidFill>
            <a:ln>
              <a:noFill/>
            </a:ln>
            <a:extLst>
              <a:ext uri="{91240B29-F687-4F45-9708-019B960494DF}">
                <a14:hiddenLine xmlns:a14="http://schemas.microsoft.com/office/drawing/2010/main" w="25400">
                  <a:solidFill>
                    <a:srgbClr val="000000"/>
                  </a:solidFill>
                  <a:bevel/>
                  <a:headEnd/>
                  <a:tailEnd/>
                </a14:hiddenLine>
              </a:ext>
            </a:extLst>
          </p:spPr>
          <p:txBody>
            <a:bodyPr anchor="ctr"/>
            <a:lstStyle/>
            <a:p>
              <a:pPr algn="ctr"/>
              <a:endParaRPr lang="zh-CN" altLang="zh-CN" dirty="0">
                <a:solidFill>
                  <a:schemeClr val="bg1">
                    <a:lumMod val="50000"/>
                  </a:schemeClr>
                </a:solidFill>
                <a:latin typeface="微软雅黑" panose="020B0503020204020204" pitchFamily="34" charset="-122"/>
                <a:ea typeface="微软雅黑" panose="020B0503020204020204" pitchFamily="34" charset="-122"/>
                <a:sym typeface="宋体" pitchFamily="2" charset="-122"/>
              </a:endParaRPr>
            </a:p>
          </p:txBody>
        </p:sp>
        <p:sp>
          <p:nvSpPr>
            <p:cNvPr id="13" name="TextBox 20">
              <a:extLst>
                <a:ext uri="{FF2B5EF4-FFF2-40B4-BE49-F238E27FC236}">
                  <a16:creationId xmlns:a16="http://schemas.microsoft.com/office/drawing/2014/main" id="{28115B86-8F5E-4500-B212-F0A25E3AFF52}"/>
                </a:ext>
              </a:extLst>
            </p:cNvPr>
            <p:cNvSpPr>
              <a:spLocks noChangeArrowheads="1"/>
            </p:cNvSpPr>
            <p:nvPr/>
          </p:nvSpPr>
          <p:spPr bwMode="auto">
            <a:xfrm>
              <a:off x="0" y="364541"/>
              <a:ext cx="3210810" cy="5372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nSpc>
                  <a:spcPct val="150000"/>
                </a:lnSpc>
              </a:pPr>
              <a:r>
                <a:rPr lang="zh-CN" altLang="en-US" sz="1400" dirty="0">
                  <a:solidFill>
                    <a:schemeClr val="bg1">
                      <a:lumMod val="50000"/>
                    </a:schemeClr>
                  </a:solidFill>
                  <a:latin typeface="微软雅黑" panose="020B0503020204020204" pitchFamily="34" charset="-122"/>
                  <a:ea typeface="微软雅黑" panose="020B0503020204020204" pitchFamily="34" charset="-122"/>
                  <a:sym typeface="宋体" pitchFamily="2" charset="-122"/>
                </a:rPr>
                <a:t>这里输入简单的文字概述这里输入简单文字概述简单的文字概述这里输入简单的文字概述这里输入简单</a:t>
              </a:r>
            </a:p>
          </p:txBody>
        </p:sp>
        <p:sp>
          <p:nvSpPr>
            <p:cNvPr id="14" name="矩形 21">
              <a:extLst>
                <a:ext uri="{FF2B5EF4-FFF2-40B4-BE49-F238E27FC236}">
                  <a16:creationId xmlns:a16="http://schemas.microsoft.com/office/drawing/2014/main" id="{B53C9197-9ADA-4ACD-9741-6632DFCB8E56}"/>
                </a:ext>
              </a:extLst>
            </p:cNvPr>
            <p:cNvSpPr>
              <a:spLocks noChangeArrowheads="1"/>
            </p:cNvSpPr>
            <p:nvPr/>
          </p:nvSpPr>
          <p:spPr bwMode="auto">
            <a:xfrm>
              <a:off x="558772" y="0"/>
              <a:ext cx="2020787" cy="26862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zh-CN" altLang="en-US" b="1">
                  <a:solidFill>
                    <a:schemeClr val="bg1">
                      <a:lumMod val="50000"/>
                    </a:schemeClr>
                  </a:solidFill>
                  <a:latin typeface="微软雅黑" panose="020B0503020204020204" pitchFamily="34" charset="-122"/>
                  <a:ea typeface="微软雅黑" panose="020B0503020204020204" pitchFamily="34" charset="-122"/>
                  <a:sym typeface="微软雅黑" pitchFamily="34" charset="-122"/>
                </a:rPr>
                <a:t>输入相关标题</a:t>
              </a:r>
              <a:endParaRPr lang="zh-CN" altLang="en-US" b="1">
                <a:solidFill>
                  <a:schemeClr val="bg1">
                    <a:lumMod val="50000"/>
                  </a:schemeClr>
                </a:solidFill>
                <a:latin typeface="微软雅黑" panose="020B0503020204020204" pitchFamily="34" charset="-122"/>
                <a:ea typeface="微软雅黑" panose="020B0503020204020204" pitchFamily="34" charset="-122"/>
                <a:sym typeface="宋体" pitchFamily="2" charset="-122"/>
              </a:endParaRPr>
            </a:p>
          </p:txBody>
        </p:sp>
      </p:grpSp>
      <p:grpSp>
        <p:nvGrpSpPr>
          <p:cNvPr id="15" name="组合 22">
            <a:extLst>
              <a:ext uri="{FF2B5EF4-FFF2-40B4-BE49-F238E27FC236}">
                <a16:creationId xmlns:a16="http://schemas.microsoft.com/office/drawing/2014/main" id="{8D9F3B82-F7B8-4F4F-B734-50505D6287A1}"/>
              </a:ext>
            </a:extLst>
          </p:cNvPr>
          <p:cNvGrpSpPr>
            <a:grpSpLocks/>
          </p:cNvGrpSpPr>
          <p:nvPr/>
        </p:nvGrpSpPr>
        <p:grpSpPr bwMode="auto">
          <a:xfrm>
            <a:off x="6653354" y="4692504"/>
            <a:ext cx="4414695" cy="1193665"/>
            <a:chOff x="0" y="0"/>
            <a:chExt cx="3210809" cy="867794"/>
          </a:xfrm>
        </p:grpSpPr>
        <p:sp>
          <p:nvSpPr>
            <p:cNvPr id="16" name="矩形 23">
              <a:extLst>
                <a:ext uri="{FF2B5EF4-FFF2-40B4-BE49-F238E27FC236}">
                  <a16:creationId xmlns:a16="http://schemas.microsoft.com/office/drawing/2014/main" id="{31DD289F-2DCB-47D9-B895-3FDB9B7E90BE}"/>
                </a:ext>
              </a:extLst>
            </p:cNvPr>
            <p:cNvSpPr>
              <a:spLocks noChangeArrowheads="1"/>
            </p:cNvSpPr>
            <p:nvPr/>
          </p:nvSpPr>
          <p:spPr bwMode="auto">
            <a:xfrm>
              <a:off x="95245" y="59234"/>
              <a:ext cx="358757" cy="230264"/>
            </a:xfrm>
            <a:prstGeom prst="rect">
              <a:avLst/>
            </a:prstGeom>
            <a:solidFill>
              <a:srgbClr val="25AFC6"/>
            </a:solidFill>
            <a:ln>
              <a:noFill/>
            </a:ln>
            <a:extLst>
              <a:ext uri="{91240B29-F687-4F45-9708-019B960494DF}">
                <a14:hiddenLine xmlns:a14="http://schemas.microsoft.com/office/drawing/2010/main" w="25400">
                  <a:solidFill>
                    <a:srgbClr val="000000"/>
                  </a:solidFill>
                  <a:bevel/>
                  <a:headEnd/>
                  <a:tailEnd/>
                </a14:hiddenLine>
              </a:ext>
            </a:extLst>
          </p:spPr>
          <p:txBody>
            <a:bodyPr anchor="ctr"/>
            <a:lstStyle/>
            <a:p>
              <a:pPr algn="ctr"/>
              <a:endParaRPr lang="zh-CN" altLang="zh-CN" dirty="0">
                <a:solidFill>
                  <a:schemeClr val="bg1">
                    <a:lumMod val="50000"/>
                  </a:schemeClr>
                </a:solidFill>
                <a:latin typeface="微软雅黑" panose="020B0503020204020204" pitchFamily="34" charset="-122"/>
                <a:ea typeface="微软雅黑" panose="020B0503020204020204" pitchFamily="34" charset="-122"/>
                <a:sym typeface="宋体" pitchFamily="2" charset="-122"/>
              </a:endParaRPr>
            </a:p>
          </p:txBody>
        </p:sp>
        <p:sp>
          <p:nvSpPr>
            <p:cNvPr id="17" name="TextBox 24">
              <a:extLst>
                <a:ext uri="{FF2B5EF4-FFF2-40B4-BE49-F238E27FC236}">
                  <a16:creationId xmlns:a16="http://schemas.microsoft.com/office/drawing/2014/main" id="{8E25FC78-28D9-4890-B9D3-60BF4A740512}"/>
                </a:ext>
              </a:extLst>
            </p:cNvPr>
            <p:cNvSpPr>
              <a:spLocks noChangeArrowheads="1"/>
            </p:cNvSpPr>
            <p:nvPr/>
          </p:nvSpPr>
          <p:spPr bwMode="auto">
            <a:xfrm>
              <a:off x="0" y="330786"/>
              <a:ext cx="3210809" cy="5370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nSpc>
                  <a:spcPct val="150000"/>
                </a:lnSpc>
              </a:pPr>
              <a:r>
                <a:rPr lang="zh-CN" altLang="en-US" sz="1400" dirty="0">
                  <a:solidFill>
                    <a:schemeClr val="bg1">
                      <a:lumMod val="50000"/>
                    </a:schemeClr>
                  </a:solidFill>
                  <a:latin typeface="微软雅黑" panose="020B0503020204020204" pitchFamily="34" charset="-122"/>
                  <a:ea typeface="微软雅黑" panose="020B0503020204020204" pitchFamily="34" charset="-122"/>
                  <a:sym typeface="宋体" pitchFamily="2" charset="-122"/>
                </a:rPr>
                <a:t>这里输入简单的文字概述这里输入简单文字概述简单的文字概述这里输入简单的文字概述这里输入简单</a:t>
              </a:r>
            </a:p>
          </p:txBody>
        </p:sp>
        <p:sp>
          <p:nvSpPr>
            <p:cNvPr id="18" name="矩形 25">
              <a:extLst>
                <a:ext uri="{FF2B5EF4-FFF2-40B4-BE49-F238E27FC236}">
                  <a16:creationId xmlns:a16="http://schemas.microsoft.com/office/drawing/2014/main" id="{C2163CEE-9A69-4295-A341-3A381FC65734}"/>
                </a:ext>
              </a:extLst>
            </p:cNvPr>
            <p:cNvSpPr>
              <a:spLocks noChangeArrowheads="1"/>
            </p:cNvSpPr>
            <p:nvPr/>
          </p:nvSpPr>
          <p:spPr bwMode="auto">
            <a:xfrm>
              <a:off x="558772" y="0"/>
              <a:ext cx="2020787" cy="2685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zh-CN" altLang="en-US" b="1" dirty="0">
                  <a:solidFill>
                    <a:schemeClr val="bg1">
                      <a:lumMod val="50000"/>
                    </a:schemeClr>
                  </a:solidFill>
                  <a:latin typeface="微软雅黑" panose="020B0503020204020204" pitchFamily="34" charset="-122"/>
                  <a:ea typeface="微软雅黑" panose="020B0503020204020204" pitchFamily="34" charset="-122"/>
                  <a:sym typeface="微软雅黑" pitchFamily="34" charset="-122"/>
                </a:rPr>
                <a:t>输入相关标题</a:t>
              </a:r>
              <a:endParaRPr lang="zh-CN" altLang="en-US" dirty="0">
                <a:solidFill>
                  <a:schemeClr val="bg1">
                    <a:lumMod val="50000"/>
                  </a:schemeClr>
                </a:solidFill>
                <a:latin typeface="微软雅黑" panose="020B0503020204020204" pitchFamily="34" charset="-122"/>
                <a:ea typeface="微软雅黑" panose="020B0503020204020204" pitchFamily="34" charset="-122"/>
              </a:endParaRPr>
            </a:p>
          </p:txBody>
        </p:sp>
      </p:grpSp>
      <p:grpSp>
        <p:nvGrpSpPr>
          <p:cNvPr id="19" name="组合 18">
            <a:extLst>
              <a:ext uri="{FF2B5EF4-FFF2-40B4-BE49-F238E27FC236}">
                <a16:creationId xmlns:a16="http://schemas.microsoft.com/office/drawing/2014/main" id="{B30D2341-DE31-4517-9EBF-C6D0D3D1C7AE}"/>
              </a:ext>
            </a:extLst>
          </p:cNvPr>
          <p:cNvGrpSpPr/>
          <p:nvPr/>
        </p:nvGrpSpPr>
        <p:grpSpPr>
          <a:xfrm>
            <a:off x="1398245" y="2152319"/>
            <a:ext cx="4686868" cy="3467798"/>
            <a:chOff x="1108178" y="2379935"/>
            <a:chExt cx="3750263" cy="2774808"/>
          </a:xfrm>
          <a:solidFill>
            <a:srgbClr val="25AFC6"/>
          </a:solidFill>
        </p:grpSpPr>
        <p:sp>
          <p:nvSpPr>
            <p:cNvPr id="20" name="Rectangle 89">
              <a:extLst>
                <a:ext uri="{FF2B5EF4-FFF2-40B4-BE49-F238E27FC236}">
                  <a16:creationId xmlns:a16="http://schemas.microsoft.com/office/drawing/2014/main" id="{A913824A-239C-45D9-8ADF-6101B4DEF23C}"/>
                </a:ext>
              </a:extLst>
            </p:cNvPr>
            <p:cNvSpPr/>
            <p:nvPr/>
          </p:nvSpPr>
          <p:spPr>
            <a:xfrm>
              <a:off x="1108178" y="4737241"/>
              <a:ext cx="3750263" cy="10715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800" dirty="0">
                <a:latin typeface="Arial" panose="020B0604020202020204" pitchFamily="34" charset="0"/>
                <a:ea typeface="微软雅黑" panose="020B0503020204020204" pitchFamily="34" charset="-122"/>
                <a:cs typeface="+mn-ea"/>
                <a:sym typeface="Arial" panose="020B0604020202020204" pitchFamily="34" charset="0"/>
              </a:endParaRPr>
            </a:p>
          </p:txBody>
        </p:sp>
        <p:grpSp>
          <p:nvGrpSpPr>
            <p:cNvPr id="21" name="Group 137">
              <a:extLst>
                <a:ext uri="{FF2B5EF4-FFF2-40B4-BE49-F238E27FC236}">
                  <a16:creationId xmlns:a16="http://schemas.microsoft.com/office/drawing/2014/main" id="{62AF5B14-4D2D-4F49-A40B-080508A45C12}"/>
                </a:ext>
              </a:extLst>
            </p:cNvPr>
            <p:cNvGrpSpPr/>
            <p:nvPr/>
          </p:nvGrpSpPr>
          <p:grpSpPr>
            <a:xfrm>
              <a:off x="1445078" y="2379935"/>
              <a:ext cx="301358" cy="2317121"/>
              <a:chOff x="1074408" y="1485901"/>
              <a:chExt cx="214311" cy="1647821"/>
            </a:xfrm>
            <a:grpFill/>
          </p:grpSpPr>
          <p:cxnSp>
            <p:nvCxnSpPr>
              <p:cNvPr id="43" name="Straight Connector 90">
                <a:extLst>
                  <a:ext uri="{FF2B5EF4-FFF2-40B4-BE49-F238E27FC236}">
                    <a16:creationId xmlns:a16="http://schemas.microsoft.com/office/drawing/2014/main" id="{4DB52BC2-3F22-4691-B3B8-54CA90132730}"/>
                  </a:ext>
                </a:extLst>
              </p:cNvPr>
              <p:cNvCxnSpPr/>
              <p:nvPr/>
            </p:nvCxnSpPr>
            <p:spPr>
              <a:xfrm rot="16200000" flipV="1">
                <a:off x="359569" y="2302205"/>
                <a:ext cx="1638299" cy="5691"/>
              </a:xfrm>
              <a:prstGeom prst="line">
                <a:avLst/>
              </a:prstGeom>
              <a:grpFill/>
              <a:ln w="12700">
                <a:solidFill>
                  <a:schemeClr val="bg1">
                    <a:lumMod val="75000"/>
                  </a:schemeClr>
                </a:solidFill>
                <a:prstDash val="sysDot"/>
                <a:headEnd type="none" w="med" len="med"/>
                <a:tailEnd type="oval" w="med" len="med"/>
              </a:ln>
            </p:spPr>
            <p:style>
              <a:lnRef idx="1">
                <a:schemeClr val="accent1"/>
              </a:lnRef>
              <a:fillRef idx="0">
                <a:schemeClr val="accent1"/>
              </a:fillRef>
              <a:effectRef idx="0">
                <a:schemeClr val="accent1"/>
              </a:effectRef>
              <a:fontRef idx="minor">
                <a:schemeClr val="tx1"/>
              </a:fontRef>
            </p:style>
          </p:cxnSp>
          <p:sp>
            <p:nvSpPr>
              <p:cNvPr id="44" name="Rounded Rectangle 94">
                <a:extLst>
                  <a:ext uri="{FF2B5EF4-FFF2-40B4-BE49-F238E27FC236}">
                    <a16:creationId xmlns:a16="http://schemas.microsoft.com/office/drawing/2014/main" id="{18292A9D-80AA-4B68-9E99-DD4B407D4C02}"/>
                  </a:ext>
                </a:extLst>
              </p:cNvPr>
              <p:cNvSpPr/>
              <p:nvPr/>
            </p:nvSpPr>
            <p:spPr>
              <a:xfrm>
                <a:off x="1074408" y="2190750"/>
                <a:ext cx="214311" cy="942972"/>
              </a:xfrm>
              <a:prstGeom prst="round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800" dirty="0">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22" name="Group 138">
              <a:extLst>
                <a:ext uri="{FF2B5EF4-FFF2-40B4-BE49-F238E27FC236}">
                  <a16:creationId xmlns:a16="http://schemas.microsoft.com/office/drawing/2014/main" id="{BF8E3EAB-D3C2-4ADB-9844-B30D4AC2BBE3}"/>
                </a:ext>
              </a:extLst>
            </p:cNvPr>
            <p:cNvGrpSpPr/>
            <p:nvPr/>
          </p:nvGrpSpPr>
          <p:grpSpPr>
            <a:xfrm>
              <a:off x="1978689" y="2379935"/>
              <a:ext cx="301358" cy="2317121"/>
              <a:chOff x="1447800" y="1485901"/>
              <a:chExt cx="214311" cy="1647821"/>
            </a:xfrm>
            <a:grpFill/>
          </p:grpSpPr>
          <p:cxnSp>
            <p:nvCxnSpPr>
              <p:cNvPr id="41" name="Straight Connector 97">
                <a:extLst>
                  <a:ext uri="{FF2B5EF4-FFF2-40B4-BE49-F238E27FC236}">
                    <a16:creationId xmlns:a16="http://schemas.microsoft.com/office/drawing/2014/main" id="{2EDFAEFA-0207-421C-8368-11DEE5EC41C0}"/>
                  </a:ext>
                </a:extLst>
              </p:cNvPr>
              <p:cNvCxnSpPr/>
              <p:nvPr/>
            </p:nvCxnSpPr>
            <p:spPr>
              <a:xfrm rot="16200000" flipV="1">
                <a:off x="732961" y="2302205"/>
                <a:ext cx="1638299" cy="5691"/>
              </a:xfrm>
              <a:prstGeom prst="line">
                <a:avLst/>
              </a:prstGeom>
              <a:grpFill/>
              <a:ln w="12700">
                <a:solidFill>
                  <a:schemeClr val="bg1">
                    <a:lumMod val="75000"/>
                  </a:schemeClr>
                </a:solidFill>
                <a:prstDash val="sysDot"/>
                <a:headEnd type="none" w="med" len="med"/>
                <a:tailEnd type="oval" w="med" len="med"/>
              </a:ln>
            </p:spPr>
            <p:style>
              <a:lnRef idx="1">
                <a:schemeClr val="accent1"/>
              </a:lnRef>
              <a:fillRef idx="0">
                <a:schemeClr val="accent1"/>
              </a:fillRef>
              <a:effectRef idx="0">
                <a:schemeClr val="accent1"/>
              </a:effectRef>
              <a:fontRef idx="minor">
                <a:schemeClr val="tx1"/>
              </a:fontRef>
            </p:style>
          </p:cxnSp>
          <p:sp>
            <p:nvSpPr>
              <p:cNvPr id="42" name="Rounded Rectangle 100">
                <a:extLst>
                  <a:ext uri="{FF2B5EF4-FFF2-40B4-BE49-F238E27FC236}">
                    <a16:creationId xmlns:a16="http://schemas.microsoft.com/office/drawing/2014/main" id="{8A94181C-95B8-4A50-8EE1-DD616B7362CA}"/>
                  </a:ext>
                </a:extLst>
              </p:cNvPr>
              <p:cNvSpPr/>
              <p:nvPr/>
            </p:nvSpPr>
            <p:spPr>
              <a:xfrm>
                <a:off x="1447800" y="1962150"/>
                <a:ext cx="214311" cy="1171572"/>
              </a:xfrm>
              <a:prstGeom prst="round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800" dirty="0">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23" name="Group 139">
              <a:extLst>
                <a:ext uri="{FF2B5EF4-FFF2-40B4-BE49-F238E27FC236}">
                  <a16:creationId xmlns:a16="http://schemas.microsoft.com/office/drawing/2014/main" id="{32034676-1C38-4602-9590-0436AF3329EA}"/>
                </a:ext>
              </a:extLst>
            </p:cNvPr>
            <p:cNvGrpSpPr/>
            <p:nvPr/>
          </p:nvGrpSpPr>
          <p:grpSpPr>
            <a:xfrm>
              <a:off x="2512301" y="2379935"/>
              <a:ext cx="301358" cy="2317121"/>
              <a:chOff x="1828800" y="1485901"/>
              <a:chExt cx="214311" cy="1647821"/>
            </a:xfrm>
            <a:grpFill/>
          </p:grpSpPr>
          <p:cxnSp>
            <p:nvCxnSpPr>
              <p:cNvPr id="39" name="Straight Connector 103">
                <a:extLst>
                  <a:ext uri="{FF2B5EF4-FFF2-40B4-BE49-F238E27FC236}">
                    <a16:creationId xmlns:a16="http://schemas.microsoft.com/office/drawing/2014/main" id="{24B2F822-7E0E-410E-B954-4E01EE04B549}"/>
                  </a:ext>
                </a:extLst>
              </p:cNvPr>
              <p:cNvCxnSpPr/>
              <p:nvPr/>
            </p:nvCxnSpPr>
            <p:spPr>
              <a:xfrm rot="16200000" flipV="1">
                <a:off x="1113961" y="2302205"/>
                <a:ext cx="1638299" cy="5691"/>
              </a:xfrm>
              <a:prstGeom prst="line">
                <a:avLst/>
              </a:prstGeom>
              <a:grpFill/>
              <a:ln w="12700">
                <a:solidFill>
                  <a:schemeClr val="bg1">
                    <a:lumMod val="75000"/>
                  </a:schemeClr>
                </a:solidFill>
                <a:prstDash val="sysDot"/>
                <a:headEnd type="none" w="med" len="med"/>
                <a:tailEnd type="oval" w="med" len="med"/>
              </a:ln>
            </p:spPr>
            <p:style>
              <a:lnRef idx="1">
                <a:schemeClr val="accent1"/>
              </a:lnRef>
              <a:fillRef idx="0">
                <a:schemeClr val="accent1"/>
              </a:fillRef>
              <a:effectRef idx="0">
                <a:schemeClr val="accent1"/>
              </a:effectRef>
              <a:fontRef idx="minor">
                <a:schemeClr val="tx1"/>
              </a:fontRef>
            </p:style>
          </p:cxnSp>
          <p:sp>
            <p:nvSpPr>
              <p:cNvPr id="40" name="Rounded Rectangle 106">
                <a:extLst>
                  <a:ext uri="{FF2B5EF4-FFF2-40B4-BE49-F238E27FC236}">
                    <a16:creationId xmlns:a16="http://schemas.microsoft.com/office/drawing/2014/main" id="{62D51E43-088F-4CFE-A3B2-85002DA1C813}"/>
                  </a:ext>
                </a:extLst>
              </p:cNvPr>
              <p:cNvSpPr/>
              <p:nvPr/>
            </p:nvSpPr>
            <p:spPr>
              <a:xfrm>
                <a:off x="1828800" y="1809750"/>
                <a:ext cx="214311" cy="1323972"/>
              </a:xfrm>
              <a:prstGeom prst="round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800" dirty="0">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24" name="Group 140">
              <a:extLst>
                <a:ext uri="{FF2B5EF4-FFF2-40B4-BE49-F238E27FC236}">
                  <a16:creationId xmlns:a16="http://schemas.microsoft.com/office/drawing/2014/main" id="{0F75B652-B527-455D-B831-261AC5BCE9F1}"/>
                </a:ext>
              </a:extLst>
            </p:cNvPr>
            <p:cNvGrpSpPr/>
            <p:nvPr/>
          </p:nvGrpSpPr>
          <p:grpSpPr>
            <a:xfrm>
              <a:off x="3045913" y="2379935"/>
              <a:ext cx="301358" cy="2317121"/>
              <a:chOff x="2209800" y="1485901"/>
              <a:chExt cx="214311" cy="1647821"/>
            </a:xfrm>
            <a:grpFill/>
          </p:grpSpPr>
          <p:cxnSp>
            <p:nvCxnSpPr>
              <p:cNvPr id="37" name="Straight Connector 107">
                <a:extLst>
                  <a:ext uri="{FF2B5EF4-FFF2-40B4-BE49-F238E27FC236}">
                    <a16:creationId xmlns:a16="http://schemas.microsoft.com/office/drawing/2014/main" id="{CDA6C1FC-EE0D-403C-9127-27C540037BFF}"/>
                  </a:ext>
                </a:extLst>
              </p:cNvPr>
              <p:cNvCxnSpPr/>
              <p:nvPr/>
            </p:nvCxnSpPr>
            <p:spPr>
              <a:xfrm rot="16200000" flipV="1">
                <a:off x="1494961" y="2302205"/>
                <a:ext cx="1638299" cy="5691"/>
              </a:xfrm>
              <a:prstGeom prst="line">
                <a:avLst/>
              </a:prstGeom>
              <a:grpFill/>
              <a:ln w="12700">
                <a:solidFill>
                  <a:schemeClr val="bg1">
                    <a:lumMod val="75000"/>
                  </a:schemeClr>
                </a:solidFill>
                <a:prstDash val="sysDot"/>
                <a:headEnd type="none" w="med" len="med"/>
                <a:tailEnd type="oval" w="med" len="med"/>
              </a:ln>
            </p:spPr>
            <p:style>
              <a:lnRef idx="1">
                <a:schemeClr val="accent1"/>
              </a:lnRef>
              <a:fillRef idx="0">
                <a:schemeClr val="accent1"/>
              </a:fillRef>
              <a:effectRef idx="0">
                <a:schemeClr val="accent1"/>
              </a:effectRef>
              <a:fontRef idx="minor">
                <a:schemeClr val="tx1"/>
              </a:fontRef>
            </p:style>
          </p:cxnSp>
          <p:sp>
            <p:nvSpPr>
              <p:cNvPr id="38" name="Rounded Rectangle 120">
                <a:extLst>
                  <a:ext uri="{FF2B5EF4-FFF2-40B4-BE49-F238E27FC236}">
                    <a16:creationId xmlns:a16="http://schemas.microsoft.com/office/drawing/2014/main" id="{6588A9CB-6B16-4899-B1B7-B0C4FFC4B98D}"/>
                  </a:ext>
                </a:extLst>
              </p:cNvPr>
              <p:cNvSpPr/>
              <p:nvPr/>
            </p:nvSpPr>
            <p:spPr>
              <a:xfrm>
                <a:off x="2209800" y="2419350"/>
                <a:ext cx="214311" cy="714372"/>
              </a:xfrm>
              <a:prstGeom prst="round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800" dirty="0">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25" name="Group 141">
              <a:extLst>
                <a:ext uri="{FF2B5EF4-FFF2-40B4-BE49-F238E27FC236}">
                  <a16:creationId xmlns:a16="http://schemas.microsoft.com/office/drawing/2014/main" id="{BB933C88-DE6D-4DC7-A86E-04AB57B17162}"/>
                </a:ext>
              </a:extLst>
            </p:cNvPr>
            <p:cNvGrpSpPr/>
            <p:nvPr/>
          </p:nvGrpSpPr>
          <p:grpSpPr>
            <a:xfrm>
              <a:off x="3579524" y="2379935"/>
              <a:ext cx="301358" cy="2317121"/>
              <a:chOff x="2667000" y="1485901"/>
              <a:chExt cx="214311" cy="1647821"/>
            </a:xfrm>
            <a:grpFill/>
          </p:grpSpPr>
          <p:cxnSp>
            <p:nvCxnSpPr>
              <p:cNvPr id="35" name="Straight Connector 127">
                <a:extLst>
                  <a:ext uri="{FF2B5EF4-FFF2-40B4-BE49-F238E27FC236}">
                    <a16:creationId xmlns:a16="http://schemas.microsoft.com/office/drawing/2014/main" id="{F191F12A-D6DB-409C-8AEF-4C22005CB5A5}"/>
                  </a:ext>
                </a:extLst>
              </p:cNvPr>
              <p:cNvCxnSpPr/>
              <p:nvPr/>
            </p:nvCxnSpPr>
            <p:spPr>
              <a:xfrm rot="16200000" flipV="1">
                <a:off x="1952161" y="2302205"/>
                <a:ext cx="1638299" cy="5691"/>
              </a:xfrm>
              <a:prstGeom prst="line">
                <a:avLst/>
              </a:prstGeom>
              <a:grpFill/>
              <a:ln w="12700">
                <a:solidFill>
                  <a:schemeClr val="bg1">
                    <a:lumMod val="75000"/>
                  </a:schemeClr>
                </a:solidFill>
                <a:prstDash val="sysDot"/>
                <a:headEnd type="none" w="med" len="med"/>
                <a:tailEnd type="oval" w="med" len="med"/>
              </a:ln>
            </p:spPr>
            <p:style>
              <a:lnRef idx="1">
                <a:schemeClr val="accent1"/>
              </a:lnRef>
              <a:fillRef idx="0">
                <a:schemeClr val="accent1"/>
              </a:fillRef>
              <a:effectRef idx="0">
                <a:schemeClr val="accent1"/>
              </a:effectRef>
              <a:fontRef idx="minor">
                <a:schemeClr val="tx1"/>
              </a:fontRef>
            </p:style>
          </p:cxnSp>
          <p:sp>
            <p:nvSpPr>
              <p:cNvPr id="36" name="Rounded Rectangle 128">
                <a:extLst>
                  <a:ext uri="{FF2B5EF4-FFF2-40B4-BE49-F238E27FC236}">
                    <a16:creationId xmlns:a16="http://schemas.microsoft.com/office/drawing/2014/main" id="{0017075C-4EF4-4BF0-82C2-26C0C72B5580}"/>
                  </a:ext>
                </a:extLst>
              </p:cNvPr>
              <p:cNvSpPr/>
              <p:nvPr/>
            </p:nvSpPr>
            <p:spPr>
              <a:xfrm>
                <a:off x="2667000" y="1962150"/>
                <a:ext cx="214311" cy="1171572"/>
              </a:xfrm>
              <a:prstGeom prst="round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800" dirty="0">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26" name="Group 142">
              <a:extLst>
                <a:ext uri="{FF2B5EF4-FFF2-40B4-BE49-F238E27FC236}">
                  <a16:creationId xmlns:a16="http://schemas.microsoft.com/office/drawing/2014/main" id="{D5BA7E70-A8BB-4AF0-A731-72C8F2232D2D}"/>
                </a:ext>
              </a:extLst>
            </p:cNvPr>
            <p:cNvGrpSpPr/>
            <p:nvPr/>
          </p:nvGrpSpPr>
          <p:grpSpPr>
            <a:xfrm>
              <a:off x="4113139" y="2379935"/>
              <a:ext cx="301358" cy="2317121"/>
              <a:chOff x="2971800" y="1485901"/>
              <a:chExt cx="214311" cy="1647821"/>
            </a:xfrm>
            <a:grpFill/>
          </p:grpSpPr>
          <p:cxnSp>
            <p:nvCxnSpPr>
              <p:cNvPr id="33" name="Straight Connector 135">
                <a:extLst>
                  <a:ext uri="{FF2B5EF4-FFF2-40B4-BE49-F238E27FC236}">
                    <a16:creationId xmlns:a16="http://schemas.microsoft.com/office/drawing/2014/main" id="{856D4411-1CB1-4BDD-B1AF-406038F1CF60}"/>
                  </a:ext>
                </a:extLst>
              </p:cNvPr>
              <p:cNvCxnSpPr/>
              <p:nvPr/>
            </p:nvCxnSpPr>
            <p:spPr>
              <a:xfrm rot="16200000" flipV="1">
                <a:off x="2256961" y="2302205"/>
                <a:ext cx="1638299" cy="5691"/>
              </a:xfrm>
              <a:prstGeom prst="line">
                <a:avLst/>
              </a:prstGeom>
              <a:grpFill/>
              <a:ln w="12700">
                <a:solidFill>
                  <a:schemeClr val="bg1">
                    <a:lumMod val="75000"/>
                  </a:schemeClr>
                </a:solidFill>
                <a:prstDash val="sysDot"/>
                <a:headEnd type="none" w="med" len="med"/>
                <a:tailEnd type="oval" w="med" len="med"/>
              </a:ln>
            </p:spPr>
            <p:style>
              <a:lnRef idx="1">
                <a:schemeClr val="accent1"/>
              </a:lnRef>
              <a:fillRef idx="0">
                <a:schemeClr val="accent1"/>
              </a:fillRef>
              <a:effectRef idx="0">
                <a:schemeClr val="accent1"/>
              </a:effectRef>
              <a:fontRef idx="minor">
                <a:schemeClr val="tx1"/>
              </a:fontRef>
            </p:style>
          </p:cxnSp>
          <p:sp>
            <p:nvSpPr>
              <p:cNvPr id="34" name="Rounded Rectangle 136">
                <a:extLst>
                  <a:ext uri="{FF2B5EF4-FFF2-40B4-BE49-F238E27FC236}">
                    <a16:creationId xmlns:a16="http://schemas.microsoft.com/office/drawing/2014/main" id="{CA637A5D-C426-41B3-B4BB-4B598F3686F2}"/>
                  </a:ext>
                </a:extLst>
              </p:cNvPr>
              <p:cNvSpPr/>
              <p:nvPr/>
            </p:nvSpPr>
            <p:spPr>
              <a:xfrm>
                <a:off x="2971800" y="1809750"/>
                <a:ext cx="214311" cy="1323972"/>
              </a:xfrm>
              <a:prstGeom prst="round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800" dirty="0">
                  <a:latin typeface="Arial" panose="020B0604020202020204" pitchFamily="34" charset="0"/>
                  <a:ea typeface="微软雅黑" panose="020B0503020204020204" pitchFamily="34" charset="-122"/>
                  <a:cs typeface="+mn-ea"/>
                  <a:sym typeface="Arial" panose="020B0604020202020204" pitchFamily="34" charset="0"/>
                </a:endParaRPr>
              </a:p>
            </p:txBody>
          </p:sp>
        </p:grpSp>
        <p:sp>
          <p:nvSpPr>
            <p:cNvPr id="27" name="Rectangle 143">
              <a:extLst>
                <a:ext uri="{FF2B5EF4-FFF2-40B4-BE49-F238E27FC236}">
                  <a16:creationId xmlns:a16="http://schemas.microsoft.com/office/drawing/2014/main" id="{C8888D66-00B8-4EF7-90F7-653E2E41F710}"/>
                </a:ext>
              </a:extLst>
            </p:cNvPr>
            <p:cNvSpPr/>
            <p:nvPr/>
          </p:nvSpPr>
          <p:spPr>
            <a:xfrm>
              <a:off x="1475681" y="4886464"/>
              <a:ext cx="227626" cy="268279"/>
            </a:xfrm>
            <a:prstGeom prst="rect">
              <a:avLst/>
            </a:prstGeom>
            <a:noFill/>
          </p:spPr>
          <p:txBody>
            <a:bodyPr wrap="none" lIns="0" tIns="0" rIns="0" bIns="0">
              <a:spAutoFit/>
            </a:bodyPr>
            <a:lstStyle/>
            <a:p>
              <a:pPr algn="ctr">
                <a:lnSpc>
                  <a:spcPct val="120000"/>
                </a:lnSpc>
              </a:pPr>
              <a:r>
                <a:rPr lang="en-US" sz="1600" dirty="0">
                  <a:solidFill>
                    <a:schemeClr val="tx1">
                      <a:lumMod val="50000"/>
                      <a:lumOff val="50000"/>
                    </a:schemeClr>
                  </a:solidFill>
                  <a:latin typeface="Arial" panose="020B0604020202020204" pitchFamily="34" charset="0"/>
                  <a:ea typeface="微软雅黑" panose="020B0503020204020204" pitchFamily="34" charset="-122"/>
                  <a:cs typeface="+mn-ea"/>
                  <a:sym typeface="Arial" panose="020B0604020202020204" pitchFamily="34" charset="0"/>
                </a:rPr>
                <a:t>55</a:t>
              </a:r>
            </a:p>
          </p:txBody>
        </p:sp>
        <p:sp>
          <p:nvSpPr>
            <p:cNvPr id="28" name="Rectangle 144">
              <a:extLst>
                <a:ext uri="{FF2B5EF4-FFF2-40B4-BE49-F238E27FC236}">
                  <a16:creationId xmlns:a16="http://schemas.microsoft.com/office/drawing/2014/main" id="{F9438842-7640-4F3B-86D7-F19B19B8C04F}"/>
                </a:ext>
              </a:extLst>
            </p:cNvPr>
            <p:cNvSpPr/>
            <p:nvPr/>
          </p:nvSpPr>
          <p:spPr>
            <a:xfrm>
              <a:off x="2013952" y="4886464"/>
              <a:ext cx="227626" cy="268279"/>
            </a:xfrm>
            <a:prstGeom prst="rect">
              <a:avLst/>
            </a:prstGeom>
            <a:noFill/>
          </p:spPr>
          <p:txBody>
            <a:bodyPr wrap="none" lIns="0" tIns="0" rIns="0" bIns="0">
              <a:spAutoFit/>
            </a:bodyPr>
            <a:lstStyle/>
            <a:p>
              <a:pPr algn="ctr">
                <a:lnSpc>
                  <a:spcPct val="120000"/>
                </a:lnSpc>
              </a:pPr>
              <a:r>
                <a:rPr lang="en-US" sz="1600" dirty="0">
                  <a:solidFill>
                    <a:schemeClr val="tx1">
                      <a:lumMod val="50000"/>
                      <a:lumOff val="50000"/>
                    </a:schemeClr>
                  </a:solidFill>
                  <a:latin typeface="Arial" panose="020B0604020202020204" pitchFamily="34" charset="0"/>
                  <a:ea typeface="微软雅黑" panose="020B0503020204020204" pitchFamily="34" charset="-122"/>
                  <a:cs typeface="+mn-ea"/>
                  <a:sym typeface="Arial" panose="020B0604020202020204" pitchFamily="34" charset="0"/>
                </a:rPr>
                <a:t>70</a:t>
              </a:r>
            </a:p>
          </p:txBody>
        </p:sp>
        <p:sp>
          <p:nvSpPr>
            <p:cNvPr id="29" name="Rectangle 145">
              <a:extLst>
                <a:ext uri="{FF2B5EF4-FFF2-40B4-BE49-F238E27FC236}">
                  <a16:creationId xmlns:a16="http://schemas.microsoft.com/office/drawing/2014/main" id="{2D06246B-D344-4636-B7E7-FFA5CE0DE3CA}"/>
                </a:ext>
              </a:extLst>
            </p:cNvPr>
            <p:cNvSpPr/>
            <p:nvPr/>
          </p:nvSpPr>
          <p:spPr>
            <a:xfrm>
              <a:off x="2552223" y="4886464"/>
              <a:ext cx="227626" cy="268279"/>
            </a:xfrm>
            <a:prstGeom prst="rect">
              <a:avLst/>
            </a:prstGeom>
            <a:noFill/>
          </p:spPr>
          <p:txBody>
            <a:bodyPr wrap="none" lIns="0" tIns="0" rIns="0" bIns="0">
              <a:spAutoFit/>
            </a:bodyPr>
            <a:lstStyle/>
            <a:p>
              <a:pPr algn="ctr">
                <a:lnSpc>
                  <a:spcPct val="120000"/>
                </a:lnSpc>
              </a:pPr>
              <a:r>
                <a:rPr lang="en-US" sz="1600" dirty="0">
                  <a:solidFill>
                    <a:schemeClr val="tx1">
                      <a:lumMod val="50000"/>
                      <a:lumOff val="50000"/>
                    </a:schemeClr>
                  </a:solidFill>
                  <a:latin typeface="Arial" panose="020B0604020202020204" pitchFamily="34" charset="0"/>
                  <a:ea typeface="微软雅黑" panose="020B0503020204020204" pitchFamily="34" charset="-122"/>
                  <a:cs typeface="+mn-ea"/>
                  <a:sym typeface="Arial" panose="020B0604020202020204" pitchFamily="34" charset="0"/>
                </a:rPr>
                <a:t>85</a:t>
              </a:r>
            </a:p>
          </p:txBody>
        </p:sp>
        <p:sp>
          <p:nvSpPr>
            <p:cNvPr id="30" name="Rectangle 146">
              <a:extLst>
                <a:ext uri="{FF2B5EF4-FFF2-40B4-BE49-F238E27FC236}">
                  <a16:creationId xmlns:a16="http://schemas.microsoft.com/office/drawing/2014/main" id="{BEE75805-5525-4616-BC9F-2F2A861BD968}"/>
                </a:ext>
              </a:extLst>
            </p:cNvPr>
            <p:cNvSpPr/>
            <p:nvPr/>
          </p:nvSpPr>
          <p:spPr>
            <a:xfrm>
              <a:off x="3090494" y="4886464"/>
              <a:ext cx="227626" cy="268279"/>
            </a:xfrm>
            <a:prstGeom prst="rect">
              <a:avLst/>
            </a:prstGeom>
            <a:noFill/>
          </p:spPr>
          <p:txBody>
            <a:bodyPr wrap="none" lIns="0" tIns="0" rIns="0" bIns="0">
              <a:spAutoFit/>
            </a:bodyPr>
            <a:lstStyle/>
            <a:p>
              <a:pPr algn="ctr">
                <a:lnSpc>
                  <a:spcPct val="120000"/>
                </a:lnSpc>
              </a:pPr>
              <a:r>
                <a:rPr lang="en-US" sz="1600" dirty="0">
                  <a:solidFill>
                    <a:schemeClr val="tx1">
                      <a:lumMod val="50000"/>
                      <a:lumOff val="50000"/>
                    </a:schemeClr>
                  </a:solidFill>
                  <a:latin typeface="Arial" panose="020B0604020202020204" pitchFamily="34" charset="0"/>
                  <a:ea typeface="微软雅黑" panose="020B0503020204020204" pitchFamily="34" charset="-122"/>
                  <a:cs typeface="+mn-ea"/>
                  <a:sym typeface="Arial" panose="020B0604020202020204" pitchFamily="34" charset="0"/>
                </a:rPr>
                <a:t>40</a:t>
              </a:r>
            </a:p>
          </p:txBody>
        </p:sp>
        <p:sp>
          <p:nvSpPr>
            <p:cNvPr id="31" name="Rectangle 147">
              <a:extLst>
                <a:ext uri="{FF2B5EF4-FFF2-40B4-BE49-F238E27FC236}">
                  <a16:creationId xmlns:a16="http://schemas.microsoft.com/office/drawing/2014/main" id="{C872FB0F-8F66-4402-A207-5658B9F72018}"/>
                </a:ext>
              </a:extLst>
            </p:cNvPr>
            <p:cNvSpPr/>
            <p:nvPr/>
          </p:nvSpPr>
          <p:spPr>
            <a:xfrm>
              <a:off x="3628765" y="4886464"/>
              <a:ext cx="227626" cy="268279"/>
            </a:xfrm>
            <a:prstGeom prst="rect">
              <a:avLst/>
            </a:prstGeom>
            <a:noFill/>
          </p:spPr>
          <p:txBody>
            <a:bodyPr wrap="none" lIns="0" tIns="0" rIns="0" bIns="0">
              <a:spAutoFit/>
            </a:bodyPr>
            <a:lstStyle/>
            <a:p>
              <a:pPr algn="ctr">
                <a:lnSpc>
                  <a:spcPct val="120000"/>
                </a:lnSpc>
              </a:pPr>
              <a:r>
                <a:rPr lang="en-US" sz="1600" dirty="0">
                  <a:solidFill>
                    <a:schemeClr val="tx1">
                      <a:lumMod val="50000"/>
                      <a:lumOff val="50000"/>
                    </a:schemeClr>
                  </a:solidFill>
                  <a:latin typeface="Arial" panose="020B0604020202020204" pitchFamily="34" charset="0"/>
                  <a:ea typeface="微软雅黑" panose="020B0503020204020204" pitchFamily="34" charset="-122"/>
                  <a:cs typeface="+mn-ea"/>
                  <a:sym typeface="Arial" panose="020B0604020202020204" pitchFamily="34" charset="0"/>
                </a:rPr>
                <a:t>60</a:t>
              </a:r>
            </a:p>
          </p:txBody>
        </p:sp>
        <p:sp>
          <p:nvSpPr>
            <p:cNvPr id="32" name="Rectangle 148">
              <a:extLst>
                <a:ext uri="{FF2B5EF4-FFF2-40B4-BE49-F238E27FC236}">
                  <a16:creationId xmlns:a16="http://schemas.microsoft.com/office/drawing/2014/main" id="{72365A3B-E436-439F-8287-C9597DAE908A}"/>
                </a:ext>
              </a:extLst>
            </p:cNvPr>
            <p:cNvSpPr/>
            <p:nvPr/>
          </p:nvSpPr>
          <p:spPr>
            <a:xfrm>
              <a:off x="4167036" y="4886464"/>
              <a:ext cx="227626" cy="268279"/>
            </a:xfrm>
            <a:prstGeom prst="rect">
              <a:avLst/>
            </a:prstGeom>
            <a:noFill/>
          </p:spPr>
          <p:txBody>
            <a:bodyPr wrap="none" lIns="0" tIns="0" rIns="0" bIns="0">
              <a:spAutoFit/>
            </a:bodyPr>
            <a:lstStyle/>
            <a:p>
              <a:pPr algn="ctr">
                <a:lnSpc>
                  <a:spcPct val="120000"/>
                </a:lnSpc>
              </a:pPr>
              <a:r>
                <a:rPr lang="en-US" sz="1600" dirty="0">
                  <a:solidFill>
                    <a:schemeClr val="tx1">
                      <a:lumMod val="50000"/>
                      <a:lumOff val="50000"/>
                    </a:schemeClr>
                  </a:solidFill>
                  <a:latin typeface="Arial" panose="020B0604020202020204" pitchFamily="34" charset="0"/>
                  <a:ea typeface="微软雅黑" panose="020B0503020204020204" pitchFamily="34" charset="-122"/>
                  <a:cs typeface="+mn-ea"/>
                  <a:sym typeface="Arial" panose="020B0604020202020204" pitchFamily="34" charset="0"/>
                </a:rPr>
                <a:t>80</a:t>
              </a:r>
            </a:p>
          </p:txBody>
        </p:sp>
      </p:grpSp>
    </p:spTree>
    <p:extLst>
      <p:ext uri="{BB962C8B-B14F-4D97-AF65-F5344CB8AC3E}">
        <p14:creationId xmlns:p14="http://schemas.microsoft.com/office/powerpoint/2010/main" val="3427039872"/>
      </p:ext>
    </p:extLst>
  </p:cSld>
  <p:clrMapOvr>
    <a:masterClrMapping/>
  </p:clrMapOvr>
  <p:transition spd="slow" advClick="0" advTm="1000">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arn(inVertical)">
                                      <p:cBhvr>
                                        <p:cTn id="7" dur="500"/>
                                        <p:tgtEl>
                                          <p:spTgt spid="2"/>
                                        </p:tgtEl>
                                      </p:cBhvr>
                                    </p:animEffect>
                                  </p:childTnLst>
                                </p:cTn>
                              </p:par>
                            </p:childTnLst>
                          </p:cTn>
                        </p:par>
                        <p:par>
                          <p:cTn id="8" fill="hold">
                            <p:stCondLst>
                              <p:cond delay="500"/>
                            </p:stCondLst>
                            <p:childTnLst>
                              <p:par>
                                <p:cTn id="9" presetID="42" presetClass="entr" presetSubtype="0" fill="hold" nodeType="afterEffect">
                                  <p:stCondLst>
                                    <p:cond delay="0"/>
                                  </p:stCondLst>
                                  <p:childTnLst>
                                    <p:set>
                                      <p:cBhvr>
                                        <p:cTn id="10" dur="1" fill="hold">
                                          <p:stCondLst>
                                            <p:cond delay="0"/>
                                          </p:stCondLst>
                                        </p:cTn>
                                        <p:tgtEl>
                                          <p:spTgt spid="7"/>
                                        </p:tgtEl>
                                        <p:attrNameLst>
                                          <p:attrName>style.visibility</p:attrName>
                                        </p:attrNameLst>
                                      </p:cBhvr>
                                      <p:to>
                                        <p:strVal val="visible"/>
                                      </p:to>
                                    </p:set>
                                    <p:animEffect>
                                      <p:cBhvr>
                                        <p:cTn id="11" dur="750"/>
                                        <p:tgtEl>
                                          <p:spTgt spid="7"/>
                                        </p:tgtEl>
                                      </p:cBhvr>
                                    </p:animEffect>
                                    <p:anim calcmode="lin" valueType="num">
                                      <p:cBhvr>
                                        <p:cTn id="12" dur="750" fill="hold"/>
                                        <p:tgtEl>
                                          <p:spTgt spid="7"/>
                                        </p:tgtEl>
                                        <p:attrNameLst>
                                          <p:attrName>ppt_x</p:attrName>
                                        </p:attrNameLst>
                                      </p:cBhvr>
                                      <p:tavLst>
                                        <p:tav tm="0">
                                          <p:val>
                                            <p:strVal val="#ppt_x"/>
                                          </p:val>
                                        </p:tav>
                                        <p:tav tm="100000">
                                          <p:val>
                                            <p:strVal val="#ppt_x"/>
                                          </p:val>
                                        </p:tav>
                                      </p:tavLst>
                                    </p:anim>
                                    <p:anim calcmode="lin" valueType="num">
                                      <p:cBhvr>
                                        <p:cTn id="13" dur="750" fill="hold"/>
                                        <p:tgtEl>
                                          <p:spTgt spid="7"/>
                                        </p:tgtEl>
                                        <p:attrNameLst>
                                          <p:attrName>ppt_y</p:attrName>
                                        </p:attrNameLst>
                                      </p:cBhvr>
                                      <p:tavLst>
                                        <p:tav tm="0">
                                          <p:val>
                                            <p:strVal val="#ppt_y+.1"/>
                                          </p:val>
                                        </p:tav>
                                        <p:tav tm="100000">
                                          <p:val>
                                            <p:strVal val="#ppt_y"/>
                                          </p:val>
                                        </p:tav>
                                      </p:tavLst>
                                    </p:anim>
                                  </p:childTnLst>
                                </p:cTn>
                              </p:par>
                            </p:childTnLst>
                          </p:cTn>
                        </p:par>
                        <p:par>
                          <p:cTn id="14" fill="hold">
                            <p:stCondLst>
                              <p:cond delay="1250"/>
                            </p:stCondLst>
                            <p:childTnLst>
                              <p:par>
                                <p:cTn id="15" presetID="42" presetClass="entr" presetSubtype="0" fill="hold" nodeType="afterEffect">
                                  <p:stCondLst>
                                    <p:cond delay="0"/>
                                  </p:stCondLst>
                                  <p:childTnLst>
                                    <p:set>
                                      <p:cBhvr>
                                        <p:cTn id="16" dur="1" fill="hold">
                                          <p:stCondLst>
                                            <p:cond delay="0"/>
                                          </p:stCondLst>
                                        </p:cTn>
                                        <p:tgtEl>
                                          <p:spTgt spid="11"/>
                                        </p:tgtEl>
                                        <p:attrNameLst>
                                          <p:attrName>style.visibility</p:attrName>
                                        </p:attrNameLst>
                                      </p:cBhvr>
                                      <p:to>
                                        <p:strVal val="visible"/>
                                      </p:to>
                                    </p:set>
                                    <p:animEffect>
                                      <p:cBhvr>
                                        <p:cTn id="17" dur="750"/>
                                        <p:tgtEl>
                                          <p:spTgt spid="11"/>
                                        </p:tgtEl>
                                      </p:cBhvr>
                                    </p:animEffect>
                                    <p:anim calcmode="lin" valueType="num">
                                      <p:cBhvr>
                                        <p:cTn id="18" dur="750" fill="hold"/>
                                        <p:tgtEl>
                                          <p:spTgt spid="11"/>
                                        </p:tgtEl>
                                        <p:attrNameLst>
                                          <p:attrName>ppt_x</p:attrName>
                                        </p:attrNameLst>
                                      </p:cBhvr>
                                      <p:tavLst>
                                        <p:tav tm="0">
                                          <p:val>
                                            <p:strVal val="#ppt_x"/>
                                          </p:val>
                                        </p:tav>
                                        <p:tav tm="100000">
                                          <p:val>
                                            <p:strVal val="#ppt_x"/>
                                          </p:val>
                                        </p:tav>
                                      </p:tavLst>
                                    </p:anim>
                                    <p:anim calcmode="lin" valueType="num">
                                      <p:cBhvr>
                                        <p:cTn id="19" dur="750" fill="hold"/>
                                        <p:tgtEl>
                                          <p:spTgt spid="11"/>
                                        </p:tgtEl>
                                        <p:attrNameLst>
                                          <p:attrName>ppt_y</p:attrName>
                                        </p:attrNameLst>
                                      </p:cBhvr>
                                      <p:tavLst>
                                        <p:tav tm="0">
                                          <p:val>
                                            <p:strVal val="#ppt_y+.1"/>
                                          </p:val>
                                        </p:tav>
                                        <p:tav tm="100000">
                                          <p:val>
                                            <p:strVal val="#ppt_y"/>
                                          </p:val>
                                        </p:tav>
                                      </p:tavLst>
                                    </p:anim>
                                  </p:childTnLst>
                                </p:cTn>
                              </p:par>
                            </p:childTnLst>
                          </p:cTn>
                        </p:par>
                        <p:par>
                          <p:cTn id="20" fill="hold">
                            <p:stCondLst>
                              <p:cond delay="2000"/>
                            </p:stCondLst>
                            <p:childTnLst>
                              <p:par>
                                <p:cTn id="21" presetID="42" presetClass="entr" presetSubtype="0" fill="hold" nodeType="afterEffect">
                                  <p:stCondLst>
                                    <p:cond delay="0"/>
                                  </p:stCondLst>
                                  <p:childTnLst>
                                    <p:set>
                                      <p:cBhvr>
                                        <p:cTn id="22" dur="1" fill="hold">
                                          <p:stCondLst>
                                            <p:cond delay="0"/>
                                          </p:stCondLst>
                                        </p:cTn>
                                        <p:tgtEl>
                                          <p:spTgt spid="15"/>
                                        </p:tgtEl>
                                        <p:attrNameLst>
                                          <p:attrName>style.visibility</p:attrName>
                                        </p:attrNameLst>
                                      </p:cBhvr>
                                      <p:to>
                                        <p:strVal val="visible"/>
                                      </p:to>
                                    </p:set>
                                    <p:animEffect>
                                      <p:cBhvr>
                                        <p:cTn id="23" dur="750"/>
                                        <p:tgtEl>
                                          <p:spTgt spid="15"/>
                                        </p:tgtEl>
                                      </p:cBhvr>
                                    </p:animEffect>
                                    <p:anim calcmode="lin" valueType="num">
                                      <p:cBhvr>
                                        <p:cTn id="24" dur="750" fill="hold"/>
                                        <p:tgtEl>
                                          <p:spTgt spid="15"/>
                                        </p:tgtEl>
                                        <p:attrNameLst>
                                          <p:attrName>ppt_x</p:attrName>
                                        </p:attrNameLst>
                                      </p:cBhvr>
                                      <p:tavLst>
                                        <p:tav tm="0">
                                          <p:val>
                                            <p:strVal val="#ppt_x"/>
                                          </p:val>
                                        </p:tav>
                                        <p:tav tm="100000">
                                          <p:val>
                                            <p:strVal val="#ppt_x"/>
                                          </p:val>
                                        </p:tav>
                                      </p:tavLst>
                                    </p:anim>
                                    <p:anim calcmode="lin" valueType="num">
                                      <p:cBhvr>
                                        <p:cTn id="25" dur="750" fill="hold"/>
                                        <p:tgtEl>
                                          <p:spTgt spid="15"/>
                                        </p:tgtEl>
                                        <p:attrNameLst>
                                          <p:attrName>ppt_y</p:attrName>
                                        </p:attrNameLst>
                                      </p:cBhvr>
                                      <p:tavLst>
                                        <p:tav tm="0">
                                          <p:val>
                                            <p:strVal val="#ppt_y+.1"/>
                                          </p:val>
                                        </p:tav>
                                        <p:tav tm="100000">
                                          <p:val>
                                            <p:strVal val="#ppt_y"/>
                                          </p:val>
                                        </p:tav>
                                      </p:tavLst>
                                    </p:anim>
                                  </p:childTnLst>
                                </p:cTn>
                              </p:par>
                            </p:childTnLst>
                          </p:cTn>
                        </p:par>
                        <p:par>
                          <p:cTn id="26" fill="hold">
                            <p:stCondLst>
                              <p:cond delay="2750"/>
                            </p:stCondLst>
                            <p:childTnLst>
                              <p:par>
                                <p:cTn id="27" presetID="42" presetClass="entr" presetSubtype="0" fill="hold" nodeType="afterEffect">
                                  <p:stCondLst>
                                    <p:cond delay="0"/>
                                  </p:stCondLst>
                                  <p:childTnLst>
                                    <p:set>
                                      <p:cBhvr>
                                        <p:cTn id="28" dur="1" fill="hold">
                                          <p:stCondLst>
                                            <p:cond delay="0"/>
                                          </p:stCondLst>
                                        </p:cTn>
                                        <p:tgtEl>
                                          <p:spTgt spid="19"/>
                                        </p:tgtEl>
                                        <p:attrNameLst>
                                          <p:attrName>style.visibility</p:attrName>
                                        </p:attrNameLst>
                                      </p:cBhvr>
                                      <p:to>
                                        <p:strVal val="visible"/>
                                      </p:to>
                                    </p:set>
                                    <p:animEffect transition="in" filter="fade">
                                      <p:cBhvr>
                                        <p:cTn id="29" dur="1000"/>
                                        <p:tgtEl>
                                          <p:spTgt spid="19"/>
                                        </p:tgtEl>
                                      </p:cBhvr>
                                    </p:animEffect>
                                    <p:anim calcmode="lin" valueType="num">
                                      <p:cBhvr>
                                        <p:cTn id="30" dur="1000" fill="hold"/>
                                        <p:tgtEl>
                                          <p:spTgt spid="19"/>
                                        </p:tgtEl>
                                        <p:attrNameLst>
                                          <p:attrName>ppt_x</p:attrName>
                                        </p:attrNameLst>
                                      </p:cBhvr>
                                      <p:tavLst>
                                        <p:tav tm="0">
                                          <p:val>
                                            <p:strVal val="#ppt_x"/>
                                          </p:val>
                                        </p:tav>
                                        <p:tav tm="100000">
                                          <p:val>
                                            <p:strVal val="#ppt_x"/>
                                          </p:val>
                                        </p:tav>
                                      </p:tavLst>
                                    </p:anim>
                                    <p:anim calcmode="lin" valueType="num">
                                      <p:cBhvr>
                                        <p:cTn id="31" dur="1000" fill="hold"/>
                                        <p:tgtEl>
                                          <p:spTgt spid="19"/>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a:extLst>
              <a:ext uri="{FF2B5EF4-FFF2-40B4-BE49-F238E27FC236}">
                <a16:creationId xmlns:a16="http://schemas.microsoft.com/office/drawing/2014/main" id="{6C478358-7D42-4255-809A-7E54011DB37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flipH="1">
            <a:off x="0" y="0"/>
            <a:ext cx="12192000" cy="6858000"/>
          </a:xfrm>
          <a:prstGeom prst="rect">
            <a:avLst/>
          </a:prstGeom>
        </p:spPr>
      </p:pic>
      <p:grpSp>
        <p:nvGrpSpPr>
          <p:cNvPr id="20" name="组合 19">
            <a:extLst>
              <a:ext uri="{FF2B5EF4-FFF2-40B4-BE49-F238E27FC236}">
                <a16:creationId xmlns:a16="http://schemas.microsoft.com/office/drawing/2014/main" id="{6F41D4C0-0B48-4AC5-A661-9B45FCBFC5CB}"/>
              </a:ext>
            </a:extLst>
          </p:cNvPr>
          <p:cNvGrpSpPr/>
          <p:nvPr/>
        </p:nvGrpSpPr>
        <p:grpSpPr>
          <a:xfrm>
            <a:off x="3087801" y="1887124"/>
            <a:ext cx="6075250" cy="830997"/>
            <a:chOff x="3612990" y="3518642"/>
            <a:chExt cx="5669781" cy="830997"/>
          </a:xfrm>
        </p:grpSpPr>
        <p:sp>
          <p:nvSpPr>
            <p:cNvPr id="21" name="矩形 20">
              <a:extLst>
                <a:ext uri="{FF2B5EF4-FFF2-40B4-BE49-F238E27FC236}">
                  <a16:creationId xmlns:a16="http://schemas.microsoft.com/office/drawing/2014/main" id="{D9225CC2-93B9-4D1C-B0E1-A16FF82779B9}"/>
                </a:ext>
              </a:extLst>
            </p:cNvPr>
            <p:cNvSpPr/>
            <p:nvPr/>
          </p:nvSpPr>
          <p:spPr>
            <a:xfrm>
              <a:off x="3612990" y="3929741"/>
              <a:ext cx="1144627" cy="45719"/>
            </a:xfrm>
            <a:prstGeom prst="rect">
              <a:avLst/>
            </a:prstGeom>
            <a:solidFill>
              <a:srgbClr val="25AFC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b="1" dirty="0">
                <a:solidFill>
                  <a:srgbClr val="509872"/>
                </a:solidFill>
                <a:latin typeface="微软雅黑" panose="020B0503020204020204" pitchFamily="34" charset="-122"/>
                <a:ea typeface="微软雅黑" panose="020B0503020204020204" pitchFamily="34" charset="-122"/>
              </a:endParaRPr>
            </a:p>
          </p:txBody>
        </p:sp>
        <p:sp>
          <p:nvSpPr>
            <p:cNvPr id="22" name="矩形 21">
              <a:extLst>
                <a:ext uri="{FF2B5EF4-FFF2-40B4-BE49-F238E27FC236}">
                  <a16:creationId xmlns:a16="http://schemas.microsoft.com/office/drawing/2014/main" id="{B157B371-EE87-4153-8403-19CE7897BEDA}"/>
                </a:ext>
              </a:extLst>
            </p:cNvPr>
            <p:cNvSpPr/>
            <p:nvPr/>
          </p:nvSpPr>
          <p:spPr>
            <a:xfrm>
              <a:off x="8138144" y="3929741"/>
              <a:ext cx="1144627" cy="45719"/>
            </a:xfrm>
            <a:prstGeom prst="rect">
              <a:avLst/>
            </a:prstGeom>
            <a:solidFill>
              <a:srgbClr val="25AFC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b="1">
                <a:solidFill>
                  <a:srgbClr val="509872"/>
                </a:solidFill>
                <a:latin typeface="微软雅黑" panose="020B0503020204020204" pitchFamily="34" charset="-122"/>
                <a:ea typeface="微软雅黑" panose="020B0503020204020204" pitchFamily="34" charset="-122"/>
              </a:endParaRPr>
            </a:p>
          </p:txBody>
        </p:sp>
        <p:sp>
          <p:nvSpPr>
            <p:cNvPr id="23" name="TextBox 4">
              <a:extLst>
                <a:ext uri="{FF2B5EF4-FFF2-40B4-BE49-F238E27FC236}">
                  <a16:creationId xmlns:a16="http://schemas.microsoft.com/office/drawing/2014/main" id="{C8ED3849-3649-457C-AF3A-7787BEEE44A9}"/>
                </a:ext>
              </a:extLst>
            </p:cNvPr>
            <p:cNvSpPr txBox="1"/>
            <p:nvPr/>
          </p:nvSpPr>
          <p:spPr>
            <a:xfrm>
              <a:off x="5064828" y="3518642"/>
              <a:ext cx="2757459" cy="830997"/>
            </a:xfrm>
            <a:prstGeom prst="rect">
              <a:avLst/>
            </a:prstGeom>
            <a:noFill/>
          </p:spPr>
          <p:txBody>
            <a:bodyPr wrap="none" rtlCol="0">
              <a:spAutoFit/>
            </a:bodyPr>
            <a:lstStyle/>
            <a:p>
              <a:pPr algn="ctr"/>
              <a:r>
                <a:rPr lang="zh-CN" altLang="en-US" sz="4800" b="1" spc="600" dirty="0">
                  <a:solidFill>
                    <a:srgbClr val="25AFC6"/>
                  </a:solidFill>
                  <a:latin typeface="微软雅黑" panose="020B0503020204020204" pitchFamily="34" charset="-122"/>
                  <a:ea typeface="微软雅黑" panose="020B0503020204020204" pitchFamily="34" charset="-122"/>
                </a:rPr>
                <a:t>第三部分</a:t>
              </a:r>
              <a:endParaRPr lang="en-US" altLang="zh-CN" sz="4800" b="1" spc="600" dirty="0">
                <a:solidFill>
                  <a:srgbClr val="25AFC6"/>
                </a:solidFill>
                <a:latin typeface="微软雅黑" panose="020B0503020204020204" pitchFamily="34" charset="-122"/>
                <a:ea typeface="微软雅黑" panose="020B0503020204020204" pitchFamily="34" charset="-122"/>
              </a:endParaRPr>
            </a:p>
          </p:txBody>
        </p:sp>
      </p:grpSp>
      <p:sp>
        <p:nvSpPr>
          <p:cNvPr id="24" name="文本框 3">
            <a:extLst>
              <a:ext uri="{FF2B5EF4-FFF2-40B4-BE49-F238E27FC236}">
                <a16:creationId xmlns:a16="http://schemas.microsoft.com/office/drawing/2014/main" id="{9280E18B-1E14-477B-940E-1766646D5D7B}"/>
              </a:ext>
            </a:extLst>
          </p:cNvPr>
          <p:cNvSpPr txBox="1"/>
          <p:nvPr/>
        </p:nvSpPr>
        <p:spPr>
          <a:xfrm>
            <a:off x="3931229" y="2952218"/>
            <a:ext cx="4379130" cy="707886"/>
          </a:xfrm>
          <a:prstGeom prst="rect">
            <a:avLst/>
          </a:prstGeom>
          <a:solidFill>
            <a:srgbClr val="25AFC6"/>
          </a:solidFill>
          <a:ln w="12700">
            <a:noFill/>
          </a:ln>
        </p:spPr>
        <p:txBody>
          <a:bodyPr wrap="square" rtlCol="0">
            <a:spAutoFit/>
          </a:bodyPr>
          <a:lstStyle/>
          <a:p>
            <a:pPr algn="ctr"/>
            <a:r>
              <a:rPr kumimoji="1" lang="zh-CN" altLang="en-US" sz="4000" b="1" spc="600" dirty="0">
                <a:solidFill>
                  <a:schemeClr val="bg1"/>
                </a:solidFill>
                <a:latin typeface="微软雅黑" panose="020B0503020204020204" pitchFamily="34" charset="-122"/>
                <a:ea typeface="微软雅黑" panose="020B0503020204020204" pitchFamily="34" charset="-122"/>
              </a:rPr>
              <a:t>活动财务预算</a:t>
            </a:r>
          </a:p>
        </p:txBody>
      </p:sp>
      <p:sp>
        <p:nvSpPr>
          <p:cNvPr id="25" name="文本框 24">
            <a:extLst>
              <a:ext uri="{FF2B5EF4-FFF2-40B4-BE49-F238E27FC236}">
                <a16:creationId xmlns:a16="http://schemas.microsoft.com/office/drawing/2014/main" id="{156490F0-6B64-411E-B32F-ED7D1EB9B9ED}"/>
              </a:ext>
            </a:extLst>
          </p:cNvPr>
          <p:cNvSpPr txBox="1"/>
          <p:nvPr/>
        </p:nvSpPr>
        <p:spPr>
          <a:xfrm>
            <a:off x="3381827" y="3795402"/>
            <a:ext cx="5428344" cy="479106"/>
          </a:xfrm>
          <a:prstGeom prst="rect">
            <a:avLst/>
          </a:prstGeom>
          <a:noFill/>
        </p:spPr>
        <p:txBody>
          <a:bodyPr wrap="square" rtlCol="0">
            <a:spAutoFit/>
          </a:bodyPr>
          <a:lstStyle/>
          <a:p>
            <a:pPr algn="ctr">
              <a:lnSpc>
                <a:spcPct val="120000"/>
              </a:lnSpc>
            </a:pPr>
            <a:r>
              <a:rPr lang="en-US" altLang="zh-CN" sz="1050" dirty="0">
                <a:solidFill>
                  <a:schemeClr val="bg1">
                    <a:lumMod val="65000"/>
                  </a:schemeClr>
                </a:solidFill>
                <a:latin typeface="微软雅黑" panose="020B0503020204020204" pitchFamily="34" charset="-122"/>
                <a:ea typeface="微软雅黑" panose="020B0503020204020204" pitchFamily="34" charset="-122"/>
              </a:rPr>
              <a:t>The user can demonstrate on a projector or computer, or print the presentation and make it into a film to be used in a wider field</a:t>
            </a:r>
          </a:p>
        </p:txBody>
      </p:sp>
    </p:spTree>
    <p:extLst>
      <p:ext uri="{BB962C8B-B14F-4D97-AF65-F5344CB8AC3E}">
        <p14:creationId xmlns:p14="http://schemas.microsoft.com/office/powerpoint/2010/main" val="833804586"/>
      </p:ext>
    </p:extLst>
  </p:cSld>
  <p:clrMapOvr>
    <a:masterClrMapping/>
  </p:clrMapOvr>
  <p:transition spd="slow" advClick="0" advTm="1000">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nodeType="with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barn(inVertical)">
                                      <p:cBhvr>
                                        <p:cTn id="7" dur="750"/>
                                        <p:tgtEl>
                                          <p:spTgt spid="3"/>
                                        </p:tgtEl>
                                      </p:cBhvr>
                                    </p:animEffect>
                                  </p:childTnLst>
                                </p:cTn>
                              </p:par>
                            </p:childTnLst>
                          </p:cTn>
                        </p:par>
                        <p:par>
                          <p:cTn id="8" fill="hold">
                            <p:stCondLst>
                              <p:cond delay="750"/>
                            </p:stCondLst>
                            <p:childTnLst>
                              <p:par>
                                <p:cTn id="9" presetID="31" presetClass="entr" presetSubtype="0" fill="hold" nodeType="afterEffect">
                                  <p:stCondLst>
                                    <p:cond delay="0"/>
                                  </p:stCondLst>
                                  <p:childTnLst>
                                    <p:set>
                                      <p:cBhvr>
                                        <p:cTn id="10" dur="1" fill="hold">
                                          <p:stCondLst>
                                            <p:cond delay="0"/>
                                          </p:stCondLst>
                                        </p:cTn>
                                        <p:tgtEl>
                                          <p:spTgt spid="20"/>
                                        </p:tgtEl>
                                        <p:attrNameLst>
                                          <p:attrName>style.visibility</p:attrName>
                                        </p:attrNameLst>
                                      </p:cBhvr>
                                      <p:to>
                                        <p:strVal val="visible"/>
                                      </p:to>
                                    </p:set>
                                    <p:anim calcmode="lin" valueType="num">
                                      <p:cBhvr>
                                        <p:cTn id="11" dur="1000" fill="hold"/>
                                        <p:tgtEl>
                                          <p:spTgt spid="20"/>
                                        </p:tgtEl>
                                        <p:attrNameLst>
                                          <p:attrName>ppt_w</p:attrName>
                                        </p:attrNameLst>
                                      </p:cBhvr>
                                      <p:tavLst>
                                        <p:tav tm="0">
                                          <p:val>
                                            <p:fltVal val="0"/>
                                          </p:val>
                                        </p:tav>
                                        <p:tav tm="100000">
                                          <p:val>
                                            <p:strVal val="#ppt_w"/>
                                          </p:val>
                                        </p:tav>
                                      </p:tavLst>
                                    </p:anim>
                                    <p:anim calcmode="lin" valueType="num">
                                      <p:cBhvr>
                                        <p:cTn id="12" dur="1000" fill="hold"/>
                                        <p:tgtEl>
                                          <p:spTgt spid="20"/>
                                        </p:tgtEl>
                                        <p:attrNameLst>
                                          <p:attrName>ppt_h</p:attrName>
                                        </p:attrNameLst>
                                      </p:cBhvr>
                                      <p:tavLst>
                                        <p:tav tm="0">
                                          <p:val>
                                            <p:fltVal val="0"/>
                                          </p:val>
                                        </p:tav>
                                        <p:tav tm="100000">
                                          <p:val>
                                            <p:strVal val="#ppt_h"/>
                                          </p:val>
                                        </p:tav>
                                      </p:tavLst>
                                    </p:anim>
                                    <p:anim calcmode="lin" valueType="num">
                                      <p:cBhvr>
                                        <p:cTn id="13" dur="1000" fill="hold"/>
                                        <p:tgtEl>
                                          <p:spTgt spid="20"/>
                                        </p:tgtEl>
                                        <p:attrNameLst>
                                          <p:attrName>style.rotation</p:attrName>
                                        </p:attrNameLst>
                                      </p:cBhvr>
                                      <p:tavLst>
                                        <p:tav tm="0">
                                          <p:val>
                                            <p:fltVal val="90"/>
                                          </p:val>
                                        </p:tav>
                                        <p:tav tm="100000">
                                          <p:val>
                                            <p:fltVal val="0"/>
                                          </p:val>
                                        </p:tav>
                                      </p:tavLst>
                                    </p:anim>
                                    <p:animEffect transition="in" filter="fade">
                                      <p:cBhvr>
                                        <p:cTn id="14" dur="1000"/>
                                        <p:tgtEl>
                                          <p:spTgt spid="20"/>
                                        </p:tgtEl>
                                      </p:cBhvr>
                                    </p:animEffect>
                                  </p:childTnLst>
                                </p:cTn>
                              </p:par>
                            </p:childTnLst>
                          </p:cTn>
                        </p:par>
                        <p:par>
                          <p:cTn id="15" fill="hold">
                            <p:stCondLst>
                              <p:cond delay="1750"/>
                            </p:stCondLst>
                            <p:childTnLst>
                              <p:par>
                                <p:cTn id="16" presetID="42" presetClass="entr" presetSubtype="0" fill="hold" grpId="0" nodeType="afterEffect">
                                  <p:stCondLst>
                                    <p:cond delay="0"/>
                                  </p:stCondLst>
                                  <p:childTnLst>
                                    <p:set>
                                      <p:cBhvr>
                                        <p:cTn id="17" dur="1" fill="hold">
                                          <p:stCondLst>
                                            <p:cond delay="0"/>
                                          </p:stCondLst>
                                        </p:cTn>
                                        <p:tgtEl>
                                          <p:spTgt spid="24"/>
                                        </p:tgtEl>
                                        <p:attrNameLst>
                                          <p:attrName>style.visibility</p:attrName>
                                        </p:attrNameLst>
                                      </p:cBhvr>
                                      <p:to>
                                        <p:strVal val="visible"/>
                                      </p:to>
                                    </p:set>
                                    <p:animEffect transition="in" filter="fade">
                                      <p:cBhvr>
                                        <p:cTn id="18" dur="1000"/>
                                        <p:tgtEl>
                                          <p:spTgt spid="24"/>
                                        </p:tgtEl>
                                      </p:cBhvr>
                                    </p:animEffect>
                                    <p:anim calcmode="lin" valueType="num">
                                      <p:cBhvr>
                                        <p:cTn id="19" dur="1000" fill="hold"/>
                                        <p:tgtEl>
                                          <p:spTgt spid="24"/>
                                        </p:tgtEl>
                                        <p:attrNameLst>
                                          <p:attrName>ppt_x</p:attrName>
                                        </p:attrNameLst>
                                      </p:cBhvr>
                                      <p:tavLst>
                                        <p:tav tm="0">
                                          <p:val>
                                            <p:strVal val="#ppt_x"/>
                                          </p:val>
                                        </p:tav>
                                        <p:tav tm="100000">
                                          <p:val>
                                            <p:strVal val="#ppt_x"/>
                                          </p:val>
                                        </p:tav>
                                      </p:tavLst>
                                    </p:anim>
                                    <p:anim calcmode="lin" valueType="num">
                                      <p:cBhvr>
                                        <p:cTn id="20" dur="1000" fill="hold"/>
                                        <p:tgtEl>
                                          <p:spTgt spid="24"/>
                                        </p:tgtEl>
                                        <p:attrNameLst>
                                          <p:attrName>ppt_y</p:attrName>
                                        </p:attrNameLst>
                                      </p:cBhvr>
                                      <p:tavLst>
                                        <p:tav tm="0">
                                          <p:val>
                                            <p:strVal val="#ppt_y+.1"/>
                                          </p:val>
                                        </p:tav>
                                        <p:tav tm="100000">
                                          <p:val>
                                            <p:strVal val="#ppt_y"/>
                                          </p:val>
                                        </p:tav>
                                      </p:tavLst>
                                    </p:anim>
                                  </p:childTnLst>
                                </p:cTn>
                              </p:par>
                            </p:childTnLst>
                          </p:cTn>
                        </p:par>
                        <p:par>
                          <p:cTn id="21" fill="hold">
                            <p:stCondLst>
                              <p:cond delay="2750"/>
                            </p:stCondLst>
                            <p:childTnLst>
                              <p:par>
                                <p:cTn id="22" presetID="14" presetClass="entr" presetSubtype="10" fill="hold" grpId="0" nodeType="afterEffect">
                                  <p:stCondLst>
                                    <p:cond delay="0"/>
                                  </p:stCondLst>
                                  <p:childTnLst>
                                    <p:set>
                                      <p:cBhvr>
                                        <p:cTn id="23" dur="1" fill="hold">
                                          <p:stCondLst>
                                            <p:cond delay="0"/>
                                          </p:stCondLst>
                                        </p:cTn>
                                        <p:tgtEl>
                                          <p:spTgt spid="25"/>
                                        </p:tgtEl>
                                        <p:attrNameLst>
                                          <p:attrName>style.visibility</p:attrName>
                                        </p:attrNameLst>
                                      </p:cBhvr>
                                      <p:to>
                                        <p:strVal val="visible"/>
                                      </p:to>
                                    </p:set>
                                    <p:animEffect transition="in" filter="randombar(horizontal)">
                                      <p:cBhvr>
                                        <p:cTn id="24" dur="500"/>
                                        <p:tgtEl>
                                          <p:spTgt spid="2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 grpId="0" animBg="1"/>
      <p:bldP spid="25"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a:extLst>
              <a:ext uri="{FF2B5EF4-FFF2-40B4-BE49-F238E27FC236}">
                <a16:creationId xmlns:a16="http://schemas.microsoft.com/office/drawing/2014/main" id="{A0CA1529-96A6-4EB0-9188-7956B9354492}"/>
              </a:ext>
            </a:extLst>
          </p:cNvPr>
          <p:cNvGrpSpPr/>
          <p:nvPr/>
        </p:nvGrpSpPr>
        <p:grpSpPr>
          <a:xfrm>
            <a:off x="1133454" y="310596"/>
            <a:ext cx="9952741" cy="729358"/>
            <a:chOff x="-2146775" y="538471"/>
            <a:chExt cx="9952741" cy="729358"/>
          </a:xfrm>
        </p:grpSpPr>
        <p:sp>
          <p:nvSpPr>
            <p:cNvPr id="3" name="矩形 2">
              <a:extLst>
                <a:ext uri="{FF2B5EF4-FFF2-40B4-BE49-F238E27FC236}">
                  <a16:creationId xmlns:a16="http://schemas.microsoft.com/office/drawing/2014/main" id="{D9187D97-82C2-4932-AEF9-3D9D45A3C302}"/>
                </a:ext>
              </a:extLst>
            </p:cNvPr>
            <p:cNvSpPr/>
            <p:nvPr/>
          </p:nvSpPr>
          <p:spPr>
            <a:xfrm flipV="1">
              <a:off x="4391464" y="906236"/>
              <a:ext cx="3414502" cy="45719"/>
            </a:xfrm>
            <a:prstGeom prst="rect">
              <a:avLst/>
            </a:prstGeom>
            <a:solidFill>
              <a:srgbClr val="25AFC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a:latin typeface="微软雅黑" panose="020B0503020204020204" pitchFamily="34" charset="-122"/>
                <a:ea typeface="微软雅黑" panose="020B0503020204020204" pitchFamily="34" charset="-122"/>
              </a:endParaRPr>
            </a:p>
          </p:txBody>
        </p:sp>
        <p:sp>
          <p:nvSpPr>
            <p:cNvPr id="4" name="TextBox 8">
              <a:extLst>
                <a:ext uri="{FF2B5EF4-FFF2-40B4-BE49-F238E27FC236}">
                  <a16:creationId xmlns:a16="http://schemas.microsoft.com/office/drawing/2014/main" id="{ACDCA47F-1740-4362-B323-F5F129B2318A}"/>
                </a:ext>
              </a:extLst>
            </p:cNvPr>
            <p:cNvSpPr txBox="1">
              <a:spLocks noChangeArrowheads="1"/>
            </p:cNvSpPr>
            <p:nvPr/>
          </p:nvSpPr>
          <p:spPr bwMode="auto">
            <a:xfrm>
              <a:off x="1195569" y="538471"/>
              <a:ext cx="3255323" cy="4924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spAutoFit/>
            </a:bodyPr>
            <a:lstStyle/>
            <a:p>
              <a:pPr algn="ctr" eaLnBrk="1" hangingPunct="1"/>
              <a:r>
                <a:rPr lang="zh-CN" altLang="en-US" sz="3100" b="1" dirty="0">
                  <a:solidFill>
                    <a:srgbClr val="25AFC6"/>
                  </a:solidFill>
                  <a:latin typeface="微软雅黑" panose="020B0503020204020204" pitchFamily="34" charset="-122"/>
                  <a:ea typeface="微软雅黑" panose="020B0503020204020204" pitchFamily="34" charset="-122"/>
                  <a:sym typeface="Arial" panose="020B0604020202020204" pitchFamily="34" charset="0"/>
                </a:rPr>
                <a:t>活动财务预算</a:t>
              </a:r>
            </a:p>
          </p:txBody>
        </p:sp>
        <p:sp>
          <p:nvSpPr>
            <p:cNvPr id="5" name="TextBox 8">
              <a:extLst>
                <a:ext uri="{FF2B5EF4-FFF2-40B4-BE49-F238E27FC236}">
                  <a16:creationId xmlns:a16="http://schemas.microsoft.com/office/drawing/2014/main" id="{1A26AEE6-F792-436B-88D6-634A26B4FDA5}"/>
                </a:ext>
              </a:extLst>
            </p:cNvPr>
            <p:cNvSpPr txBox="1">
              <a:spLocks noChangeArrowheads="1"/>
            </p:cNvSpPr>
            <p:nvPr/>
          </p:nvSpPr>
          <p:spPr bwMode="auto">
            <a:xfrm>
              <a:off x="1193413" y="1067774"/>
              <a:ext cx="3255323" cy="200055"/>
            </a:xfrm>
            <a:prstGeom prst="rect">
              <a:avLst/>
            </a:prstGeom>
            <a:noFill/>
            <a:ln w="9525">
              <a:noFill/>
              <a:miter lim="800000"/>
              <a:headEnd/>
              <a:tailEnd/>
            </a:ln>
            <a:extLst>
              <a:ext uri="{909E8E84-426E-40DD-AFC4-6F175D3DCCD1}">
                <a14:hiddenFill xmlns:a14="http://schemas.microsoft.com/office/drawing/2010/main">
                  <a:solidFill>
                    <a:srgbClr val="FFFFFF"/>
                  </a:solidFill>
                </a14:hiddenFill>
              </a:ext>
            </a:extLst>
          </p:spPr>
          <p:txBody>
            <a:bodyPr lIns="0" tIns="0" rIns="0" bIns="0" anchor="ctr">
              <a:spAutoFit/>
            </a:bodyPr>
            <a:lstStyle/>
            <a:p>
              <a:pPr algn="ctr" eaLnBrk="1" hangingPunct="1"/>
              <a:r>
                <a:rPr lang="en-US" altLang="zh-CN" sz="1300" dirty="0">
                  <a:solidFill>
                    <a:schemeClr val="bg1">
                      <a:lumMod val="50000"/>
                    </a:schemeClr>
                  </a:solidFill>
                  <a:latin typeface="微软雅黑" panose="020B0503020204020204" pitchFamily="34" charset="-122"/>
                  <a:ea typeface="微软雅黑" panose="020B0503020204020204" pitchFamily="34" charset="-122"/>
                  <a:sym typeface="Arial" panose="020B0604020202020204" pitchFamily="34" charset="0"/>
                </a:rPr>
                <a:t>CLICK TO ADD CAPTION TEXT</a:t>
              </a:r>
              <a:endParaRPr lang="zh-CN" altLang="en-US" sz="1300" dirty="0">
                <a:solidFill>
                  <a:schemeClr val="bg1">
                    <a:lumMod val="50000"/>
                  </a:schemeClr>
                </a:solidFill>
                <a:latin typeface="微软雅黑" panose="020B0503020204020204" pitchFamily="34" charset="-122"/>
                <a:ea typeface="微软雅黑" panose="020B0503020204020204" pitchFamily="34" charset="-122"/>
                <a:sym typeface="Arial" panose="020B0604020202020204" pitchFamily="34" charset="0"/>
              </a:endParaRPr>
            </a:p>
          </p:txBody>
        </p:sp>
        <p:sp>
          <p:nvSpPr>
            <p:cNvPr id="6" name="矩形 5">
              <a:extLst>
                <a:ext uri="{FF2B5EF4-FFF2-40B4-BE49-F238E27FC236}">
                  <a16:creationId xmlns:a16="http://schemas.microsoft.com/office/drawing/2014/main" id="{9444B16B-BEB5-47A3-80DB-32ABD141501E}"/>
                </a:ext>
              </a:extLst>
            </p:cNvPr>
            <p:cNvSpPr/>
            <p:nvPr/>
          </p:nvSpPr>
          <p:spPr>
            <a:xfrm flipV="1">
              <a:off x="-2146775" y="906236"/>
              <a:ext cx="3414502" cy="45719"/>
            </a:xfrm>
            <a:prstGeom prst="rect">
              <a:avLst/>
            </a:prstGeom>
            <a:solidFill>
              <a:srgbClr val="25AFC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dirty="0">
                <a:latin typeface="微软雅黑" panose="020B0503020204020204" pitchFamily="34" charset="-122"/>
                <a:ea typeface="微软雅黑" panose="020B0503020204020204" pitchFamily="34" charset="-122"/>
              </a:endParaRPr>
            </a:p>
          </p:txBody>
        </p:sp>
      </p:grpSp>
      <p:grpSp>
        <p:nvGrpSpPr>
          <p:cNvPr id="7" name="组合 6">
            <a:extLst>
              <a:ext uri="{FF2B5EF4-FFF2-40B4-BE49-F238E27FC236}">
                <a16:creationId xmlns:a16="http://schemas.microsoft.com/office/drawing/2014/main" id="{640111E0-0FE1-4F19-B06E-5B4FCBE499DB}"/>
              </a:ext>
            </a:extLst>
          </p:cNvPr>
          <p:cNvGrpSpPr/>
          <p:nvPr/>
        </p:nvGrpSpPr>
        <p:grpSpPr>
          <a:xfrm>
            <a:off x="6709341" y="2049046"/>
            <a:ext cx="4959564" cy="3612972"/>
            <a:chOff x="3313574" y="1207251"/>
            <a:chExt cx="3596626" cy="2620092"/>
          </a:xfrm>
        </p:grpSpPr>
        <p:sp>
          <p:nvSpPr>
            <p:cNvPr id="8" name="椭圆 7">
              <a:extLst>
                <a:ext uri="{FF2B5EF4-FFF2-40B4-BE49-F238E27FC236}">
                  <a16:creationId xmlns:a16="http://schemas.microsoft.com/office/drawing/2014/main" id="{37D2FEB7-6265-4F21-8D4F-27178DD4F6D0}"/>
                </a:ext>
              </a:extLst>
            </p:cNvPr>
            <p:cNvSpPr>
              <a:spLocks noChangeAspect="1"/>
            </p:cNvSpPr>
            <p:nvPr/>
          </p:nvSpPr>
          <p:spPr bwMode="auto">
            <a:xfrm>
              <a:off x="3313574" y="1223769"/>
              <a:ext cx="313078" cy="313078"/>
            </a:xfrm>
            <a:prstGeom prst="ellipse">
              <a:avLst/>
            </a:prstGeom>
            <a:solidFill>
              <a:srgbClr val="25AFC6"/>
            </a:solidFill>
            <a:ln w="9525" cap="flat" cmpd="sng" algn="ctr">
              <a:noFill/>
              <a:prstDash val="solid"/>
              <a:round/>
              <a:headEnd type="none" w="med" len="med"/>
              <a:tailEnd type="none" w="med" len="med"/>
            </a:ln>
            <a:effectLst/>
            <a:extLst/>
          </p:spPr>
          <p:txBody>
            <a:bodyPr vert="horz" wrap="square" lIns="68553" tIns="34277" rIns="68553" bIns="34277" numCol="1" rtlCol="0" anchor="t" anchorCtr="0" compatLnSpc="1">
              <a:prstTxWarp prst="textNoShape">
                <a:avLst/>
              </a:prstTxWarp>
            </a:bodyPr>
            <a:lstStyle/>
            <a:p>
              <a:pPr defTabSz="685526"/>
              <a:r>
                <a:rPr lang="en-US" altLang="zh-CN" sz="1400" b="1" dirty="0">
                  <a:solidFill>
                    <a:schemeClr val="bg1"/>
                  </a:solidFill>
                  <a:latin typeface="+mn-ea"/>
                  <a:ea typeface="+mn-ea"/>
                </a:rPr>
                <a:t>1</a:t>
              </a:r>
              <a:endParaRPr lang="zh-CN" altLang="en-US" sz="1400" b="1" dirty="0">
                <a:solidFill>
                  <a:schemeClr val="bg1"/>
                </a:solidFill>
                <a:latin typeface="+mn-ea"/>
                <a:ea typeface="+mn-ea"/>
              </a:endParaRPr>
            </a:p>
          </p:txBody>
        </p:sp>
        <p:sp>
          <p:nvSpPr>
            <p:cNvPr id="9" name="TextBox 30">
              <a:extLst>
                <a:ext uri="{FF2B5EF4-FFF2-40B4-BE49-F238E27FC236}">
                  <a16:creationId xmlns:a16="http://schemas.microsoft.com/office/drawing/2014/main" id="{208A660B-38FE-4CC1-B583-08F7FD78131C}"/>
                </a:ext>
              </a:extLst>
            </p:cNvPr>
            <p:cNvSpPr txBox="1"/>
            <p:nvPr/>
          </p:nvSpPr>
          <p:spPr>
            <a:xfrm>
              <a:off x="3600272" y="1207251"/>
              <a:ext cx="3309928" cy="379434"/>
            </a:xfrm>
            <a:prstGeom prst="rect">
              <a:avLst/>
            </a:prstGeom>
            <a:noFill/>
          </p:spPr>
          <p:txBody>
            <a:bodyPr wrap="square" rtlCol="0">
              <a:spAutoFit/>
            </a:bodyPr>
            <a:lstStyle/>
            <a:p>
              <a:r>
                <a:rPr lang="zh-CN" altLang="en-US" sz="1400" dirty="0">
                  <a:solidFill>
                    <a:schemeClr val="bg1">
                      <a:lumMod val="50000"/>
                    </a:schemeClr>
                  </a:solidFill>
                  <a:latin typeface="微软雅黑" pitchFamily="34" charset="-122"/>
                  <a:ea typeface="微软雅黑" pitchFamily="34" charset="-122"/>
                </a:rPr>
                <a:t>单击此处添加内容单击此处添加内容单击此处添加内容单击此处添加内容单击此处添加内容单击此处添加内容</a:t>
              </a:r>
            </a:p>
          </p:txBody>
        </p:sp>
        <p:sp>
          <p:nvSpPr>
            <p:cNvPr id="10" name="椭圆 9">
              <a:extLst>
                <a:ext uri="{FF2B5EF4-FFF2-40B4-BE49-F238E27FC236}">
                  <a16:creationId xmlns:a16="http://schemas.microsoft.com/office/drawing/2014/main" id="{4FF811F2-BBD8-43B7-B643-16B0FBF18182}"/>
                </a:ext>
              </a:extLst>
            </p:cNvPr>
            <p:cNvSpPr>
              <a:spLocks noChangeAspect="1"/>
            </p:cNvSpPr>
            <p:nvPr/>
          </p:nvSpPr>
          <p:spPr bwMode="auto">
            <a:xfrm>
              <a:off x="3313574" y="1962140"/>
              <a:ext cx="313078" cy="313078"/>
            </a:xfrm>
            <a:prstGeom prst="ellipse">
              <a:avLst/>
            </a:prstGeom>
            <a:solidFill>
              <a:srgbClr val="25AFC6"/>
            </a:solidFill>
            <a:ln w="9525" cap="flat" cmpd="sng" algn="ctr">
              <a:noFill/>
              <a:prstDash val="solid"/>
              <a:round/>
              <a:headEnd type="none" w="med" len="med"/>
              <a:tailEnd type="none" w="med" len="med"/>
            </a:ln>
            <a:effectLst/>
            <a:extLst/>
          </p:spPr>
          <p:txBody>
            <a:bodyPr vert="horz" wrap="square" lIns="68553" tIns="34277" rIns="68553" bIns="34277" numCol="1" rtlCol="0" anchor="t" anchorCtr="0" compatLnSpc="1">
              <a:prstTxWarp prst="textNoShape">
                <a:avLst/>
              </a:prstTxWarp>
            </a:bodyPr>
            <a:lstStyle/>
            <a:p>
              <a:pPr defTabSz="685526"/>
              <a:r>
                <a:rPr lang="en-US" altLang="zh-CN" sz="1400" b="1" dirty="0">
                  <a:solidFill>
                    <a:schemeClr val="bg1"/>
                  </a:solidFill>
                  <a:latin typeface="+mn-ea"/>
                  <a:ea typeface="+mn-ea"/>
                </a:rPr>
                <a:t>2</a:t>
              </a:r>
              <a:endParaRPr lang="zh-CN" altLang="en-US" sz="1400" b="1" dirty="0">
                <a:solidFill>
                  <a:schemeClr val="bg1"/>
                </a:solidFill>
                <a:latin typeface="+mn-ea"/>
                <a:ea typeface="+mn-ea"/>
              </a:endParaRPr>
            </a:p>
          </p:txBody>
        </p:sp>
        <p:sp>
          <p:nvSpPr>
            <p:cNvPr id="11" name="TextBox 32">
              <a:extLst>
                <a:ext uri="{FF2B5EF4-FFF2-40B4-BE49-F238E27FC236}">
                  <a16:creationId xmlns:a16="http://schemas.microsoft.com/office/drawing/2014/main" id="{E6D459B9-C07A-4E76-A057-5463F7F138A6}"/>
                </a:ext>
              </a:extLst>
            </p:cNvPr>
            <p:cNvSpPr txBox="1"/>
            <p:nvPr/>
          </p:nvSpPr>
          <p:spPr>
            <a:xfrm>
              <a:off x="3600272" y="1929104"/>
              <a:ext cx="3309928" cy="379434"/>
            </a:xfrm>
            <a:prstGeom prst="rect">
              <a:avLst/>
            </a:prstGeom>
            <a:noFill/>
          </p:spPr>
          <p:txBody>
            <a:bodyPr wrap="square" rtlCol="0">
              <a:spAutoFit/>
            </a:bodyPr>
            <a:lstStyle/>
            <a:p>
              <a:r>
                <a:rPr lang="zh-CN" altLang="en-US" sz="1400" dirty="0">
                  <a:solidFill>
                    <a:schemeClr val="bg1">
                      <a:lumMod val="50000"/>
                    </a:schemeClr>
                  </a:solidFill>
                  <a:latin typeface="微软雅黑" pitchFamily="34" charset="-122"/>
                  <a:ea typeface="微软雅黑" pitchFamily="34" charset="-122"/>
                </a:rPr>
                <a:t>单击此处添加内容单击此处添加内容单击此处添加内容单击此处添加内容单击此处添加内容单击此处添加内容</a:t>
              </a:r>
            </a:p>
          </p:txBody>
        </p:sp>
        <p:sp>
          <p:nvSpPr>
            <p:cNvPr id="12" name="椭圆 11">
              <a:extLst>
                <a:ext uri="{FF2B5EF4-FFF2-40B4-BE49-F238E27FC236}">
                  <a16:creationId xmlns:a16="http://schemas.microsoft.com/office/drawing/2014/main" id="{B8D853EF-66FC-427E-BC86-5E333647BD15}"/>
                </a:ext>
              </a:extLst>
            </p:cNvPr>
            <p:cNvSpPr>
              <a:spLocks noChangeAspect="1"/>
            </p:cNvSpPr>
            <p:nvPr/>
          </p:nvSpPr>
          <p:spPr bwMode="auto">
            <a:xfrm>
              <a:off x="3313574" y="2730683"/>
              <a:ext cx="313078" cy="313078"/>
            </a:xfrm>
            <a:prstGeom prst="ellipse">
              <a:avLst/>
            </a:prstGeom>
            <a:solidFill>
              <a:srgbClr val="25AFC6"/>
            </a:solidFill>
            <a:ln w="9525" cap="flat" cmpd="sng" algn="ctr">
              <a:noFill/>
              <a:prstDash val="solid"/>
              <a:round/>
              <a:headEnd type="none" w="med" len="med"/>
              <a:tailEnd type="none" w="med" len="med"/>
            </a:ln>
            <a:effectLst/>
            <a:extLst/>
          </p:spPr>
          <p:txBody>
            <a:bodyPr vert="horz" wrap="square" lIns="68553" tIns="34277" rIns="68553" bIns="34277" numCol="1" rtlCol="0" anchor="t" anchorCtr="0" compatLnSpc="1">
              <a:prstTxWarp prst="textNoShape">
                <a:avLst/>
              </a:prstTxWarp>
            </a:bodyPr>
            <a:lstStyle/>
            <a:p>
              <a:pPr defTabSz="685526"/>
              <a:r>
                <a:rPr lang="en-US" altLang="zh-CN" sz="1400" b="1" dirty="0">
                  <a:solidFill>
                    <a:schemeClr val="bg1"/>
                  </a:solidFill>
                  <a:latin typeface="+mn-ea"/>
                  <a:ea typeface="+mn-ea"/>
                </a:rPr>
                <a:t>3</a:t>
              </a:r>
              <a:endParaRPr lang="zh-CN" altLang="en-US" sz="1400" b="1" dirty="0">
                <a:solidFill>
                  <a:schemeClr val="bg1"/>
                </a:solidFill>
                <a:latin typeface="+mn-ea"/>
                <a:ea typeface="+mn-ea"/>
              </a:endParaRPr>
            </a:p>
          </p:txBody>
        </p:sp>
        <p:sp>
          <p:nvSpPr>
            <p:cNvPr id="13" name="TextBox 34">
              <a:extLst>
                <a:ext uri="{FF2B5EF4-FFF2-40B4-BE49-F238E27FC236}">
                  <a16:creationId xmlns:a16="http://schemas.microsoft.com/office/drawing/2014/main" id="{B0463BE5-4E41-4417-B68B-7E8F375BB1B0}"/>
                </a:ext>
              </a:extLst>
            </p:cNvPr>
            <p:cNvSpPr txBox="1"/>
            <p:nvPr/>
          </p:nvSpPr>
          <p:spPr>
            <a:xfrm>
              <a:off x="3600272" y="2590497"/>
              <a:ext cx="3309928" cy="379434"/>
            </a:xfrm>
            <a:prstGeom prst="rect">
              <a:avLst/>
            </a:prstGeom>
            <a:noFill/>
          </p:spPr>
          <p:txBody>
            <a:bodyPr wrap="square" rtlCol="0">
              <a:spAutoFit/>
            </a:bodyPr>
            <a:lstStyle>
              <a:defPPr>
                <a:defRPr lang="zh-CN"/>
              </a:defPPr>
              <a:lvl1pPr>
                <a:defRPr sz="2400">
                  <a:solidFill>
                    <a:schemeClr val="accent1"/>
                  </a:solidFill>
                  <a:latin typeface="微软雅黑" pitchFamily="34" charset="-122"/>
                  <a:ea typeface="微软雅黑" pitchFamily="34" charset="-122"/>
                </a:defRPr>
              </a:lvl1pPr>
            </a:lstStyle>
            <a:p>
              <a:r>
                <a:rPr lang="zh-CN" altLang="en-US" sz="1400" dirty="0">
                  <a:solidFill>
                    <a:schemeClr val="bg1">
                      <a:lumMod val="50000"/>
                    </a:schemeClr>
                  </a:solidFill>
                </a:rPr>
                <a:t>单击此处添加内容单击此处添加内容单击此处添加内容单击此处添加内容单击此处添加内容单击此处添加内容</a:t>
              </a:r>
            </a:p>
          </p:txBody>
        </p:sp>
        <p:sp>
          <p:nvSpPr>
            <p:cNvPr id="14" name="椭圆 13">
              <a:extLst>
                <a:ext uri="{FF2B5EF4-FFF2-40B4-BE49-F238E27FC236}">
                  <a16:creationId xmlns:a16="http://schemas.microsoft.com/office/drawing/2014/main" id="{06B71872-7CAD-4785-BF89-BBAEE928EDC7}"/>
                </a:ext>
              </a:extLst>
            </p:cNvPr>
            <p:cNvSpPr>
              <a:spLocks noChangeAspect="1"/>
            </p:cNvSpPr>
            <p:nvPr/>
          </p:nvSpPr>
          <p:spPr bwMode="auto">
            <a:xfrm>
              <a:off x="3313574" y="3475313"/>
              <a:ext cx="313078" cy="313078"/>
            </a:xfrm>
            <a:prstGeom prst="ellipse">
              <a:avLst/>
            </a:prstGeom>
            <a:solidFill>
              <a:srgbClr val="25AFC6"/>
            </a:solidFill>
            <a:ln w="9525" cap="flat" cmpd="sng" algn="ctr">
              <a:noFill/>
              <a:prstDash val="solid"/>
              <a:round/>
              <a:headEnd type="none" w="med" len="med"/>
              <a:tailEnd type="none" w="med" len="med"/>
            </a:ln>
            <a:effectLst/>
            <a:extLst/>
          </p:spPr>
          <p:txBody>
            <a:bodyPr vert="horz" wrap="square" lIns="68553" tIns="34277" rIns="68553" bIns="34277" numCol="1" rtlCol="0" anchor="t" anchorCtr="0" compatLnSpc="1">
              <a:prstTxWarp prst="textNoShape">
                <a:avLst/>
              </a:prstTxWarp>
            </a:bodyPr>
            <a:lstStyle/>
            <a:p>
              <a:pPr defTabSz="685526"/>
              <a:r>
                <a:rPr lang="en-US" altLang="zh-CN" sz="1400" b="1" dirty="0">
                  <a:solidFill>
                    <a:schemeClr val="bg1"/>
                  </a:solidFill>
                  <a:latin typeface="+mn-ea"/>
                  <a:ea typeface="+mn-ea"/>
                </a:rPr>
                <a:t>4</a:t>
              </a:r>
              <a:endParaRPr lang="zh-CN" altLang="en-US" sz="1400" b="1" dirty="0">
                <a:solidFill>
                  <a:schemeClr val="bg1"/>
                </a:solidFill>
                <a:latin typeface="+mn-ea"/>
                <a:ea typeface="+mn-ea"/>
              </a:endParaRPr>
            </a:p>
          </p:txBody>
        </p:sp>
        <p:sp>
          <p:nvSpPr>
            <p:cNvPr id="15" name="TextBox 36">
              <a:extLst>
                <a:ext uri="{FF2B5EF4-FFF2-40B4-BE49-F238E27FC236}">
                  <a16:creationId xmlns:a16="http://schemas.microsoft.com/office/drawing/2014/main" id="{531510EE-9741-4603-B5E8-8C09FCB44893}"/>
                </a:ext>
              </a:extLst>
            </p:cNvPr>
            <p:cNvSpPr txBox="1"/>
            <p:nvPr/>
          </p:nvSpPr>
          <p:spPr>
            <a:xfrm>
              <a:off x="3600272" y="3447909"/>
              <a:ext cx="3309928" cy="379434"/>
            </a:xfrm>
            <a:prstGeom prst="rect">
              <a:avLst/>
            </a:prstGeom>
            <a:noFill/>
          </p:spPr>
          <p:txBody>
            <a:bodyPr wrap="square" rtlCol="0">
              <a:spAutoFit/>
            </a:bodyPr>
            <a:lstStyle>
              <a:defPPr>
                <a:defRPr lang="zh-CN"/>
              </a:defPPr>
              <a:lvl1pPr>
                <a:defRPr sz="2400">
                  <a:solidFill>
                    <a:schemeClr val="accent1"/>
                  </a:solidFill>
                  <a:latin typeface="微软雅黑" pitchFamily="34" charset="-122"/>
                  <a:ea typeface="微软雅黑" pitchFamily="34" charset="-122"/>
                </a:defRPr>
              </a:lvl1pPr>
            </a:lstStyle>
            <a:p>
              <a:r>
                <a:rPr lang="zh-CN" altLang="en-US" sz="1400" dirty="0">
                  <a:solidFill>
                    <a:schemeClr val="bg1">
                      <a:lumMod val="50000"/>
                    </a:schemeClr>
                  </a:solidFill>
                </a:rPr>
                <a:t>单击此处添加内容单击此处添加内容单击此处添加内容单击此处添加内容单击此处添加内容单击此处添加内容</a:t>
              </a:r>
            </a:p>
          </p:txBody>
        </p:sp>
      </p:grpSp>
      <p:sp>
        <p:nvSpPr>
          <p:cNvPr id="16" name="矩形 15">
            <a:extLst>
              <a:ext uri="{FF2B5EF4-FFF2-40B4-BE49-F238E27FC236}">
                <a16:creationId xmlns:a16="http://schemas.microsoft.com/office/drawing/2014/main" id="{D1289A45-AC30-43D7-80B3-7BC474975503}"/>
              </a:ext>
            </a:extLst>
          </p:cNvPr>
          <p:cNvSpPr/>
          <p:nvPr/>
        </p:nvSpPr>
        <p:spPr>
          <a:xfrm>
            <a:off x="938733" y="1860154"/>
            <a:ext cx="5064313" cy="3006251"/>
          </a:xfrm>
          <a:prstGeom prst="rect">
            <a:avLst/>
          </a:prstGeom>
          <a:blipFill dpi="0" rotWithShape="1">
            <a:blip r:embed="rId3"/>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lIns="91436" tIns="45718" rIns="91436" bIns="45718" rtlCol="0" anchor="ctr"/>
          <a:lstStyle/>
          <a:p>
            <a:pPr algn="ctr"/>
            <a:endParaRPr lang="zh-CN" altLang="en-US" dirty="0"/>
          </a:p>
        </p:txBody>
      </p:sp>
      <p:sp>
        <p:nvSpPr>
          <p:cNvPr id="17" name="矩形 16">
            <a:extLst>
              <a:ext uri="{FF2B5EF4-FFF2-40B4-BE49-F238E27FC236}">
                <a16:creationId xmlns:a16="http://schemas.microsoft.com/office/drawing/2014/main" id="{604B1606-28C7-436B-A3DF-D5CFFF6F6AA5}"/>
              </a:ext>
            </a:extLst>
          </p:cNvPr>
          <p:cNvSpPr/>
          <p:nvPr/>
        </p:nvSpPr>
        <p:spPr>
          <a:xfrm flipH="1">
            <a:off x="938731" y="4912755"/>
            <a:ext cx="5064313" cy="920044"/>
          </a:xfrm>
          <a:prstGeom prst="rect">
            <a:avLst/>
          </a:prstGeom>
          <a:solidFill>
            <a:srgbClr val="25AFC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dirty="0">
              <a:solidFill>
                <a:schemeClr val="bg1">
                  <a:lumMod val="50000"/>
                </a:schemeClr>
              </a:solidFill>
              <a:latin typeface="微软雅黑" pitchFamily="34" charset="-122"/>
              <a:ea typeface="微软雅黑" pitchFamily="34" charset="-122"/>
            </a:endParaRPr>
          </a:p>
        </p:txBody>
      </p:sp>
      <p:sp>
        <p:nvSpPr>
          <p:cNvPr id="18" name="TextBox 24">
            <a:extLst>
              <a:ext uri="{FF2B5EF4-FFF2-40B4-BE49-F238E27FC236}">
                <a16:creationId xmlns:a16="http://schemas.microsoft.com/office/drawing/2014/main" id="{8E9753E5-9A45-4476-BE47-696F9B73F7AA}"/>
              </a:ext>
            </a:extLst>
          </p:cNvPr>
          <p:cNvSpPr txBox="1"/>
          <p:nvPr/>
        </p:nvSpPr>
        <p:spPr>
          <a:xfrm flipH="1">
            <a:off x="1871778" y="5041741"/>
            <a:ext cx="2901180" cy="523220"/>
          </a:xfrm>
          <a:prstGeom prst="rect">
            <a:avLst/>
          </a:prstGeom>
          <a:noFill/>
        </p:spPr>
        <p:txBody>
          <a:bodyPr wrap="square" rtlCol="0">
            <a:spAutoFit/>
          </a:bodyPr>
          <a:lstStyle/>
          <a:p>
            <a:pPr algn="ctr"/>
            <a:r>
              <a:rPr lang="zh-CN" altLang="en-US" sz="2800" dirty="0">
                <a:solidFill>
                  <a:schemeClr val="bg1"/>
                </a:solidFill>
                <a:latin typeface="微软雅黑" pitchFamily="34" charset="-122"/>
                <a:ea typeface="微软雅黑" pitchFamily="34" charset="-122"/>
              </a:rPr>
              <a:t>添加标题</a:t>
            </a:r>
          </a:p>
        </p:txBody>
      </p:sp>
      <p:sp>
        <p:nvSpPr>
          <p:cNvPr id="19" name="Rectangle 13" descr="FD1DDF730CE4456e89755B07FE1653D0# #Rectangle 13">
            <a:extLst>
              <a:ext uri="{FF2B5EF4-FFF2-40B4-BE49-F238E27FC236}">
                <a16:creationId xmlns:a16="http://schemas.microsoft.com/office/drawing/2014/main" id="{B1C68DAB-F946-41C2-A74D-6929FEF270BC}"/>
              </a:ext>
            </a:extLst>
          </p:cNvPr>
          <p:cNvSpPr>
            <a:spLocks noChangeArrowheads="1"/>
          </p:cNvSpPr>
          <p:nvPr/>
        </p:nvSpPr>
        <p:spPr bwMode="auto">
          <a:xfrm flipH="1">
            <a:off x="1907663" y="5483485"/>
            <a:ext cx="2900006" cy="2539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Font typeface="Arial" charset="0"/>
              <a:buChar char="•"/>
              <a:defRPr sz="3200">
                <a:solidFill>
                  <a:schemeClr val="tx1"/>
                </a:solidFill>
                <a:latin typeface="Calibri" pitchFamily="34" charset="0"/>
                <a:ea typeface="宋体" pitchFamily="2" charset="-122"/>
              </a:defRPr>
            </a:lvl1pPr>
            <a:lvl2pPr marL="742950" indent="-285750" eaLnBrk="0" hangingPunct="0">
              <a:spcBef>
                <a:spcPct val="20000"/>
              </a:spcBef>
              <a:buFont typeface="Arial" charset="0"/>
              <a:buChar char="–"/>
              <a:defRPr sz="2800">
                <a:solidFill>
                  <a:schemeClr val="tx1"/>
                </a:solidFill>
                <a:latin typeface="Calibri" pitchFamily="34" charset="0"/>
                <a:ea typeface="宋体" pitchFamily="2" charset="-122"/>
              </a:defRPr>
            </a:lvl2pPr>
            <a:lvl3pPr marL="1143000" indent="-228600" eaLnBrk="0" hangingPunct="0">
              <a:spcBef>
                <a:spcPct val="20000"/>
              </a:spcBef>
              <a:buFont typeface="Arial" charset="0"/>
              <a:buChar char="•"/>
              <a:defRPr sz="2400">
                <a:solidFill>
                  <a:schemeClr val="tx1"/>
                </a:solidFill>
                <a:latin typeface="Calibri" pitchFamily="34" charset="0"/>
                <a:ea typeface="宋体" pitchFamily="2" charset="-122"/>
              </a:defRPr>
            </a:lvl3pPr>
            <a:lvl4pPr marL="1600200" indent="-228600" eaLnBrk="0" hangingPunct="0">
              <a:spcBef>
                <a:spcPct val="20000"/>
              </a:spcBef>
              <a:buFont typeface="Arial" charset="0"/>
              <a:buChar char="–"/>
              <a:defRPr sz="2000">
                <a:solidFill>
                  <a:schemeClr val="tx1"/>
                </a:solidFill>
                <a:latin typeface="Calibri" pitchFamily="34" charset="0"/>
                <a:ea typeface="宋体" pitchFamily="2" charset="-122"/>
              </a:defRPr>
            </a:lvl4pPr>
            <a:lvl5pPr marL="2057400" indent="-228600" eaLnBrk="0" hangingPunct="0">
              <a:spcBef>
                <a:spcPct val="20000"/>
              </a:spcBef>
              <a:buFont typeface="Arial" charset="0"/>
              <a:buChar char="»"/>
              <a:defRPr sz="2000">
                <a:solidFill>
                  <a:schemeClr val="tx1"/>
                </a:solidFill>
                <a:latin typeface="Calibri" pitchFamily="34" charset="0"/>
                <a:ea typeface="宋体" pitchFamily="2" charset="-122"/>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ea typeface="宋体" pitchFamily="2" charset="-122"/>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ea typeface="宋体" pitchFamily="2" charset="-122"/>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ea typeface="宋体" pitchFamily="2" charset="-122"/>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ea typeface="宋体" pitchFamily="2" charset="-122"/>
              </a:defRPr>
            </a:lvl9pPr>
          </a:lstStyle>
          <a:p>
            <a:pPr algn="ctr" eaLnBrk="1" hangingPunct="1">
              <a:spcBef>
                <a:spcPct val="0"/>
              </a:spcBef>
              <a:buNone/>
              <a:defRPr/>
            </a:pPr>
            <a:r>
              <a:rPr lang="zh-CN" altLang="en-US" sz="1050" dirty="0">
                <a:solidFill>
                  <a:schemeClr val="bg1"/>
                </a:solidFill>
                <a:latin typeface="微软雅黑" pitchFamily="34" charset="-122"/>
                <a:ea typeface="微软雅黑" pitchFamily="34" charset="-122"/>
              </a:rPr>
              <a:t>此处添加简短文字说明。</a:t>
            </a:r>
            <a:endParaRPr lang="en-US" altLang="zh-CN" sz="1050" dirty="0">
              <a:solidFill>
                <a:schemeClr val="bg1"/>
              </a:solidFill>
              <a:latin typeface="微软雅黑" pitchFamily="34" charset="-122"/>
              <a:ea typeface="微软雅黑" pitchFamily="34" charset="-122"/>
            </a:endParaRPr>
          </a:p>
        </p:txBody>
      </p:sp>
    </p:spTree>
    <p:extLst>
      <p:ext uri="{BB962C8B-B14F-4D97-AF65-F5344CB8AC3E}">
        <p14:creationId xmlns:p14="http://schemas.microsoft.com/office/powerpoint/2010/main" val="3694806132"/>
      </p:ext>
    </p:extLst>
  </p:cSld>
  <p:clrMapOvr>
    <a:masterClrMapping/>
  </p:clrMapOvr>
  <p:transition spd="slow" advClick="0" advTm="1000">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arn(inVertical)">
                                      <p:cBhvr>
                                        <p:cTn id="7" dur="500"/>
                                        <p:tgtEl>
                                          <p:spTgt spid="2"/>
                                        </p:tgtEl>
                                      </p:cBhvr>
                                    </p:animEffect>
                                  </p:childTnLst>
                                </p:cTn>
                              </p:par>
                            </p:childTnLst>
                          </p:cTn>
                        </p:par>
                        <p:par>
                          <p:cTn id="8" fill="hold">
                            <p:stCondLst>
                              <p:cond delay="500"/>
                            </p:stCondLst>
                            <p:childTnLst>
                              <p:par>
                                <p:cTn id="9" presetID="2" presetClass="entr" presetSubtype="1" fill="hold" nodeType="afterEffect">
                                  <p:stCondLst>
                                    <p:cond delay="0"/>
                                  </p:stCondLst>
                                  <p:childTnLst>
                                    <p:set>
                                      <p:cBhvr>
                                        <p:cTn id="10" dur="1" fill="hold">
                                          <p:stCondLst>
                                            <p:cond delay="0"/>
                                          </p:stCondLst>
                                        </p:cTn>
                                        <p:tgtEl>
                                          <p:spTgt spid="7"/>
                                        </p:tgtEl>
                                        <p:attrNameLst>
                                          <p:attrName>style.visibility</p:attrName>
                                        </p:attrNameLst>
                                      </p:cBhvr>
                                      <p:to>
                                        <p:strVal val="visible"/>
                                      </p:to>
                                    </p:set>
                                    <p:anim calcmode="lin" valueType="num">
                                      <p:cBhvr additive="base">
                                        <p:cTn id="11" dur="1000" fill="hold"/>
                                        <p:tgtEl>
                                          <p:spTgt spid="7"/>
                                        </p:tgtEl>
                                        <p:attrNameLst>
                                          <p:attrName>ppt_x</p:attrName>
                                        </p:attrNameLst>
                                      </p:cBhvr>
                                      <p:tavLst>
                                        <p:tav tm="0">
                                          <p:val>
                                            <p:strVal val="#ppt_x"/>
                                          </p:val>
                                        </p:tav>
                                        <p:tav tm="100000">
                                          <p:val>
                                            <p:strVal val="#ppt_x"/>
                                          </p:val>
                                        </p:tav>
                                      </p:tavLst>
                                    </p:anim>
                                    <p:anim calcmode="lin" valueType="num">
                                      <p:cBhvr additive="base">
                                        <p:cTn id="12" dur="1000" fill="hold"/>
                                        <p:tgtEl>
                                          <p:spTgt spid="7"/>
                                        </p:tgtEl>
                                        <p:attrNameLst>
                                          <p:attrName>ppt_y</p:attrName>
                                        </p:attrNameLst>
                                      </p:cBhvr>
                                      <p:tavLst>
                                        <p:tav tm="0">
                                          <p:val>
                                            <p:strVal val="0-#ppt_h/2"/>
                                          </p:val>
                                        </p:tav>
                                        <p:tav tm="100000">
                                          <p:val>
                                            <p:strVal val="#ppt_y"/>
                                          </p:val>
                                        </p:tav>
                                      </p:tavLst>
                                    </p:anim>
                                  </p:childTnLst>
                                </p:cTn>
                              </p:par>
                            </p:childTnLst>
                          </p:cTn>
                        </p:par>
                        <p:par>
                          <p:cTn id="13" fill="hold">
                            <p:stCondLst>
                              <p:cond delay="1500"/>
                            </p:stCondLst>
                            <p:childTnLst>
                              <p:par>
                                <p:cTn id="14" presetID="10" presetClass="entr" presetSubtype="0" fill="hold" grpId="0" nodeType="afterEffect">
                                  <p:stCondLst>
                                    <p:cond delay="0"/>
                                  </p:stCondLst>
                                  <p:childTnLst>
                                    <p:set>
                                      <p:cBhvr>
                                        <p:cTn id="15" dur="1" fill="hold">
                                          <p:stCondLst>
                                            <p:cond delay="0"/>
                                          </p:stCondLst>
                                        </p:cTn>
                                        <p:tgtEl>
                                          <p:spTgt spid="16"/>
                                        </p:tgtEl>
                                        <p:attrNameLst>
                                          <p:attrName>style.visibility</p:attrName>
                                        </p:attrNameLst>
                                      </p:cBhvr>
                                      <p:to>
                                        <p:strVal val="visible"/>
                                      </p:to>
                                    </p:set>
                                    <p:animEffect transition="in" filter="fade">
                                      <p:cBhvr>
                                        <p:cTn id="16"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animBg="1"/>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a:extLst>
              <a:ext uri="{FF2B5EF4-FFF2-40B4-BE49-F238E27FC236}">
                <a16:creationId xmlns:a16="http://schemas.microsoft.com/office/drawing/2014/main" id="{A0CA1529-96A6-4EB0-9188-7956B9354492}"/>
              </a:ext>
            </a:extLst>
          </p:cNvPr>
          <p:cNvGrpSpPr/>
          <p:nvPr/>
        </p:nvGrpSpPr>
        <p:grpSpPr>
          <a:xfrm>
            <a:off x="1133454" y="310596"/>
            <a:ext cx="9952741" cy="729358"/>
            <a:chOff x="-2146775" y="538471"/>
            <a:chExt cx="9952741" cy="729358"/>
          </a:xfrm>
        </p:grpSpPr>
        <p:sp>
          <p:nvSpPr>
            <p:cNvPr id="3" name="矩形 2">
              <a:extLst>
                <a:ext uri="{FF2B5EF4-FFF2-40B4-BE49-F238E27FC236}">
                  <a16:creationId xmlns:a16="http://schemas.microsoft.com/office/drawing/2014/main" id="{D9187D97-82C2-4932-AEF9-3D9D45A3C302}"/>
                </a:ext>
              </a:extLst>
            </p:cNvPr>
            <p:cNvSpPr/>
            <p:nvPr/>
          </p:nvSpPr>
          <p:spPr>
            <a:xfrm flipV="1">
              <a:off x="4391464" y="906236"/>
              <a:ext cx="3414502" cy="45719"/>
            </a:xfrm>
            <a:prstGeom prst="rect">
              <a:avLst/>
            </a:prstGeom>
            <a:solidFill>
              <a:srgbClr val="25AFC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a:latin typeface="微软雅黑" panose="020B0503020204020204" pitchFamily="34" charset="-122"/>
                <a:ea typeface="微软雅黑" panose="020B0503020204020204" pitchFamily="34" charset="-122"/>
              </a:endParaRPr>
            </a:p>
          </p:txBody>
        </p:sp>
        <p:sp>
          <p:nvSpPr>
            <p:cNvPr id="4" name="TextBox 8">
              <a:extLst>
                <a:ext uri="{FF2B5EF4-FFF2-40B4-BE49-F238E27FC236}">
                  <a16:creationId xmlns:a16="http://schemas.microsoft.com/office/drawing/2014/main" id="{ACDCA47F-1740-4362-B323-F5F129B2318A}"/>
                </a:ext>
              </a:extLst>
            </p:cNvPr>
            <p:cNvSpPr txBox="1">
              <a:spLocks noChangeArrowheads="1"/>
            </p:cNvSpPr>
            <p:nvPr/>
          </p:nvSpPr>
          <p:spPr bwMode="auto">
            <a:xfrm>
              <a:off x="1195569" y="538471"/>
              <a:ext cx="3255323" cy="4924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spAutoFit/>
            </a:bodyPr>
            <a:lstStyle/>
            <a:p>
              <a:pPr algn="ctr" eaLnBrk="1" hangingPunct="1"/>
              <a:r>
                <a:rPr lang="zh-CN" altLang="en-US" sz="3100" b="1" dirty="0">
                  <a:solidFill>
                    <a:srgbClr val="25AFC6"/>
                  </a:solidFill>
                  <a:latin typeface="微软雅黑" panose="020B0503020204020204" pitchFamily="34" charset="-122"/>
                  <a:ea typeface="微软雅黑" panose="020B0503020204020204" pitchFamily="34" charset="-122"/>
                  <a:sym typeface="Arial" panose="020B0604020202020204" pitchFamily="34" charset="0"/>
                </a:rPr>
                <a:t>活动财务预算</a:t>
              </a:r>
            </a:p>
          </p:txBody>
        </p:sp>
        <p:sp>
          <p:nvSpPr>
            <p:cNvPr id="5" name="TextBox 8">
              <a:extLst>
                <a:ext uri="{FF2B5EF4-FFF2-40B4-BE49-F238E27FC236}">
                  <a16:creationId xmlns:a16="http://schemas.microsoft.com/office/drawing/2014/main" id="{1A26AEE6-F792-436B-88D6-634A26B4FDA5}"/>
                </a:ext>
              </a:extLst>
            </p:cNvPr>
            <p:cNvSpPr txBox="1">
              <a:spLocks noChangeArrowheads="1"/>
            </p:cNvSpPr>
            <p:nvPr/>
          </p:nvSpPr>
          <p:spPr bwMode="auto">
            <a:xfrm>
              <a:off x="1193413" y="1067774"/>
              <a:ext cx="3255323" cy="200055"/>
            </a:xfrm>
            <a:prstGeom prst="rect">
              <a:avLst/>
            </a:prstGeom>
            <a:noFill/>
            <a:ln w="9525">
              <a:noFill/>
              <a:miter lim="800000"/>
              <a:headEnd/>
              <a:tailEnd/>
            </a:ln>
            <a:extLst>
              <a:ext uri="{909E8E84-426E-40DD-AFC4-6F175D3DCCD1}">
                <a14:hiddenFill xmlns:a14="http://schemas.microsoft.com/office/drawing/2010/main">
                  <a:solidFill>
                    <a:srgbClr val="FFFFFF"/>
                  </a:solidFill>
                </a14:hiddenFill>
              </a:ext>
            </a:extLst>
          </p:spPr>
          <p:txBody>
            <a:bodyPr lIns="0" tIns="0" rIns="0" bIns="0" anchor="ctr">
              <a:spAutoFit/>
            </a:bodyPr>
            <a:lstStyle/>
            <a:p>
              <a:pPr algn="ctr" eaLnBrk="1" hangingPunct="1"/>
              <a:r>
                <a:rPr lang="en-US" altLang="zh-CN" sz="1300" dirty="0">
                  <a:solidFill>
                    <a:schemeClr val="bg1">
                      <a:lumMod val="50000"/>
                    </a:schemeClr>
                  </a:solidFill>
                  <a:latin typeface="微软雅黑" panose="020B0503020204020204" pitchFamily="34" charset="-122"/>
                  <a:ea typeface="微软雅黑" panose="020B0503020204020204" pitchFamily="34" charset="-122"/>
                  <a:sym typeface="Arial" panose="020B0604020202020204" pitchFamily="34" charset="0"/>
                </a:rPr>
                <a:t>CLICK TO ADD CAPTION TEXT</a:t>
              </a:r>
              <a:endParaRPr lang="zh-CN" altLang="en-US" sz="1300" dirty="0">
                <a:solidFill>
                  <a:schemeClr val="bg1">
                    <a:lumMod val="50000"/>
                  </a:schemeClr>
                </a:solidFill>
                <a:latin typeface="微软雅黑" panose="020B0503020204020204" pitchFamily="34" charset="-122"/>
                <a:ea typeface="微软雅黑" panose="020B0503020204020204" pitchFamily="34" charset="-122"/>
                <a:sym typeface="Arial" panose="020B0604020202020204" pitchFamily="34" charset="0"/>
              </a:endParaRPr>
            </a:p>
          </p:txBody>
        </p:sp>
        <p:sp>
          <p:nvSpPr>
            <p:cNvPr id="6" name="矩形 5">
              <a:extLst>
                <a:ext uri="{FF2B5EF4-FFF2-40B4-BE49-F238E27FC236}">
                  <a16:creationId xmlns:a16="http://schemas.microsoft.com/office/drawing/2014/main" id="{9444B16B-BEB5-47A3-80DB-32ABD141501E}"/>
                </a:ext>
              </a:extLst>
            </p:cNvPr>
            <p:cNvSpPr/>
            <p:nvPr/>
          </p:nvSpPr>
          <p:spPr>
            <a:xfrm flipV="1">
              <a:off x="-2146775" y="906236"/>
              <a:ext cx="3414502" cy="45719"/>
            </a:xfrm>
            <a:prstGeom prst="rect">
              <a:avLst/>
            </a:prstGeom>
            <a:solidFill>
              <a:srgbClr val="25AFC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dirty="0">
                <a:latin typeface="微软雅黑" panose="020B0503020204020204" pitchFamily="34" charset="-122"/>
                <a:ea typeface="微软雅黑" panose="020B0503020204020204" pitchFamily="34" charset="-122"/>
              </a:endParaRPr>
            </a:p>
          </p:txBody>
        </p:sp>
      </p:grpSp>
      <p:grpSp>
        <p:nvGrpSpPr>
          <p:cNvPr id="7" name="组合 6">
            <a:extLst>
              <a:ext uri="{FF2B5EF4-FFF2-40B4-BE49-F238E27FC236}">
                <a16:creationId xmlns:a16="http://schemas.microsoft.com/office/drawing/2014/main" id="{02901385-9A61-446C-8F23-2A574B2C16D0}"/>
              </a:ext>
            </a:extLst>
          </p:cNvPr>
          <p:cNvGrpSpPr/>
          <p:nvPr/>
        </p:nvGrpSpPr>
        <p:grpSpPr>
          <a:xfrm>
            <a:off x="460405" y="2222500"/>
            <a:ext cx="11366242" cy="3486030"/>
            <a:chOff x="171743" y="1281562"/>
            <a:chExt cx="7434324" cy="2280109"/>
          </a:xfrm>
        </p:grpSpPr>
        <p:sp>
          <p:nvSpPr>
            <p:cNvPr id="8" name="Notched Right Arrow 3">
              <a:extLst>
                <a:ext uri="{FF2B5EF4-FFF2-40B4-BE49-F238E27FC236}">
                  <a16:creationId xmlns:a16="http://schemas.microsoft.com/office/drawing/2014/main" id="{EB8311D0-D759-44AD-B047-F8B7D3F39F4D}"/>
                </a:ext>
              </a:extLst>
            </p:cNvPr>
            <p:cNvSpPr/>
            <p:nvPr/>
          </p:nvSpPr>
          <p:spPr>
            <a:xfrm>
              <a:off x="412801" y="2164264"/>
              <a:ext cx="7193266" cy="127760"/>
            </a:xfrm>
            <a:prstGeom prst="notchedRightArrow">
              <a:avLst/>
            </a:prstGeom>
            <a:solidFill>
              <a:schemeClr val="bg1">
                <a:lumMod val="75000"/>
              </a:schemeClr>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sz="2000" dirty="0">
                <a:latin typeface="Roboto condensed"/>
                <a:cs typeface="Roboto condensed"/>
              </a:endParaRPr>
            </a:p>
          </p:txBody>
        </p:sp>
        <p:sp>
          <p:nvSpPr>
            <p:cNvPr id="9" name="Teardrop 5">
              <a:extLst>
                <a:ext uri="{FF2B5EF4-FFF2-40B4-BE49-F238E27FC236}">
                  <a16:creationId xmlns:a16="http://schemas.microsoft.com/office/drawing/2014/main" id="{3F41AFD3-C96A-461C-A663-42078F51C529}"/>
                </a:ext>
              </a:extLst>
            </p:cNvPr>
            <p:cNvSpPr/>
            <p:nvPr/>
          </p:nvSpPr>
          <p:spPr>
            <a:xfrm rot="2700000" flipV="1">
              <a:off x="387401" y="1281562"/>
              <a:ext cx="674282" cy="674282"/>
            </a:xfrm>
            <a:prstGeom prst="teardrop">
              <a:avLst>
                <a:gd name="adj" fmla="val 103995"/>
              </a:avLst>
            </a:prstGeom>
            <a:solidFill>
              <a:srgbClr val="25AFC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dirty="0">
                <a:latin typeface="Roboto condensed"/>
                <a:cs typeface="Roboto condensed"/>
              </a:endParaRPr>
            </a:p>
          </p:txBody>
        </p:sp>
        <p:sp>
          <p:nvSpPr>
            <p:cNvPr id="10" name="TextBox 6">
              <a:extLst>
                <a:ext uri="{FF2B5EF4-FFF2-40B4-BE49-F238E27FC236}">
                  <a16:creationId xmlns:a16="http://schemas.microsoft.com/office/drawing/2014/main" id="{86E4D734-6DFD-4582-8802-CB9740B789D8}"/>
                </a:ext>
              </a:extLst>
            </p:cNvPr>
            <p:cNvSpPr txBox="1"/>
            <p:nvPr/>
          </p:nvSpPr>
          <p:spPr>
            <a:xfrm>
              <a:off x="445875" y="1382918"/>
              <a:ext cx="557505" cy="494504"/>
            </a:xfrm>
            <a:prstGeom prst="rect">
              <a:avLst/>
            </a:prstGeom>
            <a:noFill/>
          </p:spPr>
          <p:txBody>
            <a:bodyPr wrap="square" lIns="72000" tIns="0" rIns="72000" bIns="0" rtlCol="0" anchor="ctr">
              <a:noAutofit/>
            </a:bodyPr>
            <a:lstStyle/>
            <a:p>
              <a:pPr lvl="0" algn="ctr">
                <a:lnSpc>
                  <a:spcPts val="1000"/>
                </a:lnSpc>
              </a:pPr>
              <a:r>
                <a:rPr lang="en-US" altLang="ko-KR" sz="1050" dirty="0">
                  <a:solidFill>
                    <a:schemeClr val="bg1">
                      <a:alpha val="70000"/>
                    </a:schemeClr>
                  </a:solidFill>
                  <a:latin typeface="Roboto condensed"/>
                  <a:cs typeface="Roboto condensed"/>
                </a:rPr>
                <a:t> </a:t>
              </a:r>
            </a:p>
            <a:p>
              <a:pPr lvl="0" algn="ctr">
                <a:lnSpc>
                  <a:spcPts val="2000"/>
                </a:lnSpc>
              </a:pPr>
              <a:r>
                <a:rPr lang="en-US" altLang="ko-KR" sz="2400" dirty="0">
                  <a:solidFill>
                    <a:schemeClr val="bg1"/>
                  </a:solidFill>
                  <a:latin typeface="Roboto condensed"/>
                  <a:cs typeface="Roboto condensed"/>
                </a:rPr>
                <a:t>01</a:t>
              </a:r>
              <a:endParaRPr lang="ko-KR" altLang="en-US" sz="2400" dirty="0">
                <a:solidFill>
                  <a:schemeClr val="bg1"/>
                </a:solidFill>
                <a:latin typeface="Roboto condensed"/>
                <a:cs typeface="Roboto condensed"/>
              </a:endParaRPr>
            </a:p>
          </p:txBody>
        </p:sp>
        <p:sp>
          <p:nvSpPr>
            <p:cNvPr id="11" name="Oval 7">
              <a:extLst>
                <a:ext uri="{FF2B5EF4-FFF2-40B4-BE49-F238E27FC236}">
                  <a16:creationId xmlns:a16="http://schemas.microsoft.com/office/drawing/2014/main" id="{25F6734B-E9D3-46CA-BCA5-78B6C676846F}"/>
                </a:ext>
              </a:extLst>
            </p:cNvPr>
            <p:cNvSpPr/>
            <p:nvPr/>
          </p:nvSpPr>
          <p:spPr>
            <a:xfrm>
              <a:off x="673742" y="2176963"/>
              <a:ext cx="101600" cy="101600"/>
            </a:xfrm>
            <a:prstGeom prst="ellipse">
              <a:avLst/>
            </a:prstGeom>
            <a:solidFill>
              <a:srgbClr val="25AFC6"/>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sz="2000" dirty="0">
                <a:latin typeface="Roboto condensed"/>
                <a:cs typeface="Roboto condensed"/>
              </a:endParaRPr>
            </a:p>
          </p:txBody>
        </p:sp>
        <p:sp>
          <p:nvSpPr>
            <p:cNvPr id="12" name="Teardrop 9">
              <a:extLst>
                <a:ext uri="{FF2B5EF4-FFF2-40B4-BE49-F238E27FC236}">
                  <a16:creationId xmlns:a16="http://schemas.microsoft.com/office/drawing/2014/main" id="{E9A8F9D1-ECFA-403F-A5E6-5F1BECC19311}"/>
                </a:ext>
              </a:extLst>
            </p:cNvPr>
            <p:cNvSpPr/>
            <p:nvPr/>
          </p:nvSpPr>
          <p:spPr>
            <a:xfrm rot="2700000" flipV="1">
              <a:off x="1851076" y="1281562"/>
              <a:ext cx="674282" cy="674282"/>
            </a:xfrm>
            <a:prstGeom prst="teardrop">
              <a:avLst>
                <a:gd name="adj" fmla="val 103995"/>
              </a:avLst>
            </a:prstGeom>
            <a:solidFill>
              <a:srgbClr val="25AFC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dirty="0">
                <a:latin typeface="Roboto condensed"/>
                <a:cs typeface="Roboto condensed"/>
              </a:endParaRPr>
            </a:p>
          </p:txBody>
        </p:sp>
        <p:sp>
          <p:nvSpPr>
            <p:cNvPr id="13" name="TextBox 10">
              <a:extLst>
                <a:ext uri="{FF2B5EF4-FFF2-40B4-BE49-F238E27FC236}">
                  <a16:creationId xmlns:a16="http://schemas.microsoft.com/office/drawing/2014/main" id="{35DD04E8-E9BD-4B4C-A09B-A1D43822CCCD}"/>
                </a:ext>
              </a:extLst>
            </p:cNvPr>
            <p:cNvSpPr txBox="1"/>
            <p:nvPr/>
          </p:nvSpPr>
          <p:spPr>
            <a:xfrm>
              <a:off x="1909550" y="1382918"/>
              <a:ext cx="557505" cy="494504"/>
            </a:xfrm>
            <a:prstGeom prst="rect">
              <a:avLst/>
            </a:prstGeom>
            <a:noFill/>
          </p:spPr>
          <p:txBody>
            <a:bodyPr wrap="square" lIns="72000" tIns="0" rIns="72000" bIns="0" rtlCol="0" anchor="ctr">
              <a:noAutofit/>
            </a:bodyPr>
            <a:lstStyle/>
            <a:p>
              <a:pPr lvl="0" algn="ctr">
                <a:lnSpc>
                  <a:spcPts val="1000"/>
                </a:lnSpc>
              </a:pPr>
              <a:r>
                <a:rPr lang="en-US" altLang="ko-KR" sz="1050" dirty="0">
                  <a:solidFill>
                    <a:schemeClr val="bg1">
                      <a:alpha val="70000"/>
                    </a:schemeClr>
                  </a:solidFill>
                  <a:latin typeface="Roboto condensed"/>
                  <a:cs typeface="Roboto condensed"/>
                </a:rPr>
                <a:t> </a:t>
              </a:r>
            </a:p>
            <a:p>
              <a:pPr lvl="0" algn="ctr">
                <a:lnSpc>
                  <a:spcPts val="2000"/>
                </a:lnSpc>
              </a:pPr>
              <a:r>
                <a:rPr lang="en-US" altLang="ko-KR" sz="2400" dirty="0">
                  <a:solidFill>
                    <a:schemeClr val="bg1"/>
                  </a:solidFill>
                  <a:latin typeface="Roboto condensed"/>
                  <a:cs typeface="Roboto condensed"/>
                </a:rPr>
                <a:t>02</a:t>
              </a:r>
              <a:endParaRPr lang="ko-KR" altLang="en-US" sz="2400" dirty="0">
                <a:solidFill>
                  <a:schemeClr val="bg1"/>
                </a:solidFill>
                <a:latin typeface="Roboto condensed"/>
                <a:cs typeface="Roboto condensed"/>
              </a:endParaRPr>
            </a:p>
          </p:txBody>
        </p:sp>
        <p:sp>
          <p:nvSpPr>
            <p:cNvPr id="14" name="Oval 11">
              <a:extLst>
                <a:ext uri="{FF2B5EF4-FFF2-40B4-BE49-F238E27FC236}">
                  <a16:creationId xmlns:a16="http://schemas.microsoft.com/office/drawing/2014/main" id="{A35A00A8-9F00-4BB6-AF26-B5623EEF2679}"/>
                </a:ext>
              </a:extLst>
            </p:cNvPr>
            <p:cNvSpPr/>
            <p:nvPr/>
          </p:nvSpPr>
          <p:spPr>
            <a:xfrm>
              <a:off x="2140592" y="2176963"/>
              <a:ext cx="101600" cy="101600"/>
            </a:xfrm>
            <a:prstGeom prst="ellipse">
              <a:avLst/>
            </a:prstGeom>
            <a:solidFill>
              <a:srgbClr val="25AFC6"/>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sz="2000" dirty="0">
                <a:latin typeface="Roboto condensed"/>
                <a:cs typeface="Roboto condensed"/>
              </a:endParaRPr>
            </a:p>
          </p:txBody>
        </p:sp>
        <p:sp>
          <p:nvSpPr>
            <p:cNvPr id="15" name="Teardrop 13">
              <a:extLst>
                <a:ext uri="{FF2B5EF4-FFF2-40B4-BE49-F238E27FC236}">
                  <a16:creationId xmlns:a16="http://schemas.microsoft.com/office/drawing/2014/main" id="{0F0513E8-824C-4D01-93CA-FF7E6C5FEF53}"/>
                </a:ext>
              </a:extLst>
            </p:cNvPr>
            <p:cNvSpPr/>
            <p:nvPr/>
          </p:nvSpPr>
          <p:spPr>
            <a:xfrm rot="2700000" flipV="1">
              <a:off x="3314751" y="1281562"/>
              <a:ext cx="674282" cy="674282"/>
            </a:xfrm>
            <a:prstGeom prst="teardrop">
              <a:avLst>
                <a:gd name="adj" fmla="val 103995"/>
              </a:avLst>
            </a:prstGeom>
            <a:solidFill>
              <a:srgbClr val="25AFC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dirty="0">
                <a:latin typeface="Roboto condensed"/>
                <a:cs typeface="Roboto condensed"/>
              </a:endParaRPr>
            </a:p>
          </p:txBody>
        </p:sp>
        <p:sp>
          <p:nvSpPr>
            <p:cNvPr id="16" name="TextBox 14">
              <a:extLst>
                <a:ext uri="{FF2B5EF4-FFF2-40B4-BE49-F238E27FC236}">
                  <a16:creationId xmlns:a16="http://schemas.microsoft.com/office/drawing/2014/main" id="{8CF10874-6BD0-4B2C-B671-17B94D8ED62B}"/>
                </a:ext>
              </a:extLst>
            </p:cNvPr>
            <p:cNvSpPr txBox="1"/>
            <p:nvPr/>
          </p:nvSpPr>
          <p:spPr>
            <a:xfrm>
              <a:off x="3373225" y="1382918"/>
              <a:ext cx="557505" cy="494504"/>
            </a:xfrm>
            <a:prstGeom prst="rect">
              <a:avLst/>
            </a:prstGeom>
            <a:noFill/>
          </p:spPr>
          <p:txBody>
            <a:bodyPr wrap="square" lIns="72000" tIns="0" rIns="72000" bIns="0" rtlCol="0" anchor="ctr">
              <a:noAutofit/>
            </a:bodyPr>
            <a:lstStyle/>
            <a:p>
              <a:pPr lvl="0" algn="ctr">
                <a:lnSpc>
                  <a:spcPts val="1000"/>
                </a:lnSpc>
              </a:pPr>
              <a:endParaRPr lang="en-US" altLang="ko-KR" sz="1050" dirty="0">
                <a:solidFill>
                  <a:schemeClr val="bg1">
                    <a:alpha val="70000"/>
                  </a:schemeClr>
                </a:solidFill>
                <a:latin typeface="Roboto condensed"/>
                <a:cs typeface="Roboto condensed"/>
              </a:endParaRPr>
            </a:p>
            <a:p>
              <a:pPr lvl="0" algn="ctr">
                <a:lnSpc>
                  <a:spcPts val="2000"/>
                </a:lnSpc>
              </a:pPr>
              <a:r>
                <a:rPr lang="en-US" altLang="ko-KR" sz="2400" dirty="0">
                  <a:solidFill>
                    <a:schemeClr val="bg1"/>
                  </a:solidFill>
                  <a:latin typeface="Roboto condensed"/>
                  <a:cs typeface="Roboto condensed"/>
                </a:rPr>
                <a:t>03</a:t>
              </a:r>
              <a:endParaRPr lang="ko-KR" altLang="en-US" sz="2400" dirty="0">
                <a:solidFill>
                  <a:schemeClr val="bg1"/>
                </a:solidFill>
                <a:latin typeface="Roboto condensed"/>
                <a:cs typeface="Roboto condensed"/>
              </a:endParaRPr>
            </a:p>
          </p:txBody>
        </p:sp>
        <p:sp>
          <p:nvSpPr>
            <p:cNvPr id="17" name="Oval 15">
              <a:extLst>
                <a:ext uri="{FF2B5EF4-FFF2-40B4-BE49-F238E27FC236}">
                  <a16:creationId xmlns:a16="http://schemas.microsoft.com/office/drawing/2014/main" id="{611F63CE-E6E0-4980-B545-55B3D6646F31}"/>
                </a:ext>
              </a:extLst>
            </p:cNvPr>
            <p:cNvSpPr/>
            <p:nvPr/>
          </p:nvSpPr>
          <p:spPr>
            <a:xfrm>
              <a:off x="3601092" y="2176963"/>
              <a:ext cx="101600" cy="101600"/>
            </a:xfrm>
            <a:prstGeom prst="ellipse">
              <a:avLst/>
            </a:prstGeom>
            <a:solidFill>
              <a:srgbClr val="25AFC6"/>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sz="2000" dirty="0">
                <a:latin typeface="Roboto condensed"/>
                <a:cs typeface="Roboto condensed"/>
              </a:endParaRPr>
            </a:p>
          </p:txBody>
        </p:sp>
        <p:sp>
          <p:nvSpPr>
            <p:cNvPr id="18" name="Teardrop 17">
              <a:extLst>
                <a:ext uri="{FF2B5EF4-FFF2-40B4-BE49-F238E27FC236}">
                  <a16:creationId xmlns:a16="http://schemas.microsoft.com/office/drawing/2014/main" id="{CCE9802F-A0D9-41E5-A685-E883A312038A}"/>
                </a:ext>
              </a:extLst>
            </p:cNvPr>
            <p:cNvSpPr/>
            <p:nvPr/>
          </p:nvSpPr>
          <p:spPr>
            <a:xfrm rot="2700000" flipV="1">
              <a:off x="4778426" y="1281562"/>
              <a:ext cx="674282" cy="674282"/>
            </a:xfrm>
            <a:prstGeom prst="teardrop">
              <a:avLst>
                <a:gd name="adj" fmla="val 103995"/>
              </a:avLst>
            </a:prstGeom>
            <a:solidFill>
              <a:srgbClr val="25AFC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dirty="0">
                <a:latin typeface="Roboto condensed"/>
                <a:cs typeface="Roboto condensed"/>
              </a:endParaRPr>
            </a:p>
          </p:txBody>
        </p:sp>
        <p:sp>
          <p:nvSpPr>
            <p:cNvPr id="19" name="TextBox 18">
              <a:extLst>
                <a:ext uri="{FF2B5EF4-FFF2-40B4-BE49-F238E27FC236}">
                  <a16:creationId xmlns:a16="http://schemas.microsoft.com/office/drawing/2014/main" id="{353B638C-7504-45C6-85F5-BFEB9416B1F5}"/>
                </a:ext>
              </a:extLst>
            </p:cNvPr>
            <p:cNvSpPr txBox="1"/>
            <p:nvPr/>
          </p:nvSpPr>
          <p:spPr>
            <a:xfrm>
              <a:off x="4836900" y="1382918"/>
              <a:ext cx="557505" cy="494504"/>
            </a:xfrm>
            <a:prstGeom prst="rect">
              <a:avLst/>
            </a:prstGeom>
            <a:noFill/>
          </p:spPr>
          <p:txBody>
            <a:bodyPr wrap="square" lIns="72000" tIns="0" rIns="72000" bIns="0" rtlCol="0" anchor="ctr">
              <a:noAutofit/>
            </a:bodyPr>
            <a:lstStyle/>
            <a:p>
              <a:pPr lvl="0" algn="ctr">
                <a:lnSpc>
                  <a:spcPts val="1000"/>
                </a:lnSpc>
              </a:pPr>
              <a:endParaRPr lang="en-US" altLang="ko-KR" sz="1050" dirty="0">
                <a:solidFill>
                  <a:schemeClr val="bg1">
                    <a:alpha val="70000"/>
                  </a:schemeClr>
                </a:solidFill>
                <a:latin typeface="Roboto condensed"/>
                <a:cs typeface="Roboto condensed"/>
              </a:endParaRPr>
            </a:p>
            <a:p>
              <a:pPr lvl="0" algn="ctr">
                <a:lnSpc>
                  <a:spcPts val="2000"/>
                </a:lnSpc>
              </a:pPr>
              <a:r>
                <a:rPr lang="en-US" altLang="ko-KR" sz="2400" dirty="0">
                  <a:solidFill>
                    <a:schemeClr val="bg1"/>
                  </a:solidFill>
                  <a:latin typeface="Roboto condensed"/>
                  <a:cs typeface="Roboto condensed"/>
                </a:rPr>
                <a:t>04</a:t>
              </a:r>
              <a:endParaRPr lang="ko-KR" altLang="en-US" sz="2400" dirty="0">
                <a:solidFill>
                  <a:schemeClr val="bg1"/>
                </a:solidFill>
                <a:latin typeface="Roboto condensed"/>
                <a:cs typeface="Roboto condensed"/>
              </a:endParaRPr>
            </a:p>
          </p:txBody>
        </p:sp>
        <p:sp>
          <p:nvSpPr>
            <p:cNvPr id="20" name="Oval 19">
              <a:extLst>
                <a:ext uri="{FF2B5EF4-FFF2-40B4-BE49-F238E27FC236}">
                  <a16:creationId xmlns:a16="http://schemas.microsoft.com/office/drawing/2014/main" id="{1C9AA90A-848C-4012-BAD0-BBDFDF85FCD6}"/>
                </a:ext>
              </a:extLst>
            </p:cNvPr>
            <p:cNvSpPr/>
            <p:nvPr/>
          </p:nvSpPr>
          <p:spPr>
            <a:xfrm>
              <a:off x="5067942" y="2176963"/>
              <a:ext cx="101600" cy="101600"/>
            </a:xfrm>
            <a:prstGeom prst="ellipse">
              <a:avLst/>
            </a:prstGeom>
            <a:solidFill>
              <a:srgbClr val="25AFC6"/>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sz="2000" dirty="0">
                <a:latin typeface="Roboto condensed"/>
                <a:cs typeface="Roboto condensed"/>
              </a:endParaRPr>
            </a:p>
          </p:txBody>
        </p:sp>
        <p:sp>
          <p:nvSpPr>
            <p:cNvPr id="21" name="Teardrop 21">
              <a:extLst>
                <a:ext uri="{FF2B5EF4-FFF2-40B4-BE49-F238E27FC236}">
                  <a16:creationId xmlns:a16="http://schemas.microsoft.com/office/drawing/2014/main" id="{26BF9598-97A5-4A68-9F90-3880DE9CEF9B}"/>
                </a:ext>
              </a:extLst>
            </p:cNvPr>
            <p:cNvSpPr/>
            <p:nvPr/>
          </p:nvSpPr>
          <p:spPr>
            <a:xfrm rot="2700000" flipV="1">
              <a:off x="6242101" y="1281562"/>
              <a:ext cx="674282" cy="674282"/>
            </a:xfrm>
            <a:prstGeom prst="teardrop">
              <a:avLst>
                <a:gd name="adj" fmla="val 103995"/>
              </a:avLst>
            </a:prstGeom>
            <a:solidFill>
              <a:srgbClr val="25AFC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dirty="0">
                <a:latin typeface="Roboto condensed"/>
                <a:cs typeface="Roboto condensed"/>
              </a:endParaRPr>
            </a:p>
          </p:txBody>
        </p:sp>
        <p:sp>
          <p:nvSpPr>
            <p:cNvPr id="22" name="TextBox 22">
              <a:extLst>
                <a:ext uri="{FF2B5EF4-FFF2-40B4-BE49-F238E27FC236}">
                  <a16:creationId xmlns:a16="http://schemas.microsoft.com/office/drawing/2014/main" id="{E3643823-DA84-41D4-8535-B4BCCF34F13D}"/>
                </a:ext>
              </a:extLst>
            </p:cNvPr>
            <p:cNvSpPr txBox="1"/>
            <p:nvPr/>
          </p:nvSpPr>
          <p:spPr>
            <a:xfrm>
              <a:off x="6300575" y="1382918"/>
              <a:ext cx="557505" cy="494504"/>
            </a:xfrm>
            <a:prstGeom prst="rect">
              <a:avLst/>
            </a:prstGeom>
            <a:noFill/>
          </p:spPr>
          <p:txBody>
            <a:bodyPr wrap="square" lIns="72000" tIns="0" rIns="72000" bIns="0" rtlCol="0" anchor="ctr">
              <a:noAutofit/>
            </a:bodyPr>
            <a:lstStyle/>
            <a:p>
              <a:pPr lvl="0" algn="ctr">
                <a:lnSpc>
                  <a:spcPts val="1000"/>
                </a:lnSpc>
              </a:pPr>
              <a:endParaRPr lang="en-US" altLang="ko-KR" sz="1050" dirty="0">
                <a:solidFill>
                  <a:schemeClr val="bg1">
                    <a:alpha val="70000"/>
                  </a:schemeClr>
                </a:solidFill>
                <a:latin typeface="Roboto condensed"/>
                <a:cs typeface="Roboto condensed"/>
              </a:endParaRPr>
            </a:p>
            <a:p>
              <a:pPr lvl="0" algn="ctr">
                <a:lnSpc>
                  <a:spcPts val="2000"/>
                </a:lnSpc>
              </a:pPr>
              <a:r>
                <a:rPr lang="en-US" altLang="ko-KR" sz="2400" dirty="0">
                  <a:solidFill>
                    <a:schemeClr val="bg1"/>
                  </a:solidFill>
                  <a:latin typeface="Roboto condensed"/>
                  <a:cs typeface="Roboto condensed"/>
                </a:rPr>
                <a:t>05</a:t>
              </a:r>
              <a:endParaRPr lang="ko-KR" altLang="en-US" sz="2400" dirty="0">
                <a:solidFill>
                  <a:schemeClr val="bg1"/>
                </a:solidFill>
                <a:latin typeface="Roboto condensed"/>
                <a:cs typeface="Roboto condensed"/>
              </a:endParaRPr>
            </a:p>
          </p:txBody>
        </p:sp>
        <p:sp>
          <p:nvSpPr>
            <p:cNvPr id="23" name="Oval 23">
              <a:extLst>
                <a:ext uri="{FF2B5EF4-FFF2-40B4-BE49-F238E27FC236}">
                  <a16:creationId xmlns:a16="http://schemas.microsoft.com/office/drawing/2014/main" id="{3958E1F3-3EB8-484B-B310-82819AF2DE9C}"/>
                </a:ext>
              </a:extLst>
            </p:cNvPr>
            <p:cNvSpPr/>
            <p:nvPr/>
          </p:nvSpPr>
          <p:spPr>
            <a:xfrm>
              <a:off x="6528442" y="2176963"/>
              <a:ext cx="101600" cy="101600"/>
            </a:xfrm>
            <a:prstGeom prst="ellipse">
              <a:avLst/>
            </a:prstGeom>
            <a:solidFill>
              <a:srgbClr val="25AFC6"/>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sz="2000" dirty="0">
                <a:latin typeface="Roboto condensed"/>
                <a:cs typeface="Roboto condensed"/>
              </a:endParaRPr>
            </a:p>
          </p:txBody>
        </p:sp>
        <p:grpSp>
          <p:nvGrpSpPr>
            <p:cNvPr id="24" name="Group 24">
              <a:extLst>
                <a:ext uri="{FF2B5EF4-FFF2-40B4-BE49-F238E27FC236}">
                  <a16:creationId xmlns:a16="http://schemas.microsoft.com/office/drawing/2014/main" id="{A9846328-A57F-47F4-90CF-A88291F4B700}"/>
                </a:ext>
              </a:extLst>
            </p:cNvPr>
            <p:cNvGrpSpPr/>
            <p:nvPr/>
          </p:nvGrpSpPr>
          <p:grpSpPr>
            <a:xfrm>
              <a:off x="171743" y="2404330"/>
              <a:ext cx="1333222" cy="1157341"/>
              <a:chOff x="269347" y="2995559"/>
              <a:chExt cx="1333222" cy="1157341"/>
            </a:xfrm>
          </p:grpSpPr>
          <p:sp>
            <p:nvSpPr>
              <p:cNvPr id="37" name="TextBox 25">
                <a:extLst>
                  <a:ext uri="{FF2B5EF4-FFF2-40B4-BE49-F238E27FC236}">
                    <a16:creationId xmlns:a16="http://schemas.microsoft.com/office/drawing/2014/main" id="{920DB52E-8AC5-4F88-BFF3-A7D3C2594760}"/>
                  </a:ext>
                </a:extLst>
              </p:cNvPr>
              <p:cNvSpPr txBox="1"/>
              <p:nvPr/>
            </p:nvSpPr>
            <p:spPr>
              <a:xfrm>
                <a:off x="446469" y="2995559"/>
                <a:ext cx="1156100" cy="225918"/>
              </a:xfrm>
              <a:prstGeom prst="rect">
                <a:avLst/>
              </a:prstGeom>
              <a:noFill/>
            </p:spPr>
            <p:txBody>
              <a:bodyPr wrap="square" rtlCol="0">
                <a:spAutoFit/>
              </a:bodyPr>
              <a:lstStyle/>
              <a:p>
                <a:pPr lvl="0"/>
                <a:r>
                  <a:rPr lang="zh-CN" altLang="en-US" sz="1400" b="1" dirty="0">
                    <a:solidFill>
                      <a:schemeClr val="bg1">
                        <a:lumMod val="65000"/>
                      </a:schemeClr>
                    </a:solidFill>
                    <a:latin typeface="微软雅黑" panose="020B0503020204020204" pitchFamily="34" charset="-122"/>
                    <a:ea typeface="微软雅黑" panose="020B0503020204020204" pitchFamily="34" charset="-122"/>
                    <a:cs typeface="Roboto condensed"/>
                  </a:rPr>
                  <a:t>加入你的标题</a:t>
                </a:r>
                <a:endParaRPr lang="ko-KR" altLang="en-US" sz="1400" b="1" dirty="0">
                  <a:solidFill>
                    <a:schemeClr val="bg1">
                      <a:lumMod val="65000"/>
                    </a:schemeClr>
                  </a:solidFill>
                  <a:latin typeface="微软雅黑" panose="020B0503020204020204" pitchFamily="34" charset="-122"/>
                  <a:cs typeface="Roboto condensed"/>
                </a:endParaRPr>
              </a:p>
            </p:txBody>
          </p:sp>
          <p:sp>
            <p:nvSpPr>
              <p:cNvPr id="38" name="텍스트 개체 틀 2">
                <a:extLst>
                  <a:ext uri="{FF2B5EF4-FFF2-40B4-BE49-F238E27FC236}">
                    <a16:creationId xmlns:a16="http://schemas.microsoft.com/office/drawing/2014/main" id="{235D487C-D6EC-4FB9-8A34-0F5D632B1E98}"/>
                  </a:ext>
                </a:extLst>
              </p:cNvPr>
              <p:cNvSpPr txBox="1">
                <a:spLocks/>
              </p:cNvSpPr>
              <p:nvPr/>
            </p:nvSpPr>
            <p:spPr>
              <a:xfrm>
                <a:off x="269347" y="3229080"/>
                <a:ext cx="1262929" cy="923820"/>
              </a:xfrm>
              <a:prstGeom prst="rect">
                <a:avLst/>
              </a:prstGeom>
            </p:spPr>
            <p:txBody>
              <a:bodyPr vert="horz" lIns="91440" tIns="45720" rIns="91440" bIns="45720" rtlCol="0" anchor="t">
                <a:noAutofit/>
              </a:bodyPr>
              <a:lstStyle>
                <a:lvl1pPr marL="0" indent="0" algn="ctr" defTabSz="457200" rtl="0" eaLnBrk="1" latinLnBrk="0" hangingPunct="1">
                  <a:spcBef>
                    <a:spcPct val="20000"/>
                  </a:spcBef>
                  <a:buFont typeface="Arial"/>
                  <a:buNone/>
                  <a:defRPr sz="1000" kern="1200" baseline="0">
                    <a:solidFill>
                      <a:schemeClr val="bg1">
                        <a:lumMod val="65000"/>
                      </a:schemeClr>
                    </a:solidFill>
                    <a:latin typeface="+mn-lt"/>
                    <a:ea typeface="+mn-ea"/>
                    <a:cs typeface="Rockwell"/>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a:lnSpc>
                    <a:spcPct val="130000"/>
                  </a:lnSpc>
                </a:pPr>
                <a:r>
                  <a:rPr lang="zh-CN" altLang="en-US" sz="1200" dirty="0">
                    <a:solidFill>
                      <a:schemeClr val="bg1">
                        <a:lumMod val="50000"/>
                      </a:schemeClr>
                    </a:solidFill>
                    <a:latin typeface="微软雅黑" panose="020B0503020204020204" pitchFamily="34" charset="-122"/>
                    <a:ea typeface="微软雅黑" panose="020B0503020204020204" pitchFamily="34" charset="-122"/>
                    <a:cs typeface="Lato Regular"/>
                  </a:rPr>
                  <a:t>点击此处更换文本</a:t>
                </a:r>
                <a:endParaRPr lang="en-US" altLang="zh-CN" sz="1200" dirty="0">
                  <a:solidFill>
                    <a:schemeClr val="bg1">
                      <a:lumMod val="50000"/>
                    </a:schemeClr>
                  </a:solidFill>
                  <a:latin typeface="微软雅黑" panose="020B0503020204020204" pitchFamily="34" charset="-122"/>
                  <a:ea typeface="微软雅黑" panose="020B0503020204020204" pitchFamily="34" charset="-122"/>
                  <a:cs typeface="Lato Regular"/>
                </a:endParaRPr>
              </a:p>
              <a:p>
                <a:pPr>
                  <a:lnSpc>
                    <a:spcPct val="130000"/>
                  </a:lnSpc>
                </a:pPr>
                <a:r>
                  <a:rPr lang="zh-CN" altLang="en-US" sz="1200" dirty="0">
                    <a:solidFill>
                      <a:schemeClr val="bg1">
                        <a:lumMod val="50000"/>
                      </a:schemeClr>
                    </a:solidFill>
                    <a:latin typeface="微软雅黑" panose="020B0503020204020204" pitchFamily="34" charset="-122"/>
                    <a:ea typeface="微软雅黑" panose="020B0503020204020204" pitchFamily="34" charset="-122"/>
                    <a:cs typeface="Lato Regular"/>
                  </a:rPr>
                  <a:t>点击此处更换文本</a:t>
                </a:r>
                <a:endParaRPr lang="en-US" altLang="zh-CN" sz="1200" dirty="0">
                  <a:solidFill>
                    <a:schemeClr val="bg1">
                      <a:lumMod val="50000"/>
                    </a:schemeClr>
                  </a:solidFill>
                  <a:latin typeface="微软雅黑" pitchFamily="34" charset="-122"/>
                </a:endParaRPr>
              </a:p>
            </p:txBody>
          </p:sp>
        </p:grpSp>
        <p:grpSp>
          <p:nvGrpSpPr>
            <p:cNvPr id="25" name="Group 27">
              <a:extLst>
                <a:ext uri="{FF2B5EF4-FFF2-40B4-BE49-F238E27FC236}">
                  <a16:creationId xmlns:a16="http://schemas.microsoft.com/office/drawing/2014/main" id="{1DE36D55-4892-4D9B-9E0B-B80421DA039C}"/>
                </a:ext>
              </a:extLst>
            </p:cNvPr>
            <p:cNvGrpSpPr/>
            <p:nvPr/>
          </p:nvGrpSpPr>
          <p:grpSpPr>
            <a:xfrm>
              <a:off x="1635418" y="2404330"/>
              <a:ext cx="1333222" cy="1157341"/>
              <a:chOff x="269347" y="2995559"/>
              <a:chExt cx="1333222" cy="1157341"/>
            </a:xfrm>
          </p:grpSpPr>
          <p:sp>
            <p:nvSpPr>
              <p:cNvPr id="35" name="TextBox 28">
                <a:extLst>
                  <a:ext uri="{FF2B5EF4-FFF2-40B4-BE49-F238E27FC236}">
                    <a16:creationId xmlns:a16="http://schemas.microsoft.com/office/drawing/2014/main" id="{B0794808-7047-45F3-BDBE-49743FBE6209}"/>
                  </a:ext>
                </a:extLst>
              </p:cNvPr>
              <p:cNvSpPr txBox="1"/>
              <p:nvPr/>
            </p:nvSpPr>
            <p:spPr>
              <a:xfrm>
                <a:off x="446469" y="2995559"/>
                <a:ext cx="1156100" cy="225918"/>
              </a:xfrm>
              <a:prstGeom prst="rect">
                <a:avLst/>
              </a:prstGeom>
              <a:noFill/>
            </p:spPr>
            <p:txBody>
              <a:bodyPr wrap="square" rtlCol="0">
                <a:spAutoFit/>
              </a:bodyPr>
              <a:lstStyle/>
              <a:p>
                <a:pPr lvl="0"/>
                <a:r>
                  <a:rPr lang="zh-CN" altLang="en-US" sz="1400" b="1" dirty="0">
                    <a:solidFill>
                      <a:schemeClr val="bg1">
                        <a:lumMod val="65000"/>
                      </a:schemeClr>
                    </a:solidFill>
                    <a:latin typeface="微软雅黑" panose="020B0503020204020204" pitchFamily="34" charset="-122"/>
                    <a:ea typeface="微软雅黑" panose="020B0503020204020204" pitchFamily="34" charset="-122"/>
                    <a:cs typeface="Roboto condensed"/>
                  </a:rPr>
                  <a:t>加入你的标题</a:t>
                </a:r>
                <a:endParaRPr lang="ko-KR" altLang="en-US" sz="1400" b="1" dirty="0">
                  <a:solidFill>
                    <a:schemeClr val="bg1">
                      <a:lumMod val="65000"/>
                    </a:schemeClr>
                  </a:solidFill>
                  <a:latin typeface="微软雅黑" panose="020B0503020204020204" pitchFamily="34" charset="-122"/>
                  <a:cs typeface="Roboto condensed"/>
                </a:endParaRPr>
              </a:p>
            </p:txBody>
          </p:sp>
          <p:sp>
            <p:nvSpPr>
              <p:cNvPr id="36" name="텍스트 개체 틀 2">
                <a:extLst>
                  <a:ext uri="{FF2B5EF4-FFF2-40B4-BE49-F238E27FC236}">
                    <a16:creationId xmlns:a16="http://schemas.microsoft.com/office/drawing/2014/main" id="{926CBE6D-CAE2-4630-92F3-4F57B9E53A9B}"/>
                  </a:ext>
                </a:extLst>
              </p:cNvPr>
              <p:cNvSpPr txBox="1">
                <a:spLocks/>
              </p:cNvSpPr>
              <p:nvPr/>
            </p:nvSpPr>
            <p:spPr>
              <a:xfrm>
                <a:off x="269347" y="3229080"/>
                <a:ext cx="1262929" cy="923820"/>
              </a:xfrm>
              <a:prstGeom prst="rect">
                <a:avLst/>
              </a:prstGeom>
            </p:spPr>
            <p:txBody>
              <a:bodyPr vert="horz" lIns="91440" tIns="45720" rIns="91440" bIns="45720" rtlCol="0" anchor="t">
                <a:noAutofit/>
              </a:bodyPr>
              <a:lstStyle>
                <a:lvl1pPr marL="0" indent="0" algn="ctr" defTabSz="457200" rtl="0" eaLnBrk="1" latinLnBrk="0" hangingPunct="1">
                  <a:spcBef>
                    <a:spcPct val="20000"/>
                  </a:spcBef>
                  <a:buFont typeface="Arial"/>
                  <a:buNone/>
                  <a:defRPr sz="1000" kern="1200" baseline="0">
                    <a:solidFill>
                      <a:schemeClr val="bg1">
                        <a:lumMod val="65000"/>
                      </a:schemeClr>
                    </a:solidFill>
                    <a:latin typeface="+mn-lt"/>
                    <a:ea typeface="+mn-ea"/>
                    <a:cs typeface="Rockwell"/>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a:lnSpc>
                    <a:spcPct val="130000"/>
                  </a:lnSpc>
                </a:pPr>
                <a:r>
                  <a:rPr lang="zh-CN" altLang="en-US" sz="1200" dirty="0">
                    <a:solidFill>
                      <a:schemeClr val="bg1">
                        <a:lumMod val="50000"/>
                      </a:schemeClr>
                    </a:solidFill>
                    <a:latin typeface="微软雅黑" panose="020B0503020204020204" pitchFamily="34" charset="-122"/>
                    <a:ea typeface="微软雅黑" panose="020B0503020204020204" pitchFamily="34" charset="-122"/>
                    <a:cs typeface="Lato Regular"/>
                  </a:rPr>
                  <a:t>点击此处更换文本</a:t>
                </a:r>
                <a:endParaRPr lang="en-US" altLang="zh-CN" sz="1200" dirty="0">
                  <a:solidFill>
                    <a:schemeClr val="bg1">
                      <a:lumMod val="50000"/>
                    </a:schemeClr>
                  </a:solidFill>
                  <a:latin typeface="微软雅黑" panose="020B0503020204020204" pitchFamily="34" charset="-122"/>
                  <a:ea typeface="微软雅黑" panose="020B0503020204020204" pitchFamily="34" charset="-122"/>
                  <a:cs typeface="Lato Regular"/>
                </a:endParaRPr>
              </a:p>
              <a:p>
                <a:pPr>
                  <a:lnSpc>
                    <a:spcPct val="130000"/>
                  </a:lnSpc>
                </a:pPr>
                <a:r>
                  <a:rPr lang="zh-CN" altLang="en-US" sz="1200" dirty="0">
                    <a:solidFill>
                      <a:schemeClr val="bg1">
                        <a:lumMod val="50000"/>
                      </a:schemeClr>
                    </a:solidFill>
                    <a:latin typeface="微软雅黑" panose="020B0503020204020204" pitchFamily="34" charset="-122"/>
                    <a:ea typeface="微软雅黑" panose="020B0503020204020204" pitchFamily="34" charset="-122"/>
                    <a:cs typeface="Lato Regular"/>
                  </a:rPr>
                  <a:t>点击此处更换文本</a:t>
                </a:r>
                <a:endParaRPr lang="en-US" altLang="zh-CN" sz="1200" dirty="0">
                  <a:solidFill>
                    <a:schemeClr val="bg1">
                      <a:lumMod val="50000"/>
                    </a:schemeClr>
                  </a:solidFill>
                  <a:latin typeface="微软雅黑" pitchFamily="34" charset="-122"/>
                </a:endParaRPr>
              </a:p>
            </p:txBody>
          </p:sp>
        </p:grpSp>
        <p:grpSp>
          <p:nvGrpSpPr>
            <p:cNvPr id="26" name="Group 30">
              <a:extLst>
                <a:ext uri="{FF2B5EF4-FFF2-40B4-BE49-F238E27FC236}">
                  <a16:creationId xmlns:a16="http://schemas.microsoft.com/office/drawing/2014/main" id="{65D7427E-96A5-451C-887B-8C0D7F3FFCD0}"/>
                </a:ext>
              </a:extLst>
            </p:cNvPr>
            <p:cNvGrpSpPr/>
            <p:nvPr/>
          </p:nvGrpSpPr>
          <p:grpSpPr>
            <a:xfrm>
              <a:off x="3099093" y="2404330"/>
              <a:ext cx="1333222" cy="1157341"/>
              <a:chOff x="269347" y="2995559"/>
              <a:chExt cx="1333222" cy="1157341"/>
            </a:xfrm>
          </p:grpSpPr>
          <p:sp>
            <p:nvSpPr>
              <p:cNvPr id="33" name="TextBox 31">
                <a:extLst>
                  <a:ext uri="{FF2B5EF4-FFF2-40B4-BE49-F238E27FC236}">
                    <a16:creationId xmlns:a16="http://schemas.microsoft.com/office/drawing/2014/main" id="{66754F2B-2151-4E1C-8A9E-9747E1C82A42}"/>
                  </a:ext>
                </a:extLst>
              </p:cNvPr>
              <p:cNvSpPr txBox="1"/>
              <p:nvPr/>
            </p:nvSpPr>
            <p:spPr>
              <a:xfrm>
                <a:off x="446469" y="2995559"/>
                <a:ext cx="1156100" cy="225918"/>
              </a:xfrm>
              <a:prstGeom prst="rect">
                <a:avLst/>
              </a:prstGeom>
              <a:noFill/>
            </p:spPr>
            <p:txBody>
              <a:bodyPr wrap="square" rtlCol="0">
                <a:spAutoFit/>
              </a:bodyPr>
              <a:lstStyle/>
              <a:p>
                <a:pPr lvl="0"/>
                <a:r>
                  <a:rPr lang="zh-CN" altLang="en-US" sz="1400" b="1" dirty="0">
                    <a:solidFill>
                      <a:schemeClr val="bg1">
                        <a:lumMod val="65000"/>
                      </a:schemeClr>
                    </a:solidFill>
                    <a:latin typeface="微软雅黑" panose="020B0503020204020204" pitchFamily="34" charset="-122"/>
                    <a:ea typeface="微软雅黑" panose="020B0503020204020204" pitchFamily="34" charset="-122"/>
                    <a:cs typeface="Roboto condensed"/>
                  </a:rPr>
                  <a:t>加入你的标题</a:t>
                </a:r>
                <a:endParaRPr lang="ko-KR" altLang="en-US" sz="1400" b="1" dirty="0">
                  <a:solidFill>
                    <a:schemeClr val="bg1">
                      <a:lumMod val="65000"/>
                    </a:schemeClr>
                  </a:solidFill>
                  <a:latin typeface="微软雅黑" panose="020B0503020204020204" pitchFamily="34" charset="-122"/>
                  <a:cs typeface="Roboto condensed"/>
                </a:endParaRPr>
              </a:p>
            </p:txBody>
          </p:sp>
          <p:sp>
            <p:nvSpPr>
              <p:cNvPr id="34" name="텍스트 개체 틀 2">
                <a:extLst>
                  <a:ext uri="{FF2B5EF4-FFF2-40B4-BE49-F238E27FC236}">
                    <a16:creationId xmlns:a16="http://schemas.microsoft.com/office/drawing/2014/main" id="{1C8C740F-CCED-4834-A82A-4EC7692F2BB3}"/>
                  </a:ext>
                </a:extLst>
              </p:cNvPr>
              <p:cNvSpPr txBox="1">
                <a:spLocks/>
              </p:cNvSpPr>
              <p:nvPr/>
            </p:nvSpPr>
            <p:spPr>
              <a:xfrm>
                <a:off x="269347" y="3229080"/>
                <a:ext cx="1262929" cy="923820"/>
              </a:xfrm>
              <a:prstGeom prst="rect">
                <a:avLst/>
              </a:prstGeom>
            </p:spPr>
            <p:txBody>
              <a:bodyPr vert="horz" lIns="91440" tIns="45720" rIns="91440" bIns="45720" rtlCol="0" anchor="t">
                <a:noAutofit/>
              </a:bodyPr>
              <a:lstStyle>
                <a:lvl1pPr marL="0" indent="0" algn="ctr" defTabSz="457200" rtl="0" eaLnBrk="1" latinLnBrk="0" hangingPunct="1">
                  <a:spcBef>
                    <a:spcPct val="20000"/>
                  </a:spcBef>
                  <a:buFont typeface="Arial"/>
                  <a:buNone/>
                  <a:defRPr sz="1000" kern="1200" baseline="0">
                    <a:solidFill>
                      <a:schemeClr val="bg1">
                        <a:lumMod val="65000"/>
                      </a:schemeClr>
                    </a:solidFill>
                    <a:latin typeface="+mn-lt"/>
                    <a:ea typeface="+mn-ea"/>
                    <a:cs typeface="Rockwell"/>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a:lnSpc>
                    <a:spcPct val="130000"/>
                  </a:lnSpc>
                </a:pPr>
                <a:r>
                  <a:rPr lang="zh-CN" altLang="en-US" sz="1200" dirty="0">
                    <a:solidFill>
                      <a:schemeClr val="bg1">
                        <a:lumMod val="50000"/>
                      </a:schemeClr>
                    </a:solidFill>
                    <a:latin typeface="微软雅黑" panose="020B0503020204020204" pitchFamily="34" charset="-122"/>
                    <a:ea typeface="微软雅黑" panose="020B0503020204020204" pitchFamily="34" charset="-122"/>
                    <a:cs typeface="Lato Regular"/>
                  </a:rPr>
                  <a:t>点击此处更换文本</a:t>
                </a:r>
                <a:endParaRPr lang="en-US" altLang="zh-CN" sz="1200" dirty="0">
                  <a:solidFill>
                    <a:schemeClr val="bg1">
                      <a:lumMod val="50000"/>
                    </a:schemeClr>
                  </a:solidFill>
                  <a:latin typeface="微软雅黑" panose="020B0503020204020204" pitchFamily="34" charset="-122"/>
                  <a:ea typeface="微软雅黑" panose="020B0503020204020204" pitchFamily="34" charset="-122"/>
                  <a:cs typeface="Lato Regular"/>
                </a:endParaRPr>
              </a:p>
              <a:p>
                <a:pPr>
                  <a:lnSpc>
                    <a:spcPct val="130000"/>
                  </a:lnSpc>
                </a:pPr>
                <a:r>
                  <a:rPr lang="zh-CN" altLang="en-US" sz="1200" dirty="0">
                    <a:solidFill>
                      <a:schemeClr val="bg1">
                        <a:lumMod val="50000"/>
                      </a:schemeClr>
                    </a:solidFill>
                    <a:latin typeface="微软雅黑" panose="020B0503020204020204" pitchFamily="34" charset="-122"/>
                    <a:ea typeface="微软雅黑" panose="020B0503020204020204" pitchFamily="34" charset="-122"/>
                    <a:cs typeface="Lato Regular"/>
                  </a:rPr>
                  <a:t>点击此处更换文本</a:t>
                </a:r>
                <a:endParaRPr lang="en-US" altLang="zh-CN" sz="1200" dirty="0">
                  <a:solidFill>
                    <a:schemeClr val="bg1">
                      <a:lumMod val="50000"/>
                    </a:schemeClr>
                  </a:solidFill>
                  <a:latin typeface="微软雅黑" pitchFamily="34" charset="-122"/>
                </a:endParaRPr>
              </a:p>
            </p:txBody>
          </p:sp>
        </p:grpSp>
        <p:grpSp>
          <p:nvGrpSpPr>
            <p:cNvPr id="27" name="Group 33">
              <a:extLst>
                <a:ext uri="{FF2B5EF4-FFF2-40B4-BE49-F238E27FC236}">
                  <a16:creationId xmlns:a16="http://schemas.microsoft.com/office/drawing/2014/main" id="{28E6B315-12B8-47C9-AA5C-592DB8589D33}"/>
                </a:ext>
              </a:extLst>
            </p:cNvPr>
            <p:cNvGrpSpPr/>
            <p:nvPr/>
          </p:nvGrpSpPr>
          <p:grpSpPr>
            <a:xfrm>
              <a:off x="4562768" y="2404330"/>
              <a:ext cx="1333222" cy="1157341"/>
              <a:chOff x="269347" y="2995559"/>
              <a:chExt cx="1333222" cy="1157341"/>
            </a:xfrm>
          </p:grpSpPr>
          <p:sp>
            <p:nvSpPr>
              <p:cNvPr id="31" name="TextBox 34">
                <a:extLst>
                  <a:ext uri="{FF2B5EF4-FFF2-40B4-BE49-F238E27FC236}">
                    <a16:creationId xmlns:a16="http://schemas.microsoft.com/office/drawing/2014/main" id="{B14A550C-5EC5-462D-A8B1-67142C889B74}"/>
                  </a:ext>
                </a:extLst>
              </p:cNvPr>
              <p:cNvSpPr txBox="1"/>
              <p:nvPr/>
            </p:nvSpPr>
            <p:spPr>
              <a:xfrm>
                <a:off x="446469" y="2995559"/>
                <a:ext cx="1156100" cy="225918"/>
              </a:xfrm>
              <a:prstGeom prst="rect">
                <a:avLst/>
              </a:prstGeom>
              <a:noFill/>
            </p:spPr>
            <p:txBody>
              <a:bodyPr wrap="square" rtlCol="0">
                <a:spAutoFit/>
              </a:bodyPr>
              <a:lstStyle/>
              <a:p>
                <a:pPr lvl="0"/>
                <a:r>
                  <a:rPr lang="zh-CN" altLang="en-US" sz="1400" b="1" dirty="0">
                    <a:solidFill>
                      <a:schemeClr val="bg1">
                        <a:lumMod val="65000"/>
                      </a:schemeClr>
                    </a:solidFill>
                    <a:latin typeface="微软雅黑" panose="020B0503020204020204" pitchFamily="34" charset="-122"/>
                    <a:ea typeface="微软雅黑" panose="020B0503020204020204" pitchFamily="34" charset="-122"/>
                    <a:cs typeface="Roboto condensed"/>
                  </a:rPr>
                  <a:t>加入你的标题</a:t>
                </a:r>
                <a:endParaRPr lang="ko-KR" altLang="en-US" sz="1400" b="1" dirty="0">
                  <a:solidFill>
                    <a:schemeClr val="bg1">
                      <a:lumMod val="65000"/>
                    </a:schemeClr>
                  </a:solidFill>
                  <a:latin typeface="微软雅黑" panose="020B0503020204020204" pitchFamily="34" charset="-122"/>
                  <a:cs typeface="Roboto condensed"/>
                </a:endParaRPr>
              </a:p>
            </p:txBody>
          </p:sp>
          <p:sp>
            <p:nvSpPr>
              <p:cNvPr id="32" name="텍스트 개체 틀 2">
                <a:extLst>
                  <a:ext uri="{FF2B5EF4-FFF2-40B4-BE49-F238E27FC236}">
                    <a16:creationId xmlns:a16="http://schemas.microsoft.com/office/drawing/2014/main" id="{17876AC5-7322-49AE-903A-FD9A2F67CE2F}"/>
                  </a:ext>
                </a:extLst>
              </p:cNvPr>
              <p:cNvSpPr txBox="1">
                <a:spLocks/>
              </p:cNvSpPr>
              <p:nvPr/>
            </p:nvSpPr>
            <p:spPr>
              <a:xfrm>
                <a:off x="269347" y="3229080"/>
                <a:ext cx="1262929" cy="923820"/>
              </a:xfrm>
              <a:prstGeom prst="rect">
                <a:avLst/>
              </a:prstGeom>
            </p:spPr>
            <p:txBody>
              <a:bodyPr vert="horz" lIns="91440" tIns="45720" rIns="91440" bIns="45720" rtlCol="0" anchor="t">
                <a:noAutofit/>
              </a:bodyPr>
              <a:lstStyle>
                <a:lvl1pPr marL="0" indent="0" algn="ctr" defTabSz="457200" rtl="0" eaLnBrk="1" latinLnBrk="0" hangingPunct="1">
                  <a:spcBef>
                    <a:spcPct val="20000"/>
                  </a:spcBef>
                  <a:buFont typeface="Arial"/>
                  <a:buNone/>
                  <a:defRPr sz="1000" kern="1200" baseline="0">
                    <a:solidFill>
                      <a:schemeClr val="bg1">
                        <a:lumMod val="65000"/>
                      </a:schemeClr>
                    </a:solidFill>
                    <a:latin typeface="+mn-lt"/>
                    <a:ea typeface="+mn-ea"/>
                    <a:cs typeface="Rockwell"/>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a:lnSpc>
                    <a:spcPct val="130000"/>
                  </a:lnSpc>
                </a:pPr>
                <a:r>
                  <a:rPr lang="zh-CN" altLang="en-US" sz="1200" dirty="0">
                    <a:solidFill>
                      <a:schemeClr val="bg1">
                        <a:lumMod val="50000"/>
                      </a:schemeClr>
                    </a:solidFill>
                    <a:latin typeface="微软雅黑" panose="020B0503020204020204" pitchFamily="34" charset="-122"/>
                    <a:ea typeface="微软雅黑" panose="020B0503020204020204" pitchFamily="34" charset="-122"/>
                    <a:cs typeface="Lato Regular"/>
                  </a:rPr>
                  <a:t>点击此处更换文本</a:t>
                </a:r>
                <a:endParaRPr lang="en-US" altLang="zh-CN" sz="1200" dirty="0">
                  <a:solidFill>
                    <a:schemeClr val="bg1">
                      <a:lumMod val="50000"/>
                    </a:schemeClr>
                  </a:solidFill>
                  <a:latin typeface="微软雅黑" panose="020B0503020204020204" pitchFamily="34" charset="-122"/>
                  <a:ea typeface="微软雅黑" panose="020B0503020204020204" pitchFamily="34" charset="-122"/>
                  <a:cs typeface="Lato Regular"/>
                </a:endParaRPr>
              </a:p>
              <a:p>
                <a:pPr>
                  <a:lnSpc>
                    <a:spcPct val="130000"/>
                  </a:lnSpc>
                </a:pPr>
                <a:r>
                  <a:rPr lang="zh-CN" altLang="en-US" sz="1200" dirty="0">
                    <a:solidFill>
                      <a:schemeClr val="bg1">
                        <a:lumMod val="50000"/>
                      </a:schemeClr>
                    </a:solidFill>
                    <a:latin typeface="微软雅黑" panose="020B0503020204020204" pitchFamily="34" charset="-122"/>
                    <a:ea typeface="微软雅黑" panose="020B0503020204020204" pitchFamily="34" charset="-122"/>
                    <a:cs typeface="Lato Regular"/>
                  </a:rPr>
                  <a:t>点击此处更换文本</a:t>
                </a:r>
                <a:endParaRPr lang="en-US" altLang="zh-CN" sz="1200" dirty="0">
                  <a:solidFill>
                    <a:schemeClr val="bg1">
                      <a:lumMod val="50000"/>
                    </a:schemeClr>
                  </a:solidFill>
                  <a:latin typeface="微软雅黑" pitchFamily="34" charset="-122"/>
                </a:endParaRPr>
              </a:p>
            </p:txBody>
          </p:sp>
        </p:grpSp>
        <p:grpSp>
          <p:nvGrpSpPr>
            <p:cNvPr id="28" name="Group 36">
              <a:extLst>
                <a:ext uri="{FF2B5EF4-FFF2-40B4-BE49-F238E27FC236}">
                  <a16:creationId xmlns:a16="http://schemas.microsoft.com/office/drawing/2014/main" id="{650229EE-F64E-4CB7-990A-81E6F5C82356}"/>
                </a:ext>
              </a:extLst>
            </p:cNvPr>
            <p:cNvGrpSpPr/>
            <p:nvPr/>
          </p:nvGrpSpPr>
          <p:grpSpPr>
            <a:xfrm>
              <a:off x="6026442" y="2404330"/>
              <a:ext cx="1333222" cy="1157341"/>
              <a:chOff x="269346" y="2995559"/>
              <a:chExt cx="1333222" cy="1157341"/>
            </a:xfrm>
          </p:grpSpPr>
          <p:sp>
            <p:nvSpPr>
              <p:cNvPr id="29" name="TextBox 37">
                <a:extLst>
                  <a:ext uri="{FF2B5EF4-FFF2-40B4-BE49-F238E27FC236}">
                    <a16:creationId xmlns:a16="http://schemas.microsoft.com/office/drawing/2014/main" id="{F91C684B-B495-4E7C-84DD-5C4C92518F70}"/>
                  </a:ext>
                </a:extLst>
              </p:cNvPr>
              <p:cNvSpPr txBox="1"/>
              <p:nvPr/>
            </p:nvSpPr>
            <p:spPr>
              <a:xfrm>
                <a:off x="446468" y="2995559"/>
                <a:ext cx="1156100" cy="225918"/>
              </a:xfrm>
              <a:prstGeom prst="rect">
                <a:avLst/>
              </a:prstGeom>
              <a:noFill/>
            </p:spPr>
            <p:txBody>
              <a:bodyPr wrap="square" rtlCol="0">
                <a:spAutoFit/>
              </a:bodyPr>
              <a:lstStyle/>
              <a:p>
                <a:pPr lvl="0"/>
                <a:r>
                  <a:rPr lang="zh-CN" altLang="en-US" sz="1400" b="1" dirty="0">
                    <a:solidFill>
                      <a:schemeClr val="bg1">
                        <a:lumMod val="65000"/>
                      </a:schemeClr>
                    </a:solidFill>
                    <a:latin typeface="微软雅黑" panose="020B0503020204020204" pitchFamily="34" charset="-122"/>
                    <a:ea typeface="微软雅黑" panose="020B0503020204020204" pitchFamily="34" charset="-122"/>
                    <a:cs typeface="Roboto condensed"/>
                  </a:rPr>
                  <a:t>加入你的标题</a:t>
                </a:r>
                <a:endParaRPr lang="ko-KR" altLang="en-US" sz="1400" b="1" dirty="0">
                  <a:solidFill>
                    <a:schemeClr val="bg1">
                      <a:lumMod val="65000"/>
                    </a:schemeClr>
                  </a:solidFill>
                  <a:latin typeface="微软雅黑" panose="020B0503020204020204" pitchFamily="34" charset="-122"/>
                  <a:cs typeface="Roboto condensed"/>
                </a:endParaRPr>
              </a:p>
            </p:txBody>
          </p:sp>
          <p:sp>
            <p:nvSpPr>
              <p:cNvPr id="30" name="텍스트 개체 틀 2">
                <a:extLst>
                  <a:ext uri="{FF2B5EF4-FFF2-40B4-BE49-F238E27FC236}">
                    <a16:creationId xmlns:a16="http://schemas.microsoft.com/office/drawing/2014/main" id="{401041C5-C0A4-47F1-9411-55AF0780F842}"/>
                  </a:ext>
                </a:extLst>
              </p:cNvPr>
              <p:cNvSpPr txBox="1">
                <a:spLocks/>
              </p:cNvSpPr>
              <p:nvPr/>
            </p:nvSpPr>
            <p:spPr>
              <a:xfrm>
                <a:off x="269346" y="3229080"/>
                <a:ext cx="1262929" cy="923820"/>
              </a:xfrm>
              <a:prstGeom prst="rect">
                <a:avLst/>
              </a:prstGeom>
            </p:spPr>
            <p:txBody>
              <a:bodyPr vert="horz" lIns="91440" tIns="45720" rIns="91440" bIns="45720" rtlCol="0" anchor="t">
                <a:noAutofit/>
              </a:bodyPr>
              <a:lstStyle>
                <a:lvl1pPr marL="0" indent="0" algn="ctr" defTabSz="457200" rtl="0" eaLnBrk="1" latinLnBrk="0" hangingPunct="1">
                  <a:spcBef>
                    <a:spcPct val="20000"/>
                  </a:spcBef>
                  <a:buFont typeface="Arial"/>
                  <a:buNone/>
                  <a:defRPr sz="1000" kern="1200" baseline="0">
                    <a:solidFill>
                      <a:schemeClr val="bg1">
                        <a:lumMod val="65000"/>
                      </a:schemeClr>
                    </a:solidFill>
                    <a:latin typeface="+mn-lt"/>
                    <a:ea typeface="+mn-ea"/>
                    <a:cs typeface="Rockwell"/>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a:lnSpc>
                    <a:spcPct val="130000"/>
                  </a:lnSpc>
                </a:pPr>
                <a:r>
                  <a:rPr lang="zh-CN" altLang="en-US" sz="1200" dirty="0">
                    <a:solidFill>
                      <a:schemeClr val="bg1">
                        <a:lumMod val="50000"/>
                      </a:schemeClr>
                    </a:solidFill>
                    <a:latin typeface="微软雅黑" panose="020B0503020204020204" pitchFamily="34" charset="-122"/>
                    <a:ea typeface="微软雅黑" panose="020B0503020204020204" pitchFamily="34" charset="-122"/>
                    <a:cs typeface="Lato Regular"/>
                  </a:rPr>
                  <a:t>点击此处更换文本</a:t>
                </a:r>
                <a:endParaRPr lang="en-US" altLang="zh-CN" sz="1200" dirty="0">
                  <a:solidFill>
                    <a:schemeClr val="bg1">
                      <a:lumMod val="50000"/>
                    </a:schemeClr>
                  </a:solidFill>
                  <a:latin typeface="微软雅黑" panose="020B0503020204020204" pitchFamily="34" charset="-122"/>
                  <a:ea typeface="微软雅黑" panose="020B0503020204020204" pitchFamily="34" charset="-122"/>
                  <a:cs typeface="Lato Regular"/>
                </a:endParaRPr>
              </a:p>
              <a:p>
                <a:pPr>
                  <a:lnSpc>
                    <a:spcPct val="130000"/>
                  </a:lnSpc>
                </a:pPr>
                <a:r>
                  <a:rPr lang="zh-CN" altLang="en-US" sz="1200" dirty="0">
                    <a:solidFill>
                      <a:schemeClr val="bg1">
                        <a:lumMod val="50000"/>
                      </a:schemeClr>
                    </a:solidFill>
                    <a:latin typeface="微软雅黑" panose="020B0503020204020204" pitchFamily="34" charset="-122"/>
                    <a:ea typeface="微软雅黑" panose="020B0503020204020204" pitchFamily="34" charset="-122"/>
                    <a:cs typeface="Lato Regular"/>
                  </a:rPr>
                  <a:t>点击此处更换文本</a:t>
                </a:r>
                <a:endParaRPr lang="en-US" altLang="zh-CN" sz="1200" dirty="0">
                  <a:solidFill>
                    <a:schemeClr val="bg1">
                      <a:lumMod val="50000"/>
                    </a:schemeClr>
                  </a:solidFill>
                  <a:latin typeface="微软雅黑" pitchFamily="34" charset="-122"/>
                </a:endParaRPr>
              </a:p>
            </p:txBody>
          </p:sp>
        </p:grpSp>
      </p:grpSp>
    </p:spTree>
    <p:extLst>
      <p:ext uri="{BB962C8B-B14F-4D97-AF65-F5344CB8AC3E}">
        <p14:creationId xmlns:p14="http://schemas.microsoft.com/office/powerpoint/2010/main" val="4059097342"/>
      </p:ext>
    </p:extLst>
  </p:cSld>
  <p:clrMapOvr>
    <a:masterClrMapping/>
  </p:clrMapOvr>
  <p:transition spd="slow" advClick="0" advTm="1000">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arn(inVertical)">
                                      <p:cBhvr>
                                        <p:cTn id="7" dur="500"/>
                                        <p:tgtEl>
                                          <p:spTgt spid="2"/>
                                        </p:tgtEl>
                                      </p:cBhvr>
                                    </p:animEffect>
                                  </p:childTnLst>
                                </p:cTn>
                              </p:par>
                            </p:childTnLst>
                          </p:cTn>
                        </p:par>
                        <p:par>
                          <p:cTn id="8" fill="hold">
                            <p:stCondLst>
                              <p:cond delay="500"/>
                            </p:stCondLst>
                            <p:childTnLst>
                              <p:par>
                                <p:cTn id="9" presetID="42" presetClass="entr" presetSubtype="0" fill="hold" nodeType="afterEffect">
                                  <p:stCondLst>
                                    <p:cond delay="0"/>
                                  </p:stCondLst>
                                  <p:childTnLst>
                                    <p:set>
                                      <p:cBhvr>
                                        <p:cTn id="10" dur="1" fill="hold">
                                          <p:stCondLst>
                                            <p:cond delay="0"/>
                                          </p:stCondLst>
                                        </p:cTn>
                                        <p:tgtEl>
                                          <p:spTgt spid="7"/>
                                        </p:tgtEl>
                                        <p:attrNameLst>
                                          <p:attrName>style.visibility</p:attrName>
                                        </p:attrNameLst>
                                      </p:cBhvr>
                                      <p:to>
                                        <p:strVal val="visible"/>
                                      </p:to>
                                    </p:set>
                                    <p:animEffect transition="in" filter="fade">
                                      <p:cBhvr>
                                        <p:cTn id="11" dur="1000"/>
                                        <p:tgtEl>
                                          <p:spTgt spid="7"/>
                                        </p:tgtEl>
                                      </p:cBhvr>
                                    </p:animEffect>
                                    <p:anim calcmode="lin" valueType="num">
                                      <p:cBhvr>
                                        <p:cTn id="12" dur="1000" fill="hold"/>
                                        <p:tgtEl>
                                          <p:spTgt spid="7"/>
                                        </p:tgtEl>
                                        <p:attrNameLst>
                                          <p:attrName>ppt_x</p:attrName>
                                        </p:attrNameLst>
                                      </p:cBhvr>
                                      <p:tavLst>
                                        <p:tav tm="0">
                                          <p:val>
                                            <p:strVal val="#ppt_x"/>
                                          </p:val>
                                        </p:tav>
                                        <p:tav tm="100000">
                                          <p:val>
                                            <p:strVal val="#ppt_x"/>
                                          </p:val>
                                        </p:tav>
                                      </p:tavLst>
                                    </p:anim>
                                    <p:anim calcmode="lin" valueType="num">
                                      <p:cBhvr>
                                        <p:cTn id="13" dur="1000" fill="hold"/>
                                        <p:tgtEl>
                                          <p:spTgt spid="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a:extLst>
              <a:ext uri="{FF2B5EF4-FFF2-40B4-BE49-F238E27FC236}">
                <a16:creationId xmlns:a16="http://schemas.microsoft.com/office/drawing/2014/main" id="{A0CA1529-96A6-4EB0-9188-7956B9354492}"/>
              </a:ext>
            </a:extLst>
          </p:cNvPr>
          <p:cNvGrpSpPr/>
          <p:nvPr/>
        </p:nvGrpSpPr>
        <p:grpSpPr>
          <a:xfrm>
            <a:off x="1133454" y="310596"/>
            <a:ext cx="9952741" cy="729358"/>
            <a:chOff x="-2146775" y="538471"/>
            <a:chExt cx="9952741" cy="729358"/>
          </a:xfrm>
        </p:grpSpPr>
        <p:sp>
          <p:nvSpPr>
            <p:cNvPr id="3" name="矩形 2">
              <a:extLst>
                <a:ext uri="{FF2B5EF4-FFF2-40B4-BE49-F238E27FC236}">
                  <a16:creationId xmlns:a16="http://schemas.microsoft.com/office/drawing/2014/main" id="{D9187D97-82C2-4932-AEF9-3D9D45A3C302}"/>
                </a:ext>
              </a:extLst>
            </p:cNvPr>
            <p:cNvSpPr/>
            <p:nvPr/>
          </p:nvSpPr>
          <p:spPr>
            <a:xfrm flipV="1">
              <a:off x="4391464" y="906236"/>
              <a:ext cx="3414502" cy="45719"/>
            </a:xfrm>
            <a:prstGeom prst="rect">
              <a:avLst/>
            </a:prstGeom>
            <a:solidFill>
              <a:srgbClr val="25AFC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a:latin typeface="微软雅黑" panose="020B0503020204020204" pitchFamily="34" charset="-122"/>
                <a:ea typeface="微软雅黑" panose="020B0503020204020204" pitchFamily="34" charset="-122"/>
              </a:endParaRPr>
            </a:p>
          </p:txBody>
        </p:sp>
        <p:sp>
          <p:nvSpPr>
            <p:cNvPr id="4" name="TextBox 8">
              <a:extLst>
                <a:ext uri="{FF2B5EF4-FFF2-40B4-BE49-F238E27FC236}">
                  <a16:creationId xmlns:a16="http://schemas.microsoft.com/office/drawing/2014/main" id="{ACDCA47F-1740-4362-B323-F5F129B2318A}"/>
                </a:ext>
              </a:extLst>
            </p:cNvPr>
            <p:cNvSpPr txBox="1">
              <a:spLocks noChangeArrowheads="1"/>
            </p:cNvSpPr>
            <p:nvPr/>
          </p:nvSpPr>
          <p:spPr bwMode="auto">
            <a:xfrm>
              <a:off x="1195569" y="538471"/>
              <a:ext cx="3255323" cy="4924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spAutoFit/>
            </a:bodyPr>
            <a:lstStyle/>
            <a:p>
              <a:pPr algn="ctr" eaLnBrk="1" hangingPunct="1"/>
              <a:r>
                <a:rPr lang="zh-CN" altLang="en-US" sz="3100" b="1" dirty="0">
                  <a:solidFill>
                    <a:srgbClr val="25AFC6"/>
                  </a:solidFill>
                  <a:latin typeface="微软雅黑" panose="020B0503020204020204" pitchFamily="34" charset="-122"/>
                  <a:ea typeface="微软雅黑" panose="020B0503020204020204" pitchFamily="34" charset="-122"/>
                  <a:sym typeface="Arial" panose="020B0604020202020204" pitchFamily="34" charset="0"/>
                </a:rPr>
                <a:t>活动财务预算</a:t>
              </a:r>
            </a:p>
          </p:txBody>
        </p:sp>
        <p:sp>
          <p:nvSpPr>
            <p:cNvPr id="5" name="TextBox 8">
              <a:extLst>
                <a:ext uri="{FF2B5EF4-FFF2-40B4-BE49-F238E27FC236}">
                  <a16:creationId xmlns:a16="http://schemas.microsoft.com/office/drawing/2014/main" id="{1A26AEE6-F792-436B-88D6-634A26B4FDA5}"/>
                </a:ext>
              </a:extLst>
            </p:cNvPr>
            <p:cNvSpPr txBox="1">
              <a:spLocks noChangeArrowheads="1"/>
            </p:cNvSpPr>
            <p:nvPr/>
          </p:nvSpPr>
          <p:spPr bwMode="auto">
            <a:xfrm>
              <a:off x="1193413" y="1067774"/>
              <a:ext cx="3255323" cy="200055"/>
            </a:xfrm>
            <a:prstGeom prst="rect">
              <a:avLst/>
            </a:prstGeom>
            <a:noFill/>
            <a:ln w="9525">
              <a:noFill/>
              <a:miter lim="800000"/>
              <a:headEnd/>
              <a:tailEnd/>
            </a:ln>
            <a:extLst>
              <a:ext uri="{909E8E84-426E-40DD-AFC4-6F175D3DCCD1}">
                <a14:hiddenFill xmlns:a14="http://schemas.microsoft.com/office/drawing/2010/main">
                  <a:solidFill>
                    <a:srgbClr val="FFFFFF"/>
                  </a:solidFill>
                </a14:hiddenFill>
              </a:ext>
            </a:extLst>
          </p:spPr>
          <p:txBody>
            <a:bodyPr lIns="0" tIns="0" rIns="0" bIns="0" anchor="ctr">
              <a:spAutoFit/>
            </a:bodyPr>
            <a:lstStyle/>
            <a:p>
              <a:pPr algn="ctr" eaLnBrk="1" hangingPunct="1"/>
              <a:r>
                <a:rPr lang="en-US" altLang="zh-CN" sz="1300" dirty="0">
                  <a:solidFill>
                    <a:schemeClr val="bg1">
                      <a:lumMod val="50000"/>
                    </a:schemeClr>
                  </a:solidFill>
                  <a:latin typeface="微软雅黑" panose="020B0503020204020204" pitchFamily="34" charset="-122"/>
                  <a:ea typeface="微软雅黑" panose="020B0503020204020204" pitchFamily="34" charset="-122"/>
                  <a:sym typeface="Arial" panose="020B0604020202020204" pitchFamily="34" charset="0"/>
                </a:rPr>
                <a:t>CLICK TO ADD CAPTION TEXT</a:t>
              </a:r>
              <a:endParaRPr lang="zh-CN" altLang="en-US" sz="1300" dirty="0">
                <a:solidFill>
                  <a:schemeClr val="bg1">
                    <a:lumMod val="50000"/>
                  </a:schemeClr>
                </a:solidFill>
                <a:latin typeface="微软雅黑" panose="020B0503020204020204" pitchFamily="34" charset="-122"/>
                <a:ea typeface="微软雅黑" panose="020B0503020204020204" pitchFamily="34" charset="-122"/>
                <a:sym typeface="Arial" panose="020B0604020202020204" pitchFamily="34" charset="0"/>
              </a:endParaRPr>
            </a:p>
          </p:txBody>
        </p:sp>
        <p:sp>
          <p:nvSpPr>
            <p:cNvPr id="6" name="矩形 5">
              <a:extLst>
                <a:ext uri="{FF2B5EF4-FFF2-40B4-BE49-F238E27FC236}">
                  <a16:creationId xmlns:a16="http://schemas.microsoft.com/office/drawing/2014/main" id="{9444B16B-BEB5-47A3-80DB-32ABD141501E}"/>
                </a:ext>
              </a:extLst>
            </p:cNvPr>
            <p:cNvSpPr/>
            <p:nvPr/>
          </p:nvSpPr>
          <p:spPr>
            <a:xfrm flipV="1">
              <a:off x="-2146775" y="906236"/>
              <a:ext cx="3414502" cy="45719"/>
            </a:xfrm>
            <a:prstGeom prst="rect">
              <a:avLst/>
            </a:prstGeom>
            <a:solidFill>
              <a:srgbClr val="25AFC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dirty="0">
                <a:latin typeface="微软雅黑" panose="020B0503020204020204" pitchFamily="34" charset="-122"/>
                <a:ea typeface="微软雅黑" panose="020B0503020204020204" pitchFamily="34" charset="-122"/>
              </a:endParaRPr>
            </a:p>
          </p:txBody>
        </p:sp>
      </p:grpSp>
      <p:grpSp>
        <p:nvGrpSpPr>
          <p:cNvPr id="22" name="组合 21">
            <a:extLst>
              <a:ext uri="{FF2B5EF4-FFF2-40B4-BE49-F238E27FC236}">
                <a16:creationId xmlns:a16="http://schemas.microsoft.com/office/drawing/2014/main" id="{22E23BF9-5F82-4B06-8C4A-59E211EFDB84}"/>
              </a:ext>
            </a:extLst>
          </p:cNvPr>
          <p:cNvGrpSpPr/>
          <p:nvPr/>
        </p:nvGrpSpPr>
        <p:grpSpPr>
          <a:xfrm>
            <a:off x="1166562" y="1915356"/>
            <a:ext cx="9789000" cy="3950107"/>
            <a:chOff x="752531" y="1690108"/>
            <a:chExt cx="11260474" cy="4543887"/>
          </a:xfrm>
        </p:grpSpPr>
        <p:sp>
          <p:nvSpPr>
            <p:cNvPr id="23" name="Rectangle 78">
              <a:extLst>
                <a:ext uri="{FF2B5EF4-FFF2-40B4-BE49-F238E27FC236}">
                  <a16:creationId xmlns:a16="http://schemas.microsoft.com/office/drawing/2014/main" id="{26AC2FBF-038E-4385-998B-E9CD9A40F77F}"/>
                </a:ext>
              </a:extLst>
            </p:cNvPr>
            <p:cNvSpPr/>
            <p:nvPr/>
          </p:nvSpPr>
          <p:spPr>
            <a:xfrm>
              <a:off x="9306161" y="1693967"/>
              <a:ext cx="727009" cy="727198"/>
            </a:xfrm>
            <a:prstGeom prst="rect">
              <a:avLst/>
            </a:prstGeom>
            <a:solidFill>
              <a:srgbClr val="25AFC6"/>
            </a:solidFill>
            <a:ln>
              <a:noFill/>
            </a:ln>
          </p:spPr>
          <p:style>
            <a:lnRef idx="2">
              <a:schemeClr val="accent1">
                <a:shade val="50000"/>
              </a:schemeClr>
            </a:lnRef>
            <a:fillRef idx="1">
              <a:schemeClr val="accent1"/>
            </a:fillRef>
            <a:effectRef idx="0">
              <a:schemeClr val="accent1"/>
            </a:effectRef>
            <a:fontRef idx="minor">
              <a:schemeClr val="lt1"/>
            </a:fontRef>
          </p:style>
          <p:txBody>
            <a:bodyPr lIns="182843" tIns="91422" rIns="182843" bIns="91422" rtlCol="0" anchor="ctr"/>
            <a:lstStyle/>
            <a:p>
              <a:pPr algn="ctr"/>
              <a:endParaRPr lang="id-ID" sz="1050">
                <a:solidFill>
                  <a:schemeClr val="bg1">
                    <a:lumMod val="50000"/>
                  </a:schemeClr>
                </a:solidFill>
              </a:endParaRPr>
            </a:p>
          </p:txBody>
        </p:sp>
        <p:sp>
          <p:nvSpPr>
            <p:cNvPr id="24" name="Rectangle 81">
              <a:extLst>
                <a:ext uri="{FF2B5EF4-FFF2-40B4-BE49-F238E27FC236}">
                  <a16:creationId xmlns:a16="http://schemas.microsoft.com/office/drawing/2014/main" id="{4C526137-8078-4C37-90E9-E23353CD44AC}"/>
                </a:ext>
              </a:extLst>
            </p:cNvPr>
            <p:cNvSpPr/>
            <p:nvPr/>
          </p:nvSpPr>
          <p:spPr>
            <a:xfrm>
              <a:off x="9309023" y="4327062"/>
              <a:ext cx="727009" cy="727198"/>
            </a:xfrm>
            <a:prstGeom prst="rect">
              <a:avLst/>
            </a:prstGeom>
            <a:solidFill>
              <a:srgbClr val="25AFC6"/>
            </a:solidFill>
            <a:ln>
              <a:noFill/>
            </a:ln>
          </p:spPr>
          <p:style>
            <a:lnRef idx="2">
              <a:schemeClr val="accent1">
                <a:shade val="50000"/>
              </a:schemeClr>
            </a:lnRef>
            <a:fillRef idx="1">
              <a:schemeClr val="accent1"/>
            </a:fillRef>
            <a:effectRef idx="0">
              <a:schemeClr val="accent1"/>
            </a:effectRef>
            <a:fontRef idx="minor">
              <a:schemeClr val="lt1"/>
            </a:fontRef>
          </p:style>
          <p:txBody>
            <a:bodyPr lIns="182843" tIns="91422" rIns="182843" bIns="91422" rtlCol="0" anchor="ctr"/>
            <a:lstStyle/>
            <a:p>
              <a:pPr algn="ctr"/>
              <a:endParaRPr lang="id-ID" sz="1050">
                <a:solidFill>
                  <a:schemeClr val="bg1">
                    <a:lumMod val="50000"/>
                  </a:schemeClr>
                </a:solidFill>
              </a:endParaRPr>
            </a:p>
          </p:txBody>
        </p:sp>
        <p:sp>
          <p:nvSpPr>
            <p:cNvPr id="25" name="TextBox 69">
              <a:extLst>
                <a:ext uri="{FF2B5EF4-FFF2-40B4-BE49-F238E27FC236}">
                  <a16:creationId xmlns:a16="http://schemas.microsoft.com/office/drawing/2014/main" id="{06D29601-44C7-434E-8575-BD446C9F6E7D}"/>
                </a:ext>
              </a:extLst>
            </p:cNvPr>
            <p:cNvSpPr txBox="1"/>
            <p:nvPr/>
          </p:nvSpPr>
          <p:spPr>
            <a:xfrm>
              <a:off x="9291881" y="2456506"/>
              <a:ext cx="2624561" cy="1062125"/>
            </a:xfrm>
            <a:prstGeom prst="rect">
              <a:avLst/>
            </a:prstGeom>
            <a:noFill/>
          </p:spPr>
          <p:txBody>
            <a:bodyPr wrap="square" rtlCol="0">
              <a:spAutoFit/>
            </a:bodyPr>
            <a:lstStyle/>
            <a:p>
              <a:pPr>
                <a:lnSpc>
                  <a:spcPct val="150000"/>
                </a:lnSpc>
              </a:pPr>
              <a:r>
                <a:rPr lang="zh-CN" altLang="en-US" sz="1200" dirty="0">
                  <a:solidFill>
                    <a:schemeClr val="bg1">
                      <a:lumMod val="50000"/>
                    </a:schemeClr>
                  </a:solidFill>
                  <a:latin typeface="微软雅黑" pitchFamily="34" charset="-122"/>
                  <a:ea typeface="微软雅黑" pitchFamily="34" charset="-122"/>
                </a:rPr>
                <a:t>在此框中选择粘贴，并选择只保留文字。您的内容打在这里，或者通过复制您的文本后</a:t>
              </a:r>
              <a:endParaRPr lang="en-US" altLang="zh-CN" sz="1200" dirty="0">
                <a:solidFill>
                  <a:schemeClr val="bg1">
                    <a:lumMod val="50000"/>
                  </a:schemeClr>
                </a:solidFill>
                <a:latin typeface="微软雅黑" pitchFamily="34" charset="-122"/>
                <a:ea typeface="微软雅黑" pitchFamily="34" charset="-122"/>
              </a:endParaRPr>
            </a:p>
          </p:txBody>
        </p:sp>
        <p:sp>
          <p:nvSpPr>
            <p:cNvPr id="26" name="TextBox 67">
              <a:extLst>
                <a:ext uri="{FF2B5EF4-FFF2-40B4-BE49-F238E27FC236}">
                  <a16:creationId xmlns:a16="http://schemas.microsoft.com/office/drawing/2014/main" id="{B1DF623C-BEC5-42D2-A6A6-F92F3A5124A5}"/>
                </a:ext>
              </a:extLst>
            </p:cNvPr>
            <p:cNvSpPr txBox="1"/>
            <p:nvPr/>
          </p:nvSpPr>
          <p:spPr>
            <a:xfrm>
              <a:off x="9305143" y="5161232"/>
              <a:ext cx="2707862" cy="1062125"/>
            </a:xfrm>
            <a:prstGeom prst="rect">
              <a:avLst/>
            </a:prstGeom>
            <a:noFill/>
          </p:spPr>
          <p:txBody>
            <a:bodyPr wrap="square" rtlCol="0">
              <a:spAutoFit/>
            </a:bodyPr>
            <a:lstStyle/>
            <a:p>
              <a:pPr>
                <a:lnSpc>
                  <a:spcPct val="150000"/>
                </a:lnSpc>
              </a:pPr>
              <a:r>
                <a:rPr lang="zh-CN" altLang="en-US" sz="1200" dirty="0">
                  <a:solidFill>
                    <a:schemeClr val="bg1">
                      <a:lumMod val="50000"/>
                    </a:schemeClr>
                  </a:solidFill>
                  <a:latin typeface="微软雅黑" pitchFamily="34" charset="-122"/>
                  <a:ea typeface="微软雅黑" pitchFamily="34" charset="-122"/>
                </a:rPr>
                <a:t>在此框中选择粘贴，并选择只保留文字。您的内容打在这里，或者通过复制您的文本后</a:t>
              </a:r>
              <a:endParaRPr lang="en-US" altLang="zh-CN" sz="1200" dirty="0">
                <a:solidFill>
                  <a:schemeClr val="bg1">
                    <a:lumMod val="50000"/>
                  </a:schemeClr>
                </a:solidFill>
                <a:latin typeface="微软雅黑" pitchFamily="34" charset="-122"/>
                <a:ea typeface="微软雅黑" pitchFamily="34" charset="-122"/>
              </a:endParaRPr>
            </a:p>
          </p:txBody>
        </p:sp>
        <p:sp>
          <p:nvSpPr>
            <p:cNvPr id="27" name="Rectangle 139">
              <a:extLst>
                <a:ext uri="{FF2B5EF4-FFF2-40B4-BE49-F238E27FC236}">
                  <a16:creationId xmlns:a16="http://schemas.microsoft.com/office/drawing/2014/main" id="{68509D3D-B7E4-495C-8751-83E80209A8D5}"/>
                </a:ext>
              </a:extLst>
            </p:cNvPr>
            <p:cNvSpPr/>
            <p:nvPr/>
          </p:nvSpPr>
          <p:spPr>
            <a:xfrm>
              <a:off x="2852353" y="1690108"/>
              <a:ext cx="727009" cy="727198"/>
            </a:xfrm>
            <a:prstGeom prst="rect">
              <a:avLst/>
            </a:prstGeom>
            <a:solidFill>
              <a:srgbClr val="25AFC6"/>
            </a:solidFill>
            <a:ln>
              <a:noFill/>
            </a:ln>
          </p:spPr>
          <p:style>
            <a:lnRef idx="2">
              <a:schemeClr val="accent1">
                <a:shade val="50000"/>
              </a:schemeClr>
            </a:lnRef>
            <a:fillRef idx="1">
              <a:schemeClr val="accent1"/>
            </a:fillRef>
            <a:effectRef idx="0">
              <a:schemeClr val="accent1"/>
            </a:effectRef>
            <a:fontRef idx="minor">
              <a:schemeClr val="lt1"/>
            </a:fontRef>
          </p:style>
          <p:txBody>
            <a:bodyPr lIns="182843" tIns="91422" rIns="182843" bIns="91422" rtlCol="0" anchor="ctr"/>
            <a:lstStyle/>
            <a:p>
              <a:pPr algn="ctr"/>
              <a:endParaRPr lang="id-ID" sz="1050" dirty="0">
                <a:solidFill>
                  <a:schemeClr val="bg1">
                    <a:lumMod val="50000"/>
                  </a:schemeClr>
                </a:solidFill>
              </a:endParaRPr>
            </a:p>
          </p:txBody>
        </p:sp>
        <p:sp>
          <p:nvSpPr>
            <p:cNvPr id="28" name="Rectangle 140">
              <a:extLst>
                <a:ext uri="{FF2B5EF4-FFF2-40B4-BE49-F238E27FC236}">
                  <a16:creationId xmlns:a16="http://schemas.microsoft.com/office/drawing/2014/main" id="{093862A1-D530-421E-98D2-70F8333F8ADA}"/>
                </a:ext>
              </a:extLst>
            </p:cNvPr>
            <p:cNvSpPr/>
            <p:nvPr/>
          </p:nvSpPr>
          <p:spPr>
            <a:xfrm>
              <a:off x="2843333" y="4313193"/>
              <a:ext cx="727009" cy="727198"/>
            </a:xfrm>
            <a:prstGeom prst="rect">
              <a:avLst/>
            </a:prstGeom>
            <a:solidFill>
              <a:srgbClr val="25AFC6"/>
            </a:solidFill>
            <a:ln>
              <a:noFill/>
            </a:ln>
          </p:spPr>
          <p:style>
            <a:lnRef idx="2">
              <a:schemeClr val="accent1">
                <a:shade val="50000"/>
              </a:schemeClr>
            </a:lnRef>
            <a:fillRef idx="1">
              <a:schemeClr val="accent1"/>
            </a:fillRef>
            <a:effectRef idx="0">
              <a:schemeClr val="accent1"/>
            </a:effectRef>
            <a:fontRef idx="minor">
              <a:schemeClr val="lt1"/>
            </a:fontRef>
          </p:style>
          <p:txBody>
            <a:bodyPr lIns="182843" tIns="91422" rIns="182843" bIns="91422" rtlCol="0" anchor="ctr"/>
            <a:lstStyle/>
            <a:p>
              <a:pPr algn="ctr"/>
              <a:endParaRPr lang="id-ID" sz="1050">
                <a:solidFill>
                  <a:schemeClr val="bg1">
                    <a:lumMod val="50000"/>
                  </a:schemeClr>
                </a:solidFill>
              </a:endParaRPr>
            </a:p>
          </p:txBody>
        </p:sp>
        <p:sp>
          <p:nvSpPr>
            <p:cNvPr id="29" name="TextBox 65">
              <a:extLst>
                <a:ext uri="{FF2B5EF4-FFF2-40B4-BE49-F238E27FC236}">
                  <a16:creationId xmlns:a16="http://schemas.microsoft.com/office/drawing/2014/main" id="{5085B7BB-3FD0-42F2-8D2F-431A27714072}"/>
                </a:ext>
              </a:extLst>
            </p:cNvPr>
            <p:cNvSpPr txBox="1"/>
            <p:nvPr/>
          </p:nvSpPr>
          <p:spPr>
            <a:xfrm>
              <a:off x="752531" y="2473593"/>
              <a:ext cx="2803080" cy="1062125"/>
            </a:xfrm>
            <a:prstGeom prst="rect">
              <a:avLst/>
            </a:prstGeom>
            <a:noFill/>
          </p:spPr>
          <p:txBody>
            <a:bodyPr wrap="square" rtlCol="0">
              <a:spAutoFit/>
            </a:bodyPr>
            <a:lstStyle/>
            <a:p>
              <a:pPr algn="r">
                <a:lnSpc>
                  <a:spcPct val="150000"/>
                </a:lnSpc>
              </a:pPr>
              <a:r>
                <a:rPr lang="zh-CN" altLang="en-US" sz="1200" dirty="0">
                  <a:solidFill>
                    <a:schemeClr val="bg1">
                      <a:lumMod val="50000"/>
                    </a:schemeClr>
                  </a:solidFill>
                  <a:latin typeface="微软雅黑" pitchFamily="34" charset="-122"/>
                  <a:ea typeface="微软雅黑" pitchFamily="34" charset="-122"/>
                </a:rPr>
                <a:t>在此框中选择粘贴，并选择只保留文字。您的内容打在这里，或者通过复制您的文本后</a:t>
              </a:r>
              <a:endParaRPr lang="en-US" altLang="zh-CN" sz="1200" dirty="0">
                <a:solidFill>
                  <a:schemeClr val="bg1">
                    <a:lumMod val="50000"/>
                  </a:schemeClr>
                </a:solidFill>
                <a:latin typeface="微软雅黑" pitchFamily="34" charset="-122"/>
                <a:ea typeface="微软雅黑" pitchFamily="34" charset="-122"/>
              </a:endParaRPr>
            </a:p>
          </p:txBody>
        </p:sp>
        <p:sp>
          <p:nvSpPr>
            <p:cNvPr id="30" name="TextBox 63">
              <a:extLst>
                <a:ext uri="{FF2B5EF4-FFF2-40B4-BE49-F238E27FC236}">
                  <a16:creationId xmlns:a16="http://schemas.microsoft.com/office/drawing/2014/main" id="{694F5965-FA37-4A27-AE68-61FB5B0B7CCF}"/>
                </a:ext>
              </a:extLst>
            </p:cNvPr>
            <p:cNvSpPr txBox="1"/>
            <p:nvPr/>
          </p:nvSpPr>
          <p:spPr>
            <a:xfrm>
              <a:off x="812613" y="5171870"/>
              <a:ext cx="2766153" cy="1062125"/>
            </a:xfrm>
            <a:prstGeom prst="rect">
              <a:avLst/>
            </a:prstGeom>
            <a:noFill/>
          </p:spPr>
          <p:txBody>
            <a:bodyPr wrap="square" rtlCol="0">
              <a:spAutoFit/>
            </a:bodyPr>
            <a:lstStyle/>
            <a:p>
              <a:pPr algn="r">
                <a:lnSpc>
                  <a:spcPct val="150000"/>
                </a:lnSpc>
              </a:pPr>
              <a:r>
                <a:rPr lang="zh-CN" altLang="en-US" sz="1200" dirty="0">
                  <a:solidFill>
                    <a:schemeClr val="bg1">
                      <a:lumMod val="50000"/>
                    </a:schemeClr>
                  </a:solidFill>
                  <a:latin typeface="微软雅黑" pitchFamily="34" charset="-122"/>
                  <a:ea typeface="微软雅黑" pitchFamily="34" charset="-122"/>
                </a:rPr>
                <a:t>在此框中选择粘贴，并选择只保留文字。您的内容打在这里，或者通过复制您的文本后</a:t>
              </a:r>
              <a:endParaRPr lang="en-US" altLang="zh-CN" sz="1200" dirty="0">
                <a:solidFill>
                  <a:schemeClr val="bg1">
                    <a:lumMod val="50000"/>
                  </a:schemeClr>
                </a:solidFill>
                <a:latin typeface="微软雅黑" pitchFamily="34" charset="-122"/>
                <a:ea typeface="微软雅黑" pitchFamily="34" charset="-122"/>
              </a:endParaRPr>
            </a:p>
          </p:txBody>
        </p:sp>
        <p:sp>
          <p:nvSpPr>
            <p:cNvPr id="31" name="AutoShape 124">
              <a:extLst>
                <a:ext uri="{FF2B5EF4-FFF2-40B4-BE49-F238E27FC236}">
                  <a16:creationId xmlns:a16="http://schemas.microsoft.com/office/drawing/2014/main" id="{BC5EBEC6-6386-4B23-BD3A-58186ED4163B}"/>
                </a:ext>
              </a:extLst>
            </p:cNvPr>
            <p:cNvSpPr>
              <a:spLocks/>
            </p:cNvSpPr>
            <p:nvPr/>
          </p:nvSpPr>
          <p:spPr bwMode="auto">
            <a:xfrm>
              <a:off x="2988987" y="1871706"/>
              <a:ext cx="452310" cy="361490"/>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0684" y="0"/>
                  </a:moveTo>
                  <a:cubicBezTo>
                    <a:pt x="20941" y="0"/>
                    <a:pt x="21159" y="103"/>
                    <a:pt x="21335" y="310"/>
                  </a:cubicBezTo>
                  <a:cubicBezTo>
                    <a:pt x="21511" y="518"/>
                    <a:pt x="21599" y="760"/>
                    <a:pt x="21599" y="1048"/>
                  </a:cubicBezTo>
                  <a:lnTo>
                    <a:pt x="21599" y="16238"/>
                  </a:lnTo>
                  <a:cubicBezTo>
                    <a:pt x="21599" y="16523"/>
                    <a:pt x="21511" y="16767"/>
                    <a:pt x="21335" y="16969"/>
                  </a:cubicBezTo>
                  <a:cubicBezTo>
                    <a:pt x="21161" y="17173"/>
                    <a:pt x="20943" y="17274"/>
                    <a:pt x="20684" y="17274"/>
                  </a:cubicBezTo>
                  <a:lnTo>
                    <a:pt x="19807" y="17274"/>
                  </a:lnTo>
                  <a:lnTo>
                    <a:pt x="19807" y="17369"/>
                  </a:lnTo>
                  <a:cubicBezTo>
                    <a:pt x="19807" y="17948"/>
                    <a:pt x="19709" y="18498"/>
                    <a:pt x="19513" y="19017"/>
                  </a:cubicBezTo>
                  <a:cubicBezTo>
                    <a:pt x="19317" y="19535"/>
                    <a:pt x="19060" y="19984"/>
                    <a:pt x="18746" y="20361"/>
                  </a:cubicBezTo>
                  <a:cubicBezTo>
                    <a:pt x="18433" y="20738"/>
                    <a:pt x="18051" y="21038"/>
                    <a:pt x="17608" y="21263"/>
                  </a:cubicBezTo>
                  <a:cubicBezTo>
                    <a:pt x="17167" y="21487"/>
                    <a:pt x="16697" y="21599"/>
                    <a:pt x="16197" y="21599"/>
                  </a:cubicBezTo>
                  <a:cubicBezTo>
                    <a:pt x="15705" y="21599"/>
                    <a:pt x="15237" y="21487"/>
                    <a:pt x="14796" y="21263"/>
                  </a:cubicBezTo>
                  <a:cubicBezTo>
                    <a:pt x="14353" y="21038"/>
                    <a:pt x="13973" y="20738"/>
                    <a:pt x="13653" y="20361"/>
                  </a:cubicBezTo>
                  <a:cubicBezTo>
                    <a:pt x="13332" y="19984"/>
                    <a:pt x="13077" y="19535"/>
                    <a:pt x="12886" y="19017"/>
                  </a:cubicBezTo>
                  <a:cubicBezTo>
                    <a:pt x="12695" y="18498"/>
                    <a:pt x="12600" y="17948"/>
                    <a:pt x="12600" y="17369"/>
                  </a:cubicBezTo>
                  <a:lnTo>
                    <a:pt x="12600" y="17274"/>
                  </a:lnTo>
                  <a:lnTo>
                    <a:pt x="9000" y="17274"/>
                  </a:lnTo>
                  <a:lnTo>
                    <a:pt x="9000" y="17369"/>
                  </a:lnTo>
                  <a:cubicBezTo>
                    <a:pt x="9000" y="17948"/>
                    <a:pt x="8904" y="18498"/>
                    <a:pt x="8713" y="19017"/>
                  </a:cubicBezTo>
                  <a:cubicBezTo>
                    <a:pt x="8522" y="19535"/>
                    <a:pt x="8265" y="19984"/>
                    <a:pt x="7946" y="20361"/>
                  </a:cubicBezTo>
                  <a:cubicBezTo>
                    <a:pt x="7628" y="20738"/>
                    <a:pt x="7244" y="21038"/>
                    <a:pt x="6803" y="21263"/>
                  </a:cubicBezTo>
                  <a:cubicBezTo>
                    <a:pt x="6360" y="21487"/>
                    <a:pt x="5894" y="21599"/>
                    <a:pt x="5402" y="21599"/>
                  </a:cubicBezTo>
                  <a:cubicBezTo>
                    <a:pt x="4910" y="21599"/>
                    <a:pt x="4442" y="21487"/>
                    <a:pt x="4004" y="21263"/>
                  </a:cubicBezTo>
                  <a:cubicBezTo>
                    <a:pt x="3558" y="21038"/>
                    <a:pt x="3178" y="20738"/>
                    <a:pt x="2857" y="20361"/>
                  </a:cubicBezTo>
                  <a:cubicBezTo>
                    <a:pt x="2537" y="19984"/>
                    <a:pt x="2282" y="19535"/>
                    <a:pt x="2091" y="19017"/>
                  </a:cubicBezTo>
                  <a:cubicBezTo>
                    <a:pt x="1900" y="18498"/>
                    <a:pt x="1804" y="17948"/>
                    <a:pt x="1804" y="17369"/>
                  </a:cubicBezTo>
                  <a:lnTo>
                    <a:pt x="1804" y="17274"/>
                  </a:lnTo>
                  <a:lnTo>
                    <a:pt x="891" y="17274"/>
                  </a:lnTo>
                  <a:cubicBezTo>
                    <a:pt x="646" y="17274"/>
                    <a:pt x="438" y="17168"/>
                    <a:pt x="262" y="16960"/>
                  </a:cubicBezTo>
                  <a:cubicBezTo>
                    <a:pt x="88" y="16756"/>
                    <a:pt x="0" y="16514"/>
                    <a:pt x="0" y="16238"/>
                  </a:cubicBezTo>
                  <a:lnTo>
                    <a:pt x="0" y="10668"/>
                  </a:lnTo>
                  <a:cubicBezTo>
                    <a:pt x="0" y="10441"/>
                    <a:pt x="26" y="10205"/>
                    <a:pt x="68" y="9960"/>
                  </a:cubicBezTo>
                  <a:cubicBezTo>
                    <a:pt x="117" y="9715"/>
                    <a:pt x="186" y="9474"/>
                    <a:pt x="274" y="9229"/>
                  </a:cubicBezTo>
                  <a:cubicBezTo>
                    <a:pt x="364" y="8984"/>
                    <a:pt x="470" y="8751"/>
                    <a:pt x="592" y="8526"/>
                  </a:cubicBezTo>
                  <a:cubicBezTo>
                    <a:pt x="712" y="8301"/>
                    <a:pt x="837" y="8114"/>
                    <a:pt x="959" y="7964"/>
                  </a:cubicBezTo>
                  <a:lnTo>
                    <a:pt x="3573" y="4906"/>
                  </a:lnTo>
                  <a:cubicBezTo>
                    <a:pt x="3697" y="4759"/>
                    <a:pt x="3857" y="4613"/>
                    <a:pt x="4053" y="4474"/>
                  </a:cubicBezTo>
                  <a:cubicBezTo>
                    <a:pt x="4248" y="4330"/>
                    <a:pt x="4449" y="4209"/>
                    <a:pt x="4657" y="4109"/>
                  </a:cubicBezTo>
                  <a:cubicBezTo>
                    <a:pt x="4863" y="4005"/>
                    <a:pt x="5071" y="3927"/>
                    <a:pt x="5277" y="3867"/>
                  </a:cubicBezTo>
                  <a:cubicBezTo>
                    <a:pt x="5485" y="3806"/>
                    <a:pt x="5686" y="3775"/>
                    <a:pt x="5882" y="3775"/>
                  </a:cubicBezTo>
                  <a:lnTo>
                    <a:pt x="6820" y="3775"/>
                  </a:lnTo>
                  <a:lnTo>
                    <a:pt x="6820" y="1048"/>
                  </a:lnTo>
                  <a:cubicBezTo>
                    <a:pt x="6820" y="760"/>
                    <a:pt x="6908" y="518"/>
                    <a:pt x="7082" y="310"/>
                  </a:cubicBezTo>
                  <a:cubicBezTo>
                    <a:pt x="7258" y="103"/>
                    <a:pt x="7464" y="0"/>
                    <a:pt x="7699" y="0"/>
                  </a:cubicBezTo>
                  <a:lnTo>
                    <a:pt x="20684" y="0"/>
                  </a:lnTo>
                  <a:close/>
                  <a:moveTo>
                    <a:pt x="6791" y="6438"/>
                  </a:moveTo>
                  <a:lnTo>
                    <a:pt x="5877" y="6438"/>
                  </a:lnTo>
                  <a:cubicBezTo>
                    <a:pt x="5799" y="6438"/>
                    <a:pt x="5676" y="6478"/>
                    <a:pt x="5510" y="6550"/>
                  </a:cubicBezTo>
                  <a:cubicBezTo>
                    <a:pt x="5341" y="6625"/>
                    <a:pt x="5223" y="6703"/>
                    <a:pt x="5152" y="6784"/>
                  </a:cubicBezTo>
                  <a:lnTo>
                    <a:pt x="2539" y="9830"/>
                  </a:lnTo>
                  <a:cubicBezTo>
                    <a:pt x="2478" y="9902"/>
                    <a:pt x="2412" y="10040"/>
                    <a:pt x="2351" y="10239"/>
                  </a:cubicBezTo>
                  <a:cubicBezTo>
                    <a:pt x="2289" y="10435"/>
                    <a:pt x="2257" y="10579"/>
                    <a:pt x="2257" y="10671"/>
                  </a:cubicBezTo>
                  <a:lnTo>
                    <a:pt x="2257" y="11527"/>
                  </a:lnTo>
                  <a:lnTo>
                    <a:pt x="6795" y="11527"/>
                  </a:lnTo>
                  <a:lnTo>
                    <a:pt x="6795" y="6438"/>
                  </a:lnTo>
                  <a:close/>
                  <a:moveTo>
                    <a:pt x="5395" y="18942"/>
                  </a:moveTo>
                  <a:cubicBezTo>
                    <a:pt x="5760" y="18942"/>
                    <a:pt x="6075" y="18789"/>
                    <a:pt x="6340" y="18481"/>
                  </a:cubicBezTo>
                  <a:cubicBezTo>
                    <a:pt x="6600" y="18173"/>
                    <a:pt x="6732" y="17804"/>
                    <a:pt x="6732" y="17372"/>
                  </a:cubicBezTo>
                  <a:cubicBezTo>
                    <a:pt x="6732" y="16940"/>
                    <a:pt x="6600" y="16569"/>
                    <a:pt x="6340" y="16252"/>
                  </a:cubicBezTo>
                  <a:cubicBezTo>
                    <a:pt x="6078" y="15944"/>
                    <a:pt x="5762" y="15786"/>
                    <a:pt x="5395" y="15786"/>
                  </a:cubicBezTo>
                  <a:cubicBezTo>
                    <a:pt x="5027" y="15786"/>
                    <a:pt x="4714" y="15941"/>
                    <a:pt x="4444" y="16246"/>
                  </a:cubicBezTo>
                  <a:cubicBezTo>
                    <a:pt x="4180" y="16557"/>
                    <a:pt x="4045" y="16932"/>
                    <a:pt x="4045" y="17372"/>
                  </a:cubicBezTo>
                  <a:cubicBezTo>
                    <a:pt x="4045" y="17804"/>
                    <a:pt x="4180" y="18173"/>
                    <a:pt x="4444" y="18481"/>
                  </a:cubicBezTo>
                  <a:cubicBezTo>
                    <a:pt x="4714" y="18789"/>
                    <a:pt x="5027" y="18942"/>
                    <a:pt x="5395" y="18942"/>
                  </a:cubicBezTo>
                  <a:moveTo>
                    <a:pt x="16195" y="18942"/>
                  </a:moveTo>
                  <a:cubicBezTo>
                    <a:pt x="16560" y="18942"/>
                    <a:pt x="16878" y="18789"/>
                    <a:pt x="17145" y="18481"/>
                  </a:cubicBezTo>
                  <a:cubicBezTo>
                    <a:pt x="17409" y="18173"/>
                    <a:pt x="17544" y="17804"/>
                    <a:pt x="17544" y="17372"/>
                  </a:cubicBezTo>
                  <a:cubicBezTo>
                    <a:pt x="17544" y="16940"/>
                    <a:pt x="17412" y="16569"/>
                    <a:pt x="17150" y="16252"/>
                  </a:cubicBezTo>
                  <a:cubicBezTo>
                    <a:pt x="16890" y="15944"/>
                    <a:pt x="16572" y="15786"/>
                    <a:pt x="16195" y="15786"/>
                  </a:cubicBezTo>
                  <a:cubicBezTo>
                    <a:pt x="15827" y="15786"/>
                    <a:pt x="15514" y="15941"/>
                    <a:pt x="15249" y="16246"/>
                  </a:cubicBezTo>
                  <a:cubicBezTo>
                    <a:pt x="14990" y="16557"/>
                    <a:pt x="14857" y="16932"/>
                    <a:pt x="14857" y="17372"/>
                  </a:cubicBezTo>
                  <a:cubicBezTo>
                    <a:pt x="14857" y="17804"/>
                    <a:pt x="14990" y="18173"/>
                    <a:pt x="15249" y="18481"/>
                  </a:cubicBezTo>
                  <a:cubicBezTo>
                    <a:pt x="15511" y="18789"/>
                    <a:pt x="15825" y="18942"/>
                    <a:pt x="16195" y="18942"/>
                  </a:cubicBezTo>
                </a:path>
              </a:pathLst>
            </a:custGeom>
            <a:solidFill>
              <a:schemeClr val="bg1"/>
            </a:solidFill>
            <a:ln>
              <a:noFill/>
            </a:ln>
            <a:effectLst/>
            <a:extLst/>
          </p:spPr>
          <p:txBody>
            <a:bodyPr lIns="101578" tIns="101578" rIns="101578" bIns="101578" anchor="ctr"/>
            <a:lstStyle/>
            <a:p>
              <a:pPr defTabSz="914195">
                <a:defRPr/>
              </a:pPr>
              <a:endParaRPr lang="es-ES" sz="3600" dirty="0">
                <a:solidFill>
                  <a:schemeClr val="bg1">
                    <a:lumMod val="50000"/>
                  </a:schemeClr>
                </a:solidFill>
                <a:effectLst>
                  <a:outerShdw blurRad="38100" dist="38100" dir="2700000" algn="tl">
                    <a:srgbClr val="000000"/>
                  </a:outerShdw>
                </a:effectLst>
                <a:latin typeface="Gill Sans" charset="0"/>
                <a:cs typeface="Gill Sans" charset="0"/>
                <a:sym typeface="Gill Sans" charset="0"/>
              </a:endParaRPr>
            </a:p>
          </p:txBody>
        </p:sp>
        <p:sp>
          <p:nvSpPr>
            <p:cNvPr id="32" name="AutoShape 122">
              <a:extLst>
                <a:ext uri="{FF2B5EF4-FFF2-40B4-BE49-F238E27FC236}">
                  <a16:creationId xmlns:a16="http://schemas.microsoft.com/office/drawing/2014/main" id="{EDDC4720-BCFA-4689-A2C9-9EADD435B742}"/>
                </a:ext>
              </a:extLst>
            </p:cNvPr>
            <p:cNvSpPr>
              <a:spLocks/>
            </p:cNvSpPr>
            <p:nvPr/>
          </p:nvSpPr>
          <p:spPr bwMode="auto">
            <a:xfrm>
              <a:off x="9466374" y="4464103"/>
              <a:ext cx="400255" cy="44039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1599" y="4921"/>
                  </a:moveTo>
                  <a:lnTo>
                    <a:pt x="21599" y="5871"/>
                  </a:lnTo>
                  <a:cubicBezTo>
                    <a:pt x="21192" y="6052"/>
                    <a:pt x="20518" y="6202"/>
                    <a:pt x="19564" y="6320"/>
                  </a:cubicBezTo>
                  <a:cubicBezTo>
                    <a:pt x="18617" y="6436"/>
                    <a:pt x="17593" y="6522"/>
                    <a:pt x="16494" y="6579"/>
                  </a:cubicBezTo>
                  <a:cubicBezTo>
                    <a:pt x="15398" y="6643"/>
                    <a:pt x="14330" y="6677"/>
                    <a:pt x="13290" y="6683"/>
                  </a:cubicBezTo>
                  <a:cubicBezTo>
                    <a:pt x="12253" y="6692"/>
                    <a:pt x="11427" y="6698"/>
                    <a:pt x="10808" y="6698"/>
                  </a:cubicBezTo>
                  <a:cubicBezTo>
                    <a:pt x="10200" y="6698"/>
                    <a:pt x="9374" y="6692"/>
                    <a:pt x="8326" y="6683"/>
                  </a:cubicBezTo>
                  <a:cubicBezTo>
                    <a:pt x="7276" y="6677"/>
                    <a:pt x="6204" y="6643"/>
                    <a:pt x="5105" y="6579"/>
                  </a:cubicBezTo>
                  <a:cubicBezTo>
                    <a:pt x="4009" y="6522"/>
                    <a:pt x="2993" y="6436"/>
                    <a:pt x="2053" y="6326"/>
                  </a:cubicBezTo>
                  <a:cubicBezTo>
                    <a:pt x="1116" y="6214"/>
                    <a:pt x="442" y="6064"/>
                    <a:pt x="34" y="5871"/>
                  </a:cubicBezTo>
                  <a:cubicBezTo>
                    <a:pt x="10" y="5724"/>
                    <a:pt x="0" y="5566"/>
                    <a:pt x="0" y="5393"/>
                  </a:cubicBezTo>
                  <a:lnTo>
                    <a:pt x="0" y="4921"/>
                  </a:lnTo>
                  <a:lnTo>
                    <a:pt x="0" y="4423"/>
                  </a:lnTo>
                  <a:cubicBezTo>
                    <a:pt x="0" y="4258"/>
                    <a:pt x="10" y="4092"/>
                    <a:pt x="34" y="3924"/>
                  </a:cubicBezTo>
                  <a:cubicBezTo>
                    <a:pt x="307" y="3801"/>
                    <a:pt x="701" y="3688"/>
                    <a:pt x="1213" y="3602"/>
                  </a:cubicBezTo>
                  <a:cubicBezTo>
                    <a:pt x="1717" y="3516"/>
                    <a:pt x="2257" y="3444"/>
                    <a:pt x="2830" y="3389"/>
                  </a:cubicBezTo>
                  <a:cubicBezTo>
                    <a:pt x="3404" y="3334"/>
                    <a:pt x="3971" y="3294"/>
                    <a:pt x="4528" y="3265"/>
                  </a:cubicBezTo>
                  <a:cubicBezTo>
                    <a:pt x="5084" y="3239"/>
                    <a:pt x="5516" y="3213"/>
                    <a:pt x="5827" y="3196"/>
                  </a:cubicBezTo>
                  <a:cubicBezTo>
                    <a:pt x="5737" y="2444"/>
                    <a:pt x="5800" y="1857"/>
                    <a:pt x="6017" y="1431"/>
                  </a:cubicBezTo>
                  <a:cubicBezTo>
                    <a:pt x="6232" y="1010"/>
                    <a:pt x="6560" y="693"/>
                    <a:pt x="7003" y="489"/>
                  </a:cubicBezTo>
                  <a:cubicBezTo>
                    <a:pt x="7441" y="282"/>
                    <a:pt x="7984" y="146"/>
                    <a:pt x="8631" y="86"/>
                  </a:cubicBezTo>
                  <a:cubicBezTo>
                    <a:pt x="9280" y="28"/>
                    <a:pt x="9999" y="0"/>
                    <a:pt x="10808" y="0"/>
                  </a:cubicBezTo>
                  <a:cubicBezTo>
                    <a:pt x="11417" y="0"/>
                    <a:pt x="12021" y="11"/>
                    <a:pt x="12619" y="40"/>
                  </a:cubicBezTo>
                  <a:cubicBezTo>
                    <a:pt x="13221" y="69"/>
                    <a:pt x="13757" y="164"/>
                    <a:pt x="14234" y="319"/>
                  </a:cubicBezTo>
                  <a:cubicBezTo>
                    <a:pt x="14707" y="483"/>
                    <a:pt x="15084" y="734"/>
                    <a:pt x="15367" y="1074"/>
                  </a:cubicBezTo>
                  <a:cubicBezTo>
                    <a:pt x="15647" y="1413"/>
                    <a:pt x="15789" y="1894"/>
                    <a:pt x="15789" y="2519"/>
                  </a:cubicBezTo>
                  <a:lnTo>
                    <a:pt x="15789" y="2850"/>
                  </a:lnTo>
                  <a:cubicBezTo>
                    <a:pt x="15789" y="2963"/>
                    <a:pt x="15775" y="3078"/>
                    <a:pt x="15758" y="3196"/>
                  </a:cubicBezTo>
                  <a:cubicBezTo>
                    <a:pt x="16076" y="3213"/>
                    <a:pt x="16511" y="3239"/>
                    <a:pt x="17061" y="3265"/>
                  </a:cubicBezTo>
                  <a:cubicBezTo>
                    <a:pt x="17611" y="3294"/>
                    <a:pt x="18178" y="3334"/>
                    <a:pt x="18758" y="3389"/>
                  </a:cubicBezTo>
                  <a:cubicBezTo>
                    <a:pt x="19335" y="3443"/>
                    <a:pt x="19885" y="3515"/>
                    <a:pt x="20404" y="3602"/>
                  </a:cubicBezTo>
                  <a:cubicBezTo>
                    <a:pt x="20922" y="3688"/>
                    <a:pt x="21323" y="3801"/>
                    <a:pt x="21596" y="3924"/>
                  </a:cubicBezTo>
                  <a:lnTo>
                    <a:pt x="21596" y="4921"/>
                  </a:lnTo>
                  <a:close/>
                  <a:moveTo>
                    <a:pt x="10812" y="8296"/>
                  </a:moveTo>
                  <a:cubicBezTo>
                    <a:pt x="12236" y="8278"/>
                    <a:pt x="13656" y="8250"/>
                    <a:pt x="15080" y="8215"/>
                  </a:cubicBezTo>
                  <a:cubicBezTo>
                    <a:pt x="16501" y="8178"/>
                    <a:pt x="17925" y="8088"/>
                    <a:pt x="19353" y="7939"/>
                  </a:cubicBezTo>
                  <a:lnTo>
                    <a:pt x="19353" y="19477"/>
                  </a:lnTo>
                  <a:cubicBezTo>
                    <a:pt x="19353" y="20056"/>
                    <a:pt x="19107" y="20557"/>
                    <a:pt x="18620" y="20972"/>
                  </a:cubicBezTo>
                  <a:cubicBezTo>
                    <a:pt x="18133" y="21392"/>
                    <a:pt x="17542" y="21599"/>
                    <a:pt x="16847" y="21599"/>
                  </a:cubicBezTo>
                  <a:lnTo>
                    <a:pt x="4752" y="21599"/>
                  </a:lnTo>
                  <a:cubicBezTo>
                    <a:pt x="4058" y="21599"/>
                    <a:pt x="3460" y="21395"/>
                    <a:pt x="2955" y="20977"/>
                  </a:cubicBezTo>
                  <a:cubicBezTo>
                    <a:pt x="2450" y="20569"/>
                    <a:pt x="2201" y="20068"/>
                    <a:pt x="2201" y="19477"/>
                  </a:cubicBezTo>
                  <a:lnTo>
                    <a:pt x="2201" y="7939"/>
                  </a:lnTo>
                  <a:cubicBezTo>
                    <a:pt x="3560" y="8088"/>
                    <a:pt x="4904" y="8183"/>
                    <a:pt x="6239" y="8229"/>
                  </a:cubicBezTo>
                  <a:cubicBezTo>
                    <a:pt x="7576" y="8273"/>
                    <a:pt x="8917" y="8296"/>
                    <a:pt x="10276" y="8296"/>
                  </a:cubicBezTo>
                  <a:lnTo>
                    <a:pt x="10812" y="8296"/>
                  </a:lnTo>
                  <a:close/>
                  <a:moveTo>
                    <a:pt x="6923" y="10395"/>
                  </a:moveTo>
                  <a:cubicBezTo>
                    <a:pt x="6923" y="10248"/>
                    <a:pt x="6857" y="10119"/>
                    <a:pt x="6733" y="10015"/>
                  </a:cubicBezTo>
                  <a:cubicBezTo>
                    <a:pt x="6605" y="9908"/>
                    <a:pt x="6453" y="9854"/>
                    <a:pt x="6277" y="9854"/>
                  </a:cubicBezTo>
                  <a:lnTo>
                    <a:pt x="5630" y="9854"/>
                  </a:lnTo>
                  <a:cubicBezTo>
                    <a:pt x="5450" y="9854"/>
                    <a:pt x="5305" y="9908"/>
                    <a:pt x="5191" y="10015"/>
                  </a:cubicBezTo>
                  <a:cubicBezTo>
                    <a:pt x="5074" y="10119"/>
                    <a:pt x="5015" y="10248"/>
                    <a:pt x="5015" y="10395"/>
                  </a:cubicBezTo>
                  <a:lnTo>
                    <a:pt x="5015" y="18858"/>
                  </a:lnTo>
                  <a:cubicBezTo>
                    <a:pt x="5015" y="19005"/>
                    <a:pt x="5074" y="19126"/>
                    <a:pt x="5191" y="19224"/>
                  </a:cubicBezTo>
                  <a:cubicBezTo>
                    <a:pt x="5305" y="19319"/>
                    <a:pt x="5450" y="19368"/>
                    <a:pt x="5630" y="19368"/>
                  </a:cubicBezTo>
                  <a:lnTo>
                    <a:pt x="6277" y="19368"/>
                  </a:lnTo>
                  <a:cubicBezTo>
                    <a:pt x="6453" y="19368"/>
                    <a:pt x="6605" y="19319"/>
                    <a:pt x="6733" y="19230"/>
                  </a:cubicBezTo>
                  <a:cubicBezTo>
                    <a:pt x="6857" y="19137"/>
                    <a:pt x="6923" y="19014"/>
                    <a:pt x="6923" y="18858"/>
                  </a:cubicBezTo>
                  <a:lnTo>
                    <a:pt x="6923" y="10395"/>
                  </a:lnTo>
                  <a:close/>
                  <a:moveTo>
                    <a:pt x="8416" y="3141"/>
                  </a:moveTo>
                  <a:cubicBezTo>
                    <a:pt x="10006" y="3121"/>
                    <a:pt x="11607" y="3121"/>
                    <a:pt x="13231" y="3141"/>
                  </a:cubicBezTo>
                  <a:cubicBezTo>
                    <a:pt x="13231" y="3032"/>
                    <a:pt x="13242" y="2925"/>
                    <a:pt x="13266" y="2819"/>
                  </a:cubicBezTo>
                  <a:cubicBezTo>
                    <a:pt x="13286" y="2712"/>
                    <a:pt x="13286" y="2611"/>
                    <a:pt x="13266" y="2519"/>
                  </a:cubicBezTo>
                  <a:lnTo>
                    <a:pt x="13266" y="2315"/>
                  </a:lnTo>
                  <a:cubicBezTo>
                    <a:pt x="12879" y="2222"/>
                    <a:pt x="12471" y="2171"/>
                    <a:pt x="12042" y="2162"/>
                  </a:cubicBezTo>
                  <a:cubicBezTo>
                    <a:pt x="11610" y="2153"/>
                    <a:pt x="11202" y="2148"/>
                    <a:pt x="10819" y="2148"/>
                  </a:cubicBezTo>
                  <a:cubicBezTo>
                    <a:pt x="10411" y="2148"/>
                    <a:pt x="9996" y="2153"/>
                    <a:pt x="9574" y="2162"/>
                  </a:cubicBezTo>
                  <a:cubicBezTo>
                    <a:pt x="9149" y="2171"/>
                    <a:pt x="8741" y="2222"/>
                    <a:pt x="8354" y="2315"/>
                  </a:cubicBezTo>
                  <a:lnTo>
                    <a:pt x="8354" y="2519"/>
                  </a:lnTo>
                  <a:cubicBezTo>
                    <a:pt x="8354" y="2611"/>
                    <a:pt x="8357" y="2715"/>
                    <a:pt x="8371" y="2824"/>
                  </a:cubicBezTo>
                  <a:cubicBezTo>
                    <a:pt x="8375" y="2937"/>
                    <a:pt x="8392" y="3040"/>
                    <a:pt x="8416" y="3141"/>
                  </a:cubicBezTo>
                  <a:moveTo>
                    <a:pt x="11769" y="10395"/>
                  </a:moveTo>
                  <a:cubicBezTo>
                    <a:pt x="11769" y="10248"/>
                    <a:pt x="11707" y="10119"/>
                    <a:pt x="11582" y="10015"/>
                  </a:cubicBezTo>
                  <a:cubicBezTo>
                    <a:pt x="11451" y="9908"/>
                    <a:pt x="11299" y="9854"/>
                    <a:pt x="11123" y="9854"/>
                  </a:cubicBezTo>
                  <a:lnTo>
                    <a:pt x="10476" y="9854"/>
                  </a:lnTo>
                  <a:cubicBezTo>
                    <a:pt x="10300" y="9854"/>
                    <a:pt x="10151" y="9908"/>
                    <a:pt x="10037" y="10015"/>
                  </a:cubicBezTo>
                  <a:cubicBezTo>
                    <a:pt x="9923" y="10119"/>
                    <a:pt x="9865" y="10248"/>
                    <a:pt x="9865" y="10395"/>
                  </a:cubicBezTo>
                  <a:lnTo>
                    <a:pt x="9865" y="18858"/>
                  </a:lnTo>
                  <a:cubicBezTo>
                    <a:pt x="9865" y="19005"/>
                    <a:pt x="9920" y="19126"/>
                    <a:pt x="10030" y="19224"/>
                  </a:cubicBezTo>
                  <a:cubicBezTo>
                    <a:pt x="10141" y="19319"/>
                    <a:pt x="10286" y="19368"/>
                    <a:pt x="10476" y="19368"/>
                  </a:cubicBezTo>
                  <a:lnTo>
                    <a:pt x="11123" y="19368"/>
                  </a:lnTo>
                  <a:cubicBezTo>
                    <a:pt x="11299" y="19368"/>
                    <a:pt x="11451" y="19319"/>
                    <a:pt x="11582" y="19230"/>
                  </a:cubicBezTo>
                  <a:cubicBezTo>
                    <a:pt x="11707" y="19137"/>
                    <a:pt x="11769" y="19014"/>
                    <a:pt x="11769" y="18858"/>
                  </a:cubicBezTo>
                  <a:lnTo>
                    <a:pt x="11769" y="10395"/>
                  </a:lnTo>
                  <a:close/>
                  <a:moveTo>
                    <a:pt x="14683" y="18858"/>
                  </a:moveTo>
                  <a:cubicBezTo>
                    <a:pt x="14683" y="19005"/>
                    <a:pt x="14745" y="19126"/>
                    <a:pt x="14866" y="19224"/>
                  </a:cubicBezTo>
                  <a:cubicBezTo>
                    <a:pt x="14987" y="19319"/>
                    <a:pt x="15143" y="19368"/>
                    <a:pt x="15333" y="19368"/>
                  </a:cubicBezTo>
                  <a:lnTo>
                    <a:pt x="15979" y="19368"/>
                  </a:lnTo>
                  <a:cubicBezTo>
                    <a:pt x="16155" y="19368"/>
                    <a:pt x="16308" y="19319"/>
                    <a:pt x="16432" y="19230"/>
                  </a:cubicBezTo>
                  <a:cubicBezTo>
                    <a:pt x="16560" y="19137"/>
                    <a:pt x="16629" y="19014"/>
                    <a:pt x="16629" y="18858"/>
                  </a:cubicBezTo>
                  <a:lnTo>
                    <a:pt x="16629" y="10395"/>
                  </a:lnTo>
                  <a:cubicBezTo>
                    <a:pt x="16629" y="10248"/>
                    <a:pt x="16560" y="10119"/>
                    <a:pt x="16432" y="10015"/>
                  </a:cubicBezTo>
                  <a:cubicBezTo>
                    <a:pt x="16308" y="9908"/>
                    <a:pt x="16155" y="9854"/>
                    <a:pt x="15979" y="9854"/>
                  </a:cubicBezTo>
                  <a:lnTo>
                    <a:pt x="15333" y="9854"/>
                  </a:lnTo>
                  <a:cubicBezTo>
                    <a:pt x="15153" y="9854"/>
                    <a:pt x="15001" y="9908"/>
                    <a:pt x="14877" y="10015"/>
                  </a:cubicBezTo>
                  <a:cubicBezTo>
                    <a:pt x="14752" y="10119"/>
                    <a:pt x="14683" y="10248"/>
                    <a:pt x="14683" y="10395"/>
                  </a:cubicBezTo>
                  <a:lnTo>
                    <a:pt x="14683" y="18858"/>
                  </a:lnTo>
                  <a:close/>
                </a:path>
              </a:pathLst>
            </a:custGeom>
            <a:solidFill>
              <a:schemeClr val="bg1"/>
            </a:solidFill>
            <a:ln>
              <a:noFill/>
            </a:ln>
            <a:effectLst/>
            <a:extLst/>
          </p:spPr>
          <p:txBody>
            <a:bodyPr lIns="101578" tIns="101578" rIns="101578" bIns="101578" anchor="ctr"/>
            <a:lstStyle/>
            <a:p>
              <a:pPr defTabSz="914195">
                <a:defRPr/>
              </a:pPr>
              <a:endParaRPr lang="es-ES" sz="3600" dirty="0">
                <a:solidFill>
                  <a:schemeClr val="bg1">
                    <a:lumMod val="50000"/>
                  </a:schemeClr>
                </a:solidFill>
                <a:effectLst>
                  <a:outerShdw blurRad="38100" dist="38100" dir="2700000" algn="tl">
                    <a:srgbClr val="000000"/>
                  </a:outerShdw>
                </a:effectLst>
                <a:latin typeface="Gill Sans" charset="0"/>
                <a:cs typeface="Gill Sans" charset="0"/>
                <a:sym typeface="Gill Sans" charset="0"/>
              </a:endParaRPr>
            </a:p>
          </p:txBody>
        </p:sp>
        <p:sp>
          <p:nvSpPr>
            <p:cNvPr id="33" name="AutoShape 123">
              <a:extLst>
                <a:ext uri="{FF2B5EF4-FFF2-40B4-BE49-F238E27FC236}">
                  <a16:creationId xmlns:a16="http://schemas.microsoft.com/office/drawing/2014/main" id="{451A977A-301A-43C2-8B6C-B6CAB28B2597}"/>
                </a:ext>
              </a:extLst>
            </p:cNvPr>
            <p:cNvSpPr>
              <a:spLocks/>
            </p:cNvSpPr>
            <p:nvPr/>
          </p:nvSpPr>
          <p:spPr bwMode="auto">
            <a:xfrm>
              <a:off x="9478756" y="1836074"/>
              <a:ext cx="400255" cy="44039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1599" y="6949"/>
                  </a:moveTo>
                  <a:cubicBezTo>
                    <a:pt x="21599" y="7542"/>
                    <a:pt x="21407" y="8153"/>
                    <a:pt x="21017" y="8781"/>
                  </a:cubicBezTo>
                  <a:cubicBezTo>
                    <a:pt x="20628" y="9416"/>
                    <a:pt x="20109" y="10015"/>
                    <a:pt x="19458" y="10585"/>
                  </a:cubicBezTo>
                  <a:cubicBezTo>
                    <a:pt x="18806" y="11152"/>
                    <a:pt x="18040" y="11651"/>
                    <a:pt x="17159" y="12083"/>
                  </a:cubicBezTo>
                  <a:cubicBezTo>
                    <a:pt x="16275" y="12512"/>
                    <a:pt x="15327" y="12820"/>
                    <a:pt x="14315" y="12996"/>
                  </a:cubicBezTo>
                  <a:cubicBezTo>
                    <a:pt x="13880" y="13090"/>
                    <a:pt x="13492" y="13284"/>
                    <a:pt x="13151" y="13578"/>
                  </a:cubicBezTo>
                  <a:cubicBezTo>
                    <a:pt x="12809" y="13872"/>
                    <a:pt x="12641" y="14204"/>
                    <a:pt x="12641" y="14571"/>
                  </a:cubicBezTo>
                  <a:cubicBezTo>
                    <a:pt x="12641" y="14900"/>
                    <a:pt x="12713" y="15140"/>
                    <a:pt x="12865" y="15293"/>
                  </a:cubicBezTo>
                  <a:cubicBezTo>
                    <a:pt x="13015" y="15449"/>
                    <a:pt x="13177" y="15596"/>
                    <a:pt x="13364" y="15728"/>
                  </a:cubicBezTo>
                  <a:cubicBezTo>
                    <a:pt x="13546" y="15866"/>
                    <a:pt x="13717" y="16010"/>
                    <a:pt x="13874" y="16169"/>
                  </a:cubicBezTo>
                  <a:cubicBezTo>
                    <a:pt x="14032" y="16330"/>
                    <a:pt x="14125" y="16574"/>
                    <a:pt x="14160" y="16903"/>
                  </a:cubicBezTo>
                  <a:cubicBezTo>
                    <a:pt x="14195" y="17117"/>
                    <a:pt x="14187" y="17340"/>
                    <a:pt x="14133" y="17564"/>
                  </a:cubicBezTo>
                  <a:cubicBezTo>
                    <a:pt x="14099" y="17696"/>
                    <a:pt x="14200" y="17805"/>
                    <a:pt x="14432" y="17893"/>
                  </a:cubicBezTo>
                  <a:cubicBezTo>
                    <a:pt x="14667" y="17981"/>
                    <a:pt x="14956" y="18069"/>
                    <a:pt x="15295" y="18154"/>
                  </a:cubicBezTo>
                  <a:cubicBezTo>
                    <a:pt x="15637" y="18236"/>
                    <a:pt x="15987" y="18342"/>
                    <a:pt x="16344" y="18468"/>
                  </a:cubicBezTo>
                  <a:cubicBezTo>
                    <a:pt x="16705" y="18595"/>
                    <a:pt x="16975" y="18756"/>
                    <a:pt x="17164" y="18953"/>
                  </a:cubicBezTo>
                  <a:cubicBezTo>
                    <a:pt x="17266" y="19050"/>
                    <a:pt x="17351" y="19232"/>
                    <a:pt x="17415" y="19511"/>
                  </a:cubicBezTo>
                  <a:cubicBezTo>
                    <a:pt x="17477" y="19790"/>
                    <a:pt x="17519" y="20090"/>
                    <a:pt x="17535" y="20416"/>
                  </a:cubicBezTo>
                  <a:cubicBezTo>
                    <a:pt x="17554" y="20727"/>
                    <a:pt x="17527" y="21000"/>
                    <a:pt x="17463" y="21241"/>
                  </a:cubicBezTo>
                  <a:cubicBezTo>
                    <a:pt x="17394" y="21479"/>
                    <a:pt x="17268" y="21599"/>
                    <a:pt x="17089" y="21599"/>
                  </a:cubicBezTo>
                  <a:lnTo>
                    <a:pt x="4496" y="21599"/>
                  </a:lnTo>
                  <a:cubicBezTo>
                    <a:pt x="4328" y="21599"/>
                    <a:pt x="4205" y="21479"/>
                    <a:pt x="4130" y="21241"/>
                  </a:cubicBezTo>
                  <a:cubicBezTo>
                    <a:pt x="4061" y="21000"/>
                    <a:pt x="4032" y="20727"/>
                    <a:pt x="4048" y="20416"/>
                  </a:cubicBezTo>
                  <a:cubicBezTo>
                    <a:pt x="4066" y="20090"/>
                    <a:pt x="4109" y="19790"/>
                    <a:pt x="4170" y="19511"/>
                  </a:cubicBezTo>
                  <a:cubicBezTo>
                    <a:pt x="4235" y="19232"/>
                    <a:pt x="4317" y="19050"/>
                    <a:pt x="4421" y="18953"/>
                  </a:cubicBezTo>
                  <a:cubicBezTo>
                    <a:pt x="4616" y="18768"/>
                    <a:pt x="4889" y="18606"/>
                    <a:pt x="5239" y="18474"/>
                  </a:cubicBezTo>
                  <a:cubicBezTo>
                    <a:pt x="5588" y="18345"/>
                    <a:pt x="5933" y="18236"/>
                    <a:pt x="6269" y="18154"/>
                  </a:cubicBezTo>
                  <a:cubicBezTo>
                    <a:pt x="6606" y="18069"/>
                    <a:pt x="6897" y="17984"/>
                    <a:pt x="7145" y="17901"/>
                  </a:cubicBezTo>
                  <a:cubicBezTo>
                    <a:pt x="7394" y="17816"/>
                    <a:pt x="7498" y="17705"/>
                    <a:pt x="7463" y="17564"/>
                  </a:cubicBezTo>
                  <a:cubicBezTo>
                    <a:pt x="7428" y="17432"/>
                    <a:pt x="7412" y="17311"/>
                    <a:pt x="7412" y="17205"/>
                  </a:cubicBezTo>
                  <a:lnTo>
                    <a:pt x="7412" y="16903"/>
                  </a:lnTo>
                  <a:cubicBezTo>
                    <a:pt x="7428" y="16574"/>
                    <a:pt x="7519" y="16330"/>
                    <a:pt x="7687" y="16169"/>
                  </a:cubicBezTo>
                  <a:cubicBezTo>
                    <a:pt x="7853" y="16010"/>
                    <a:pt x="8034" y="15866"/>
                    <a:pt x="8224" y="15728"/>
                  </a:cubicBezTo>
                  <a:cubicBezTo>
                    <a:pt x="8416" y="15593"/>
                    <a:pt x="8584" y="15446"/>
                    <a:pt x="8729" y="15293"/>
                  </a:cubicBezTo>
                  <a:cubicBezTo>
                    <a:pt x="8873" y="15140"/>
                    <a:pt x="8945" y="14900"/>
                    <a:pt x="8945" y="14571"/>
                  </a:cubicBezTo>
                  <a:cubicBezTo>
                    <a:pt x="8945" y="14204"/>
                    <a:pt x="8777" y="13875"/>
                    <a:pt x="8440" y="13578"/>
                  </a:cubicBezTo>
                  <a:cubicBezTo>
                    <a:pt x="8104" y="13281"/>
                    <a:pt x="7706" y="13090"/>
                    <a:pt x="7247" y="12996"/>
                  </a:cubicBezTo>
                  <a:cubicBezTo>
                    <a:pt x="6251" y="12811"/>
                    <a:pt x="5311" y="12497"/>
                    <a:pt x="4435" y="12062"/>
                  </a:cubicBezTo>
                  <a:cubicBezTo>
                    <a:pt x="3554" y="11628"/>
                    <a:pt x="2790" y="11128"/>
                    <a:pt x="2133" y="10570"/>
                  </a:cubicBezTo>
                  <a:cubicBezTo>
                    <a:pt x="1479" y="10012"/>
                    <a:pt x="958" y="9416"/>
                    <a:pt x="574" y="8781"/>
                  </a:cubicBezTo>
                  <a:cubicBezTo>
                    <a:pt x="189" y="8153"/>
                    <a:pt x="0" y="7542"/>
                    <a:pt x="0" y="6949"/>
                  </a:cubicBezTo>
                  <a:lnTo>
                    <a:pt x="0" y="4320"/>
                  </a:lnTo>
                  <a:cubicBezTo>
                    <a:pt x="0" y="4009"/>
                    <a:pt x="93" y="3756"/>
                    <a:pt x="285" y="3553"/>
                  </a:cubicBezTo>
                  <a:cubicBezTo>
                    <a:pt x="475" y="3354"/>
                    <a:pt x="712" y="3254"/>
                    <a:pt x="998" y="3254"/>
                  </a:cubicBezTo>
                  <a:lnTo>
                    <a:pt x="5124" y="3254"/>
                  </a:lnTo>
                  <a:cubicBezTo>
                    <a:pt x="5108" y="3139"/>
                    <a:pt x="5097" y="3025"/>
                    <a:pt x="5097" y="2901"/>
                  </a:cubicBezTo>
                  <a:lnTo>
                    <a:pt x="5097" y="2564"/>
                  </a:lnTo>
                  <a:lnTo>
                    <a:pt x="5097" y="2505"/>
                  </a:lnTo>
                  <a:cubicBezTo>
                    <a:pt x="5097" y="2005"/>
                    <a:pt x="5118" y="1594"/>
                    <a:pt x="5156" y="1265"/>
                  </a:cubicBezTo>
                  <a:cubicBezTo>
                    <a:pt x="5193" y="939"/>
                    <a:pt x="5260" y="684"/>
                    <a:pt x="5353" y="499"/>
                  </a:cubicBezTo>
                  <a:cubicBezTo>
                    <a:pt x="5444" y="320"/>
                    <a:pt x="5580" y="187"/>
                    <a:pt x="5754" y="111"/>
                  </a:cubicBezTo>
                  <a:cubicBezTo>
                    <a:pt x="5928" y="38"/>
                    <a:pt x="6165" y="0"/>
                    <a:pt x="6464" y="0"/>
                  </a:cubicBezTo>
                  <a:lnTo>
                    <a:pt x="15132" y="0"/>
                  </a:lnTo>
                  <a:cubicBezTo>
                    <a:pt x="15410" y="0"/>
                    <a:pt x="15645" y="38"/>
                    <a:pt x="15829" y="111"/>
                  </a:cubicBezTo>
                  <a:cubicBezTo>
                    <a:pt x="16011" y="187"/>
                    <a:pt x="16149" y="320"/>
                    <a:pt x="16243" y="499"/>
                  </a:cubicBezTo>
                  <a:cubicBezTo>
                    <a:pt x="16336" y="684"/>
                    <a:pt x="16403" y="939"/>
                    <a:pt x="16435" y="1265"/>
                  </a:cubicBezTo>
                  <a:cubicBezTo>
                    <a:pt x="16470" y="1594"/>
                    <a:pt x="16486" y="2006"/>
                    <a:pt x="16486" y="2505"/>
                  </a:cubicBezTo>
                  <a:lnTo>
                    <a:pt x="16486" y="2863"/>
                  </a:lnTo>
                  <a:cubicBezTo>
                    <a:pt x="16486" y="2989"/>
                    <a:pt x="16478" y="3119"/>
                    <a:pt x="16459" y="3251"/>
                  </a:cubicBezTo>
                  <a:lnTo>
                    <a:pt x="20603" y="3251"/>
                  </a:lnTo>
                  <a:cubicBezTo>
                    <a:pt x="20884" y="3251"/>
                    <a:pt x="21119" y="3351"/>
                    <a:pt x="21314" y="3550"/>
                  </a:cubicBezTo>
                  <a:cubicBezTo>
                    <a:pt x="21503" y="3753"/>
                    <a:pt x="21599" y="4006"/>
                    <a:pt x="21599" y="4317"/>
                  </a:cubicBezTo>
                  <a:lnTo>
                    <a:pt x="21599" y="6949"/>
                  </a:lnTo>
                  <a:close/>
                  <a:moveTo>
                    <a:pt x="6283" y="10550"/>
                  </a:moveTo>
                  <a:cubicBezTo>
                    <a:pt x="6072" y="9798"/>
                    <a:pt x="5882" y="8978"/>
                    <a:pt x="5714" y="8082"/>
                  </a:cubicBezTo>
                  <a:cubicBezTo>
                    <a:pt x="5548" y="7189"/>
                    <a:pt x="5407" y="6299"/>
                    <a:pt x="5287" y="5415"/>
                  </a:cubicBezTo>
                  <a:lnTo>
                    <a:pt x="1962" y="5415"/>
                  </a:lnTo>
                  <a:lnTo>
                    <a:pt x="1962" y="6949"/>
                  </a:lnTo>
                  <a:cubicBezTo>
                    <a:pt x="1962" y="7137"/>
                    <a:pt x="2064" y="7389"/>
                    <a:pt x="2264" y="7709"/>
                  </a:cubicBezTo>
                  <a:cubicBezTo>
                    <a:pt x="2462" y="8029"/>
                    <a:pt x="2753" y="8358"/>
                    <a:pt x="3126" y="8699"/>
                  </a:cubicBezTo>
                  <a:cubicBezTo>
                    <a:pt x="3500" y="9040"/>
                    <a:pt x="3954" y="9381"/>
                    <a:pt x="4488" y="9707"/>
                  </a:cubicBezTo>
                  <a:cubicBezTo>
                    <a:pt x="5022" y="10033"/>
                    <a:pt x="5618" y="10315"/>
                    <a:pt x="6283" y="10550"/>
                  </a:cubicBezTo>
                  <a:moveTo>
                    <a:pt x="19629" y="5415"/>
                  </a:moveTo>
                  <a:lnTo>
                    <a:pt x="16280" y="5415"/>
                  </a:lnTo>
                  <a:cubicBezTo>
                    <a:pt x="16179" y="6299"/>
                    <a:pt x="16043" y="7189"/>
                    <a:pt x="15877" y="8082"/>
                  </a:cubicBezTo>
                  <a:cubicBezTo>
                    <a:pt x="15712" y="8978"/>
                    <a:pt x="15522" y="9798"/>
                    <a:pt x="15308" y="10550"/>
                  </a:cubicBezTo>
                  <a:cubicBezTo>
                    <a:pt x="15973" y="10315"/>
                    <a:pt x="16574" y="10033"/>
                    <a:pt x="17105" y="9707"/>
                  </a:cubicBezTo>
                  <a:cubicBezTo>
                    <a:pt x="17637" y="9381"/>
                    <a:pt x="18091" y="9040"/>
                    <a:pt x="18467" y="8699"/>
                  </a:cubicBezTo>
                  <a:cubicBezTo>
                    <a:pt x="18844" y="8358"/>
                    <a:pt x="19130" y="8029"/>
                    <a:pt x="19330" y="7709"/>
                  </a:cubicBezTo>
                  <a:cubicBezTo>
                    <a:pt x="19530" y="7389"/>
                    <a:pt x="19629" y="7137"/>
                    <a:pt x="19629" y="6949"/>
                  </a:cubicBezTo>
                  <a:lnTo>
                    <a:pt x="19629" y="5415"/>
                  </a:lnTo>
                  <a:close/>
                </a:path>
              </a:pathLst>
            </a:custGeom>
            <a:solidFill>
              <a:schemeClr val="bg1"/>
            </a:solidFill>
            <a:ln>
              <a:noFill/>
            </a:ln>
            <a:effectLst/>
            <a:extLst/>
          </p:spPr>
          <p:txBody>
            <a:bodyPr lIns="101578" tIns="101578" rIns="101578" bIns="101578" anchor="ctr"/>
            <a:lstStyle/>
            <a:p>
              <a:pPr defTabSz="914195">
                <a:defRPr/>
              </a:pPr>
              <a:endParaRPr lang="es-ES" sz="3600" dirty="0">
                <a:solidFill>
                  <a:schemeClr val="bg1">
                    <a:lumMod val="50000"/>
                  </a:schemeClr>
                </a:solidFill>
                <a:effectLst>
                  <a:outerShdw blurRad="38100" dist="38100" dir="2700000" algn="tl">
                    <a:srgbClr val="000000"/>
                  </a:outerShdw>
                </a:effectLst>
                <a:latin typeface="Gill Sans" charset="0"/>
                <a:cs typeface="Gill Sans" charset="0"/>
                <a:sym typeface="Gill Sans" charset="0"/>
              </a:endParaRPr>
            </a:p>
          </p:txBody>
        </p:sp>
        <p:sp>
          <p:nvSpPr>
            <p:cNvPr id="34" name="AutoShape 38">
              <a:extLst>
                <a:ext uri="{FF2B5EF4-FFF2-40B4-BE49-F238E27FC236}">
                  <a16:creationId xmlns:a16="http://schemas.microsoft.com/office/drawing/2014/main" id="{595C5A8C-A1DE-476F-90E8-E2089DC4A5E8}"/>
                </a:ext>
              </a:extLst>
            </p:cNvPr>
            <p:cNvSpPr>
              <a:spLocks/>
            </p:cNvSpPr>
            <p:nvPr/>
          </p:nvSpPr>
          <p:spPr bwMode="auto">
            <a:xfrm>
              <a:off x="3024105" y="4519587"/>
              <a:ext cx="325285" cy="32667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6872" y="2850"/>
                  </a:moveTo>
                  <a:cubicBezTo>
                    <a:pt x="18363" y="3806"/>
                    <a:pt x="19524" y="5033"/>
                    <a:pt x="20354" y="6530"/>
                  </a:cubicBezTo>
                  <a:cubicBezTo>
                    <a:pt x="21184" y="8031"/>
                    <a:pt x="21599" y="9635"/>
                    <a:pt x="21599" y="11342"/>
                  </a:cubicBezTo>
                  <a:cubicBezTo>
                    <a:pt x="21599" y="12759"/>
                    <a:pt x="21318" y="14087"/>
                    <a:pt x="20754" y="15328"/>
                  </a:cubicBezTo>
                  <a:cubicBezTo>
                    <a:pt x="20184" y="16569"/>
                    <a:pt x="19415" y="17654"/>
                    <a:pt x="18433" y="18587"/>
                  </a:cubicBezTo>
                  <a:cubicBezTo>
                    <a:pt x="17451" y="19520"/>
                    <a:pt x="16300" y="20255"/>
                    <a:pt x="14984" y="20793"/>
                  </a:cubicBezTo>
                  <a:cubicBezTo>
                    <a:pt x="13669" y="21332"/>
                    <a:pt x="12269" y="21599"/>
                    <a:pt x="10775" y="21599"/>
                  </a:cubicBezTo>
                  <a:cubicBezTo>
                    <a:pt x="9287" y="21599"/>
                    <a:pt x="7890" y="21332"/>
                    <a:pt x="6584" y="20793"/>
                  </a:cubicBezTo>
                  <a:cubicBezTo>
                    <a:pt x="5278" y="20255"/>
                    <a:pt x="4136" y="19520"/>
                    <a:pt x="3160" y="18587"/>
                  </a:cubicBezTo>
                  <a:cubicBezTo>
                    <a:pt x="2184" y="17654"/>
                    <a:pt x="1412" y="16569"/>
                    <a:pt x="845" y="15328"/>
                  </a:cubicBezTo>
                  <a:cubicBezTo>
                    <a:pt x="278" y="14087"/>
                    <a:pt x="0" y="12759"/>
                    <a:pt x="0" y="11342"/>
                  </a:cubicBezTo>
                  <a:cubicBezTo>
                    <a:pt x="0" y="9635"/>
                    <a:pt x="415" y="8031"/>
                    <a:pt x="1245" y="6530"/>
                  </a:cubicBezTo>
                  <a:cubicBezTo>
                    <a:pt x="2075" y="5033"/>
                    <a:pt x="3236" y="3806"/>
                    <a:pt x="4724" y="2850"/>
                  </a:cubicBezTo>
                  <a:cubicBezTo>
                    <a:pt x="4839" y="2761"/>
                    <a:pt x="4975" y="2732"/>
                    <a:pt x="5130" y="2770"/>
                  </a:cubicBezTo>
                  <a:cubicBezTo>
                    <a:pt x="5306" y="2804"/>
                    <a:pt x="5430" y="2879"/>
                    <a:pt x="5493" y="2989"/>
                  </a:cubicBezTo>
                  <a:lnTo>
                    <a:pt x="6800" y="4797"/>
                  </a:lnTo>
                  <a:cubicBezTo>
                    <a:pt x="6896" y="4906"/>
                    <a:pt x="6927" y="5033"/>
                    <a:pt x="6887" y="5174"/>
                  </a:cubicBezTo>
                  <a:cubicBezTo>
                    <a:pt x="6848" y="5318"/>
                    <a:pt x="6769" y="5436"/>
                    <a:pt x="6654" y="5525"/>
                  </a:cubicBezTo>
                  <a:cubicBezTo>
                    <a:pt x="5630" y="6185"/>
                    <a:pt x="4833" y="7026"/>
                    <a:pt x="4269" y="8042"/>
                  </a:cubicBezTo>
                  <a:cubicBezTo>
                    <a:pt x="3703" y="9056"/>
                    <a:pt x="3421" y="10156"/>
                    <a:pt x="3421" y="11342"/>
                  </a:cubicBezTo>
                  <a:cubicBezTo>
                    <a:pt x="3421" y="12298"/>
                    <a:pt x="3612" y="13208"/>
                    <a:pt x="3993" y="14066"/>
                  </a:cubicBezTo>
                  <a:cubicBezTo>
                    <a:pt x="4375" y="14925"/>
                    <a:pt x="4900" y="15667"/>
                    <a:pt x="5569" y="16298"/>
                  </a:cubicBezTo>
                  <a:cubicBezTo>
                    <a:pt x="6236" y="16929"/>
                    <a:pt x="7021" y="17430"/>
                    <a:pt x="7918" y="17796"/>
                  </a:cubicBezTo>
                  <a:cubicBezTo>
                    <a:pt x="8815" y="18161"/>
                    <a:pt x="9769" y="18346"/>
                    <a:pt x="10772" y="18346"/>
                  </a:cubicBezTo>
                  <a:cubicBezTo>
                    <a:pt x="11778" y="18346"/>
                    <a:pt x="12733" y="18161"/>
                    <a:pt x="13639" y="17796"/>
                  </a:cubicBezTo>
                  <a:cubicBezTo>
                    <a:pt x="14542" y="17430"/>
                    <a:pt x="15333" y="16929"/>
                    <a:pt x="16009" y="16298"/>
                  </a:cubicBezTo>
                  <a:cubicBezTo>
                    <a:pt x="16684" y="15668"/>
                    <a:pt x="17215" y="14927"/>
                    <a:pt x="17596" y="14075"/>
                  </a:cubicBezTo>
                  <a:cubicBezTo>
                    <a:pt x="17978" y="13220"/>
                    <a:pt x="18169" y="12307"/>
                    <a:pt x="18169" y="11342"/>
                  </a:cubicBezTo>
                  <a:cubicBezTo>
                    <a:pt x="18169" y="10156"/>
                    <a:pt x="17881" y="9056"/>
                    <a:pt x="17312" y="8042"/>
                  </a:cubicBezTo>
                  <a:cubicBezTo>
                    <a:pt x="16742" y="7023"/>
                    <a:pt x="15951" y="6185"/>
                    <a:pt x="14933" y="5525"/>
                  </a:cubicBezTo>
                  <a:cubicBezTo>
                    <a:pt x="14800" y="5436"/>
                    <a:pt x="14721" y="5324"/>
                    <a:pt x="14703" y="5197"/>
                  </a:cubicBezTo>
                  <a:cubicBezTo>
                    <a:pt x="14663" y="5050"/>
                    <a:pt x="14693" y="4915"/>
                    <a:pt x="14787" y="4797"/>
                  </a:cubicBezTo>
                  <a:lnTo>
                    <a:pt x="16066" y="2989"/>
                  </a:lnTo>
                  <a:cubicBezTo>
                    <a:pt x="16160" y="2879"/>
                    <a:pt x="16284" y="2810"/>
                    <a:pt x="16436" y="2784"/>
                  </a:cubicBezTo>
                  <a:cubicBezTo>
                    <a:pt x="16593" y="2755"/>
                    <a:pt x="16739" y="2778"/>
                    <a:pt x="16872" y="2850"/>
                  </a:cubicBezTo>
                  <a:moveTo>
                    <a:pt x="9663" y="10778"/>
                  </a:moveTo>
                  <a:cubicBezTo>
                    <a:pt x="9509" y="10778"/>
                    <a:pt x="9375" y="10726"/>
                    <a:pt x="9263" y="10625"/>
                  </a:cubicBezTo>
                  <a:cubicBezTo>
                    <a:pt x="9154" y="10524"/>
                    <a:pt x="9096" y="10398"/>
                    <a:pt x="9096" y="10239"/>
                  </a:cubicBezTo>
                  <a:lnTo>
                    <a:pt x="9096" y="535"/>
                  </a:lnTo>
                  <a:cubicBezTo>
                    <a:pt x="9096" y="388"/>
                    <a:pt x="9151" y="264"/>
                    <a:pt x="9257" y="158"/>
                  </a:cubicBezTo>
                  <a:cubicBezTo>
                    <a:pt x="9363" y="48"/>
                    <a:pt x="9496" y="0"/>
                    <a:pt x="9663" y="0"/>
                  </a:cubicBezTo>
                  <a:lnTo>
                    <a:pt x="11942" y="0"/>
                  </a:lnTo>
                  <a:cubicBezTo>
                    <a:pt x="12096" y="0"/>
                    <a:pt x="12230" y="48"/>
                    <a:pt x="12339" y="158"/>
                  </a:cubicBezTo>
                  <a:cubicBezTo>
                    <a:pt x="12451" y="264"/>
                    <a:pt x="12509" y="388"/>
                    <a:pt x="12509" y="535"/>
                  </a:cubicBezTo>
                  <a:lnTo>
                    <a:pt x="12509" y="10239"/>
                  </a:lnTo>
                  <a:cubicBezTo>
                    <a:pt x="12509" y="10386"/>
                    <a:pt x="12454" y="10513"/>
                    <a:pt x="12348" y="10620"/>
                  </a:cubicBezTo>
                  <a:cubicBezTo>
                    <a:pt x="12242" y="10723"/>
                    <a:pt x="12106" y="10778"/>
                    <a:pt x="11942" y="10778"/>
                  </a:cubicBezTo>
                  <a:lnTo>
                    <a:pt x="9663" y="10778"/>
                  </a:lnTo>
                  <a:close/>
                </a:path>
              </a:pathLst>
            </a:custGeom>
            <a:solidFill>
              <a:schemeClr val="bg1"/>
            </a:solidFill>
            <a:ln>
              <a:noFill/>
            </a:ln>
            <a:effectLst/>
            <a:extLst/>
          </p:spPr>
          <p:txBody>
            <a:bodyPr lIns="101578" tIns="101578" rIns="101578" bIns="101578" anchor="ctr"/>
            <a:lstStyle/>
            <a:p>
              <a:pPr defTabSz="914195">
                <a:defRPr/>
              </a:pPr>
              <a:endParaRPr lang="es-ES" sz="3600" dirty="0">
                <a:solidFill>
                  <a:schemeClr val="bg1">
                    <a:lumMod val="50000"/>
                  </a:schemeClr>
                </a:solidFill>
                <a:effectLst>
                  <a:outerShdw blurRad="38100" dist="38100" dir="2700000" algn="tl">
                    <a:srgbClr val="000000"/>
                  </a:outerShdw>
                </a:effectLst>
                <a:latin typeface="Gill Sans" charset="0"/>
                <a:cs typeface="Gill Sans" charset="0"/>
                <a:sym typeface="Gill Sans" charset="0"/>
              </a:endParaRPr>
            </a:p>
          </p:txBody>
        </p:sp>
      </p:grpSp>
      <p:sp>
        <p:nvSpPr>
          <p:cNvPr id="35" name="Freeform 6">
            <a:extLst>
              <a:ext uri="{FF2B5EF4-FFF2-40B4-BE49-F238E27FC236}">
                <a16:creationId xmlns:a16="http://schemas.microsoft.com/office/drawing/2014/main" id="{ADCD1DF1-26BF-47A2-BAAE-50054D7D6529}"/>
              </a:ext>
            </a:extLst>
          </p:cNvPr>
          <p:cNvSpPr>
            <a:spLocks noChangeArrowheads="1"/>
          </p:cNvSpPr>
          <p:nvPr/>
        </p:nvSpPr>
        <p:spPr bwMode="auto">
          <a:xfrm>
            <a:off x="4486984" y="4263079"/>
            <a:ext cx="3108325" cy="279400"/>
          </a:xfrm>
          <a:custGeom>
            <a:avLst/>
            <a:gdLst>
              <a:gd name="T0" fmla="*/ 3061 w 3061"/>
              <a:gd name="T1" fmla="*/ 0 h 274"/>
              <a:gd name="T2" fmla="*/ 1623 w 3061"/>
              <a:gd name="T3" fmla="*/ 0 h 274"/>
              <a:gd name="T4" fmla="*/ 471 w 3061"/>
              <a:gd name="T5" fmla="*/ 0 h 274"/>
              <a:gd name="T6" fmla="*/ 0 w 3061"/>
              <a:gd name="T7" fmla="*/ 274 h 274"/>
              <a:gd name="T8" fmla="*/ 2592 w 3061"/>
              <a:gd name="T9" fmla="*/ 274 h 274"/>
              <a:gd name="T10" fmla="*/ 3061 w 3061"/>
              <a:gd name="T11" fmla="*/ 0 h 274"/>
            </a:gdLst>
            <a:ahLst/>
            <a:cxnLst>
              <a:cxn ang="0">
                <a:pos x="T0" y="T1"/>
              </a:cxn>
              <a:cxn ang="0">
                <a:pos x="T2" y="T3"/>
              </a:cxn>
              <a:cxn ang="0">
                <a:pos x="T4" y="T5"/>
              </a:cxn>
              <a:cxn ang="0">
                <a:pos x="T6" y="T7"/>
              </a:cxn>
              <a:cxn ang="0">
                <a:pos x="T8" y="T9"/>
              </a:cxn>
              <a:cxn ang="0">
                <a:pos x="T10" y="T11"/>
              </a:cxn>
            </a:cxnLst>
            <a:rect l="0" t="0" r="r" b="b"/>
            <a:pathLst>
              <a:path w="3061" h="274">
                <a:moveTo>
                  <a:pt x="3061" y="0"/>
                </a:moveTo>
                <a:cubicBezTo>
                  <a:pt x="1623" y="0"/>
                  <a:pt x="1623" y="0"/>
                  <a:pt x="1623" y="0"/>
                </a:cubicBezTo>
                <a:cubicBezTo>
                  <a:pt x="471" y="0"/>
                  <a:pt x="471" y="0"/>
                  <a:pt x="471" y="0"/>
                </a:cubicBezTo>
                <a:cubicBezTo>
                  <a:pt x="0" y="274"/>
                  <a:pt x="0" y="274"/>
                  <a:pt x="0" y="274"/>
                </a:cubicBezTo>
                <a:cubicBezTo>
                  <a:pt x="2592" y="274"/>
                  <a:pt x="2592" y="274"/>
                  <a:pt x="2592" y="274"/>
                </a:cubicBezTo>
                <a:cubicBezTo>
                  <a:pt x="2592" y="274"/>
                  <a:pt x="3043" y="9"/>
                  <a:pt x="3061" y="0"/>
                </a:cubicBezTo>
              </a:path>
            </a:pathLst>
          </a:custGeom>
          <a:solidFill>
            <a:schemeClr val="bg1">
              <a:lumMod val="85000"/>
            </a:schemeClr>
          </a:solidFill>
          <a:ln>
            <a:noFill/>
          </a:ln>
        </p:spPr>
        <p:txBody>
          <a:bodyPr/>
          <a:lstStyle/>
          <a:p>
            <a:endParaRPr lang="zh-CN" altLang="en-US">
              <a:solidFill>
                <a:srgbClr val="000000"/>
              </a:solidFill>
            </a:endParaRPr>
          </a:p>
        </p:txBody>
      </p:sp>
      <p:sp>
        <p:nvSpPr>
          <p:cNvPr id="36" name="Freeform 14">
            <a:extLst>
              <a:ext uri="{FF2B5EF4-FFF2-40B4-BE49-F238E27FC236}">
                <a16:creationId xmlns:a16="http://schemas.microsoft.com/office/drawing/2014/main" id="{1D2DC4A1-A732-4DCB-A26B-0A81AC642368}"/>
              </a:ext>
            </a:extLst>
          </p:cNvPr>
          <p:cNvSpPr>
            <a:spLocks noChangeArrowheads="1"/>
          </p:cNvSpPr>
          <p:nvPr/>
        </p:nvSpPr>
        <p:spPr bwMode="auto">
          <a:xfrm>
            <a:off x="5087059" y="3359791"/>
            <a:ext cx="1985962" cy="177800"/>
          </a:xfrm>
          <a:custGeom>
            <a:avLst/>
            <a:gdLst>
              <a:gd name="T0" fmla="*/ 1955 w 1955"/>
              <a:gd name="T1" fmla="*/ 0 h 175"/>
              <a:gd name="T2" fmla="*/ 301 w 1955"/>
              <a:gd name="T3" fmla="*/ 0 h 175"/>
              <a:gd name="T4" fmla="*/ 0 w 1955"/>
              <a:gd name="T5" fmla="*/ 175 h 175"/>
              <a:gd name="T6" fmla="*/ 1655 w 1955"/>
              <a:gd name="T7" fmla="*/ 175 h 175"/>
              <a:gd name="T8" fmla="*/ 1955 w 1955"/>
              <a:gd name="T9" fmla="*/ 0 h 175"/>
            </a:gdLst>
            <a:ahLst/>
            <a:cxnLst>
              <a:cxn ang="0">
                <a:pos x="T0" y="T1"/>
              </a:cxn>
              <a:cxn ang="0">
                <a:pos x="T2" y="T3"/>
              </a:cxn>
              <a:cxn ang="0">
                <a:pos x="T4" y="T5"/>
              </a:cxn>
              <a:cxn ang="0">
                <a:pos x="T6" y="T7"/>
              </a:cxn>
              <a:cxn ang="0">
                <a:pos x="T8" y="T9"/>
              </a:cxn>
            </a:cxnLst>
            <a:rect l="0" t="0" r="r" b="b"/>
            <a:pathLst>
              <a:path w="1955" h="175">
                <a:moveTo>
                  <a:pt x="1955" y="0"/>
                </a:moveTo>
                <a:cubicBezTo>
                  <a:pt x="301" y="0"/>
                  <a:pt x="301" y="0"/>
                  <a:pt x="301" y="0"/>
                </a:cubicBezTo>
                <a:cubicBezTo>
                  <a:pt x="0" y="175"/>
                  <a:pt x="0" y="175"/>
                  <a:pt x="0" y="175"/>
                </a:cubicBezTo>
                <a:cubicBezTo>
                  <a:pt x="1655" y="175"/>
                  <a:pt x="1655" y="175"/>
                  <a:pt x="1655" y="175"/>
                </a:cubicBezTo>
                <a:cubicBezTo>
                  <a:pt x="1655" y="175"/>
                  <a:pt x="1954" y="0"/>
                  <a:pt x="1955" y="0"/>
                </a:cubicBezTo>
              </a:path>
            </a:pathLst>
          </a:custGeom>
          <a:solidFill>
            <a:schemeClr val="bg1">
              <a:lumMod val="85000"/>
            </a:schemeClr>
          </a:solidFill>
          <a:ln>
            <a:noFill/>
          </a:ln>
        </p:spPr>
        <p:txBody>
          <a:bodyPr/>
          <a:lstStyle/>
          <a:p>
            <a:endParaRPr lang="zh-CN" altLang="en-US">
              <a:solidFill>
                <a:srgbClr val="000000"/>
              </a:solidFill>
            </a:endParaRPr>
          </a:p>
        </p:txBody>
      </p:sp>
      <p:sp>
        <p:nvSpPr>
          <p:cNvPr id="37" name="Freeform 16">
            <a:extLst>
              <a:ext uri="{FF2B5EF4-FFF2-40B4-BE49-F238E27FC236}">
                <a16:creationId xmlns:a16="http://schemas.microsoft.com/office/drawing/2014/main" id="{5E317B3B-A3AD-4285-B1C1-012EE0A95240}"/>
              </a:ext>
            </a:extLst>
          </p:cNvPr>
          <p:cNvSpPr>
            <a:spLocks noChangeArrowheads="1"/>
          </p:cNvSpPr>
          <p:nvPr/>
        </p:nvSpPr>
        <p:spPr bwMode="auto">
          <a:xfrm>
            <a:off x="5612521" y="2450154"/>
            <a:ext cx="936625" cy="180975"/>
          </a:xfrm>
          <a:custGeom>
            <a:avLst/>
            <a:gdLst>
              <a:gd name="T0" fmla="*/ 921 w 922"/>
              <a:gd name="T1" fmla="*/ 0 h 179"/>
              <a:gd name="T2" fmla="*/ 298 w 922"/>
              <a:gd name="T3" fmla="*/ 0 h 179"/>
              <a:gd name="T4" fmla="*/ 0 w 922"/>
              <a:gd name="T5" fmla="*/ 179 h 179"/>
              <a:gd name="T6" fmla="*/ 626 w 922"/>
              <a:gd name="T7" fmla="*/ 179 h 179"/>
              <a:gd name="T8" fmla="*/ 921 w 922"/>
              <a:gd name="T9" fmla="*/ 0 h 179"/>
            </a:gdLst>
            <a:ahLst/>
            <a:cxnLst>
              <a:cxn ang="0">
                <a:pos x="T0" y="T1"/>
              </a:cxn>
              <a:cxn ang="0">
                <a:pos x="T2" y="T3"/>
              </a:cxn>
              <a:cxn ang="0">
                <a:pos x="T4" y="T5"/>
              </a:cxn>
              <a:cxn ang="0">
                <a:pos x="T6" y="T7"/>
              </a:cxn>
              <a:cxn ang="0">
                <a:pos x="T8" y="T9"/>
              </a:cxn>
            </a:cxnLst>
            <a:rect l="0" t="0" r="r" b="b"/>
            <a:pathLst>
              <a:path w="922" h="179">
                <a:moveTo>
                  <a:pt x="921" y="0"/>
                </a:moveTo>
                <a:cubicBezTo>
                  <a:pt x="298" y="0"/>
                  <a:pt x="298" y="0"/>
                  <a:pt x="298" y="0"/>
                </a:cubicBezTo>
                <a:cubicBezTo>
                  <a:pt x="298" y="0"/>
                  <a:pt x="2" y="179"/>
                  <a:pt x="0" y="179"/>
                </a:cubicBezTo>
                <a:cubicBezTo>
                  <a:pt x="626" y="179"/>
                  <a:pt x="626" y="179"/>
                  <a:pt x="626" y="179"/>
                </a:cubicBezTo>
                <a:cubicBezTo>
                  <a:pt x="626" y="179"/>
                  <a:pt x="922" y="0"/>
                  <a:pt x="921" y="0"/>
                </a:cubicBezTo>
              </a:path>
            </a:pathLst>
          </a:custGeom>
          <a:solidFill>
            <a:schemeClr val="bg1">
              <a:lumMod val="85000"/>
            </a:schemeClr>
          </a:solidFill>
          <a:ln>
            <a:noFill/>
          </a:ln>
        </p:spPr>
        <p:txBody>
          <a:bodyPr/>
          <a:lstStyle/>
          <a:p>
            <a:endParaRPr lang="zh-CN" altLang="en-US">
              <a:solidFill>
                <a:srgbClr val="000000"/>
              </a:solidFill>
            </a:endParaRPr>
          </a:p>
        </p:txBody>
      </p:sp>
      <p:sp>
        <p:nvSpPr>
          <p:cNvPr id="38" name="Freeform 7">
            <a:extLst>
              <a:ext uri="{FF2B5EF4-FFF2-40B4-BE49-F238E27FC236}">
                <a16:creationId xmlns:a16="http://schemas.microsoft.com/office/drawing/2014/main" id="{E6DD37CF-786C-44CF-870F-1372E1930211}"/>
              </a:ext>
            </a:extLst>
          </p:cNvPr>
          <p:cNvSpPr>
            <a:spLocks noChangeArrowheads="1"/>
          </p:cNvSpPr>
          <p:nvPr/>
        </p:nvSpPr>
        <p:spPr bwMode="auto">
          <a:xfrm>
            <a:off x="3842459" y="4542479"/>
            <a:ext cx="4560887" cy="1138237"/>
          </a:xfrm>
          <a:custGeom>
            <a:avLst/>
            <a:gdLst>
              <a:gd name="T0" fmla="*/ 508 w 3590"/>
              <a:gd name="T1" fmla="*/ 0 h 895"/>
              <a:gd name="T2" fmla="*/ 0 w 3590"/>
              <a:gd name="T3" fmla="*/ 895 h 895"/>
              <a:gd name="T4" fmla="*/ 1795 w 3590"/>
              <a:gd name="T5" fmla="*/ 895 h 895"/>
              <a:gd name="T6" fmla="*/ 3590 w 3590"/>
              <a:gd name="T7" fmla="*/ 895 h 895"/>
              <a:gd name="T8" fmla="*/ 3082 w 3590"/>
              <a:gd name="T9" fmla="*/ 0 h 895"/>
              <a:gd name="T10" fmla="*/ 508 w 3590"/>
              <a:gd name="T11" fmla="*/ 0 h 895"/>
            </a:gdLst>
            <a:ahLst/>
            <a:cxnLst>
              <a:cxn ang="0">
                <a:pos x="T0" y="T1"/>
              </a:cxn>
              <a:cxn ang="0">
                <a:pos x="T2" y="T3"/>
              </a:cxn>
              <a:cxn ang="0">
                <a:pos x="T4" y="T5"/>
              </a:cxn>
              <a:cxn ang="0">
                <a:pos x="T6" y="T7"/>
              </a:cxn>
              <a:cxn ang="0">
                <a:pos x="T8" y="T9"/>
              </a:cxn>
              <a:cxn ang="0">
                <a:pos x="T10" y="T11"/>
              </a:cxn>
            </a:cxnLst>
            <a:rect l="0" t="0" r="r" b="b"/>
            <a:pathLst>
              <a:path w="3590" h="895">
                <a:moveTo>
                  <a:pt x="508" y="0"/>
                </a:moveTo>
                <a:lnTo>
                  <a:pt x="0" y="895"/>
                </a:lnTo>
                <a:lnTo>
                  <a:pt x="1795" y="895"/>
                </a:lnTo>
                <a:lnTo>
                  <a:pt x="3590" y="895"/>
                </a:lnTo>
                <a:lnTo>
                  <a:pt x="3082" y="0"/>
                </a:lnTo>
                <a:lnTo>
                  <a:pt x="508" y="0"/>
                </a:lnTo>
                <a:close/>
              </a:path>
            </a:pathLst>
          </a:custGeom>
          <a:solidFill>
            <a:srgbClr val="25AFC6"/>
          </a:solidFill>
          <a:ln>
            <a:noFill/>
          </a:ln>
        </p:spPr>
        <p:txBody>
          <a:bodyPr/>
          <a:lstStyle/>
          <a:p>
            <a:endParaRPr lang="zh-CN" altLang="en-US">
              <a:solidFill>
                <a:srgbClr val="000000"/>
              </a:solidFill>
            </a:endParaRPr>
          </a:p>
        </p:txBody>
      </p:sp>
      <p:sp>
        <p:nvSpPr>
          <p:cNvPr id="39" name="Freeform 8">
            <a:extLst>
              <a:ext uri="{FF2B5EF4-FFF2-40B4-BE49-F238E27FC236}">
                <a16:creationId xmlns:a16="http://schemas.microsoft.com/office/drawing/2014/main" id="{787F26F6-B2CD-4BD8-82E4-EA01239ED251}"/>
              </a:ext>
            </a:extLst>
          </p:cNvPr>
          <p:cNvSpPr>
            <a:spLocks noChangeArrowheads="1"/>
          </p:cNvSpPr>
          <p:nvPr/>
        </p:nvSpPr>
        <p:spPr bwMode="auto">
          <a:xfrm>
            <a:off x="5722059" y="1726254"/>
            <a:ext cx="827087" cy="723900"/>
          </a:xfrm>
          <a:custGeom>
            <a:avLst/>
            <a:gdLst>
              <a:gd name="T0" fmla="*/ 651 w 651"/>
              <a:gd name="T1" fmla="*/ 570 h 570"/>
              <a:gd name="T2" fmla="*/ 325 w 651"/>
              <a:gd name="T3" fmla="*/ 0 h 570"/>
              <a:gd name="T4" fmla="*/ 0 w 651"/>
              <a:gd name="T5" fmla="*/ 570 h 570"/>
              <a:gd name="T6" fmla="*/ 651 w 651"/>
              <a:gd name="T7" fmla="*/ 570 h 570"/>
            </a:gdLst>
            <a:ahLst/>
            <a:cxnLst>
              <a:cxn ang="0">
                <a:pos x="T0" y="T1"/>
              </a:cxn>
              <a:cxn ang="0">
                <a:pos x="T2" y="T3"/>
              </a:cxn>
              <a:cxn ang="0">
                <a:pos x="T4" y="T5"/>
              </a:cxn>
              <a:cxn ang="0">
                <a:pos x="T6" y="T7"/>
              </a:cxn>
            </a:cxnLst>
            <a:rect l="0" t="0" r="r" b="b"/>
            <a:pathLst>
              <a:path w="651" h="570">
                <a:moveTo>
                  <a:pt x="651" y="570"/>
                </a:moveTo>
                <a:lnTo>
                  <a:pt x="325" y="0"/>
                </a:lnTo>
                <a:lnTo>
                  <a:pt x="0" y="570"/>
                </a:lnTo>
                <a:lnTo>
                  <a:pt x="651" y="570"/>
                </a:lnTo>
                <a:close/>
              </a:path>
            </a:pathLst>
          </a:custGeom>
          <a:solidFill>
            <a:srgbClr val="25AFC6"/>
          </a:solidFill>
          <a:ln>
            <a:noFill/>
          </a:ln>
        </p:spPr>
        <p:txBody>
          <a:bodyPr/>
          <a:lstStyle/>
          <a:p>
            <a:endParaRPr lang="zh-CN" altLang="en-US">
              <a:solidFill>
                <a:srgbClr val="000000"/>
              </a:solidFill>
            </a:endParaRPr>
          </a:p>
        </p:txBody>
      </p:sp>
      <p:sp>
        <p:nvSpPr>
          <p:cNvPr id="40" name="Freeform 10">
            <a:extLst>
              <a:ext uri="{FF2B5EF4-FFF2-40B4-BE49-F238E27FC236}">
                <a16:creationId xmlns:a16="http://schemas.microsoft.com/office/drawing/2014/main" id="{50629DF8-1F8B-4766-8070-1DC29B2F620B}"/>
              </a:ext>
            </a:extLst>
          </p:cNvPr>
          <p:cNvSpPr>
            <a:spLocks noChangeArrowheads="1"/>
          </p:cNvSpPr>
          <p:nvPr/>
        </p:nvSpPr>
        <p:spPr bwMode="auto">
          <a:xfrm>
            <a:off x="5196596" y="2631129"/>
            <a:ext cx="1876425" cy="728662"/>
          </a:xfrm>
          <a:custGeom>
            <a:avLst/>
            <a:gdLst>
              <a:gd name="T0" fmla="*/ 1313 w 1477"/>
              <a:gd name="T1" fmla="*/ 287 h 573"/>
              <a:gd name="T2" fmla="*/ 1150 w 1477"/>
              <a:gd name="T3" fmla="*/ 0 h 573"/>
              <a:gd name="T4" fmla="*/ 327 w 1477"/>
              <a:gd name="T5" fmla="*/ 0 h 573"/>
              <a:gd name="T6" fmla="*/ 164 w 1477"/>
              <a:gd name="T7" fmla="*/ 287 h 573"/>
              <a:gd name="T8" fmla="*/ 0 w 1477"/>
              <a:gd name="T9" fmla="*/ 573 h 573"/>
              <a:gd name="T10" fmla="*/ 1477 w 1477"/>
              <a:gd name="T11" fmla="*/ 573 h 573"/>
              <a:gd name="T12" fmla="*/ 1313 w 1477"/>
              <a:gd name="T13" fmla="*/ 287 h 573"/>
            </a:gdLst>
            <a:ahLst/>
            <a:cxnLst>
              <a:cxn ang="0">
                <a:pos x="T0" y="T1"/>
              </a:cxn>
              <a:cxn ang="0">
                <a:pos x="T2" y="T3"/>
              </a:cxn>
              <a:cxn ang="0">
                <a:pos x="T4" y="T5"/>
              </a:cxn>
              <a:cxn ang="0">
                <a:pos x="T6" y="T7"/>
              </a:cxn>
              <a:cxn ang="0">
                <a:pos x="T8" y="T9"/>
              </a:cxn>
              <a:cxn ang="0">
                <a:pos x="T10" y="T11"/>
              </a:cxn>
              <a:cxn ang="0">
                <a:pos x="T12" y="T13"/>
              </a:cxn>
            </a:cxnLst>
            <a:rect l="0" t="0" r="r" b="b"/>
            <a:pathLst>
              <a:path w="1477" h="573">
                <a:moveTo>
                  <a:pt x="1313" y="287"/>
                </a:moveTo>
                <a:lnTo>
                  <a:pt x="1150" y="0"/>
                </a:lnTo>
                <a:lnTo>
                  <a:pt x="327" y="0"/>
                </a:lnTo>
                <a:lnTo>
                  <a:pt x="164" y="287"/>
                </a:lnTo>
                <a:lnTo>
                  <a:pt x="0" y="573"/>
                </a:lnTo>
                <a:lnTo>
                  <a:pt x="1477" y="573"/>
                </a:lnTo>
                <a:lnTo>
                  <a:pt x="1313" y="287"/>
                </a:lnTo>
              </a:path>
            </a:pathLst>
          </a:custGeom>
          <a:solidFill>
            <a:srgbClr val="25AFC6"/>
          </a:solidFill>
          <a:ln>
            <a:noFill/>
          </a:ln>
        </p:spPr>
        <p:txBody>
          <a:bodyPr/>
          <a:lstStyle/>
          <a:p>
            <a:endParaRPr lang="zh-CN" altLang="en-US">
              <a:solidFill>
                <a:srgbClr val="000000"/>
              </a:solidFill>
            </a:endParaRPr>
          </a:p>
        </p:txBody>
      </p:sp>
      <p:sp>
        <p:nvSpPr>
          <p:cNvPr id="41" name="Freeform 12">
            <a:extLst>
              <a:ext uri="{FF2B5EF4-FFF2-40B4-BE49-F238E27FC236}">
                <a16:creationId xmlns:a16="http://schemas.microsoft.com/office/drawing/2014/main" id="{6D6AC335-644F-4F8E-A4AB-422C3AE5B287}"/>
              </a:ext>
            </a:extLst>
          </p:cNvPr>
          <p:cNvSpPr>
            <a:spLocks noChangeArrowheads="1"/>
          </p:cNvSpPr>
          <p:nvPr/>
        </p:nvSpPr>
        <p:spPr bwMode="auto">
          <a:xfrm>
            <a:off x="4674309" y="3534416"/>
            <a:ext cx="2921000" cy="728663"/>
          </a:xfrm>
          <a:custGeom>
            <a:avLst/>
            <a:gdLst>
              <a:gd name="T0" fmla="*/ 325 w 2299"/>
              <a:gd name="T1" fmla="*/ 0 h 574"/>
              <a:gd name="T2" fmla="*/ 0 w 2299"/>
              <a:gd name="T3" fmla="*/ 574 h 574"/>
              <a:gd name="T4" fmla="*/ 1149 w 2299"/>
              <a:gd name="T5" fmla="*/ 574 h 574"/>
              <a:gd name="T6" fmla="*/ 2299 w 2299"/>
              <a:gd name="T7" fmla="*/ 574 h 574"/>
              <a:gd name="T8" fmla="*/ 1974 w 2299"/>
              <a:gd name="T9" fmla="*/ 0 h 574"/>
              <a:gd name="T10" fmla="*/ 325 w 2299"/>
              <a:gd name="T11" fmla="*/ 0 h 574"/>
            </a:gdLst>
            <a:ahLst/>
            <a:cxnLst>
              <a:cxn ang="0">
                <a:pos x="T0" y="T1"/>
              </a:cxn>
              <a:cxn ang="0">
                <a:pos x="T2" y="T3"/>
              </a:cxn>
              <a:cxn ang="0">
                <a:pos x="T4" y="T5"/>
              </a:cxn>
              <a:cxn ang="0">
                <a:pos x="T6" y="T7"/>
              </a:cxn>
              <a:cxn ang="0">
                <a:pos x="T8" y="T9"/>
              </a:cxn>
              <a:cxn ang="0">
                <a:pos x="T10" y="T11"/>
              </a:cxn>
            </a:cxnLst>
            <a:rect l="0" t="0" r="r" b="b"/>
            <a:pathLst>
              <a:path w="2299" h="574">
                <a:moveTo>
                  <a:pt x="325" y="0"/>
                </a:moveTo>
                <a:lnTo>
                  <a:pt x="0" y="574"/>
                </a:lnTo>
                <a:lnTo>
                  <a:pt x="1149" y="574"/>
                </a:lnTo>
                <a:lnTo>
                  <a:pt x="2299" y="574"/>
                </a:lnTo>
                <a:lnTo>
                  <a:pt x="1974" y="0"/>
                </a:lnTo>
                <a:lnTo>
                  <a:pt x="325" y="0"/>
                </a:lnTo>
              </a:path>
            </a:pathLst>
          </a:custGeom>
          <a:solidFill>
            <a:srgbClr val="25AFC6"/>
          </a:solidFill>
          <a:ln>
            <a:noFill/>
          </a:ln>
        </p:spPr>
        <p:txBody>
          <a:bodyPr/>
          <a:lstStyle/>
          <a:p>
            <a:endParaRPr lang="zh-CN" altLang="en-US">
              <a:solidFill>
                <a:srgbClr val="000000"/>
              </a:solidFill>
            </a:endParaRPr>
          </a:p>
        </p:txBody>
      </p:sp>
      <p:grpSp>
        <p:nvGrpSpPr>
          <p:cNvPr id="42" name="组合 41">
            <a:extLst>
              <a:ext uri="{FF2B5EF4-FFF2-40B4-BE49-F238E27FC236}">
                <a16:creationId xmlns:a16="http://schemas.microsoft.com/office/drawing/2014/main" id="{E55FA268-35E8-4129-89FE-B8D7490930F1}"/>
              </a:ext>
            </a:extLst>
          </p:cNvPr>
          <p:cNvGrpSpPr/>
          <p:nvPr/>
        </p:nvGrpSpPr>
        <p:grpSpPr>
          <a:xfrm>
            <a:off x="5993116" y="1967755"/>
            <a:ext cx="251371" cy="372476"/>
            <a:chOff x="1788810" y="2276744"/>
            <a:chExt cx="392113" cy="581026"/>
          </a:xfrm>
          <a:solidFill>
            <a:srgbClr val="FEFEFE"/>
          </a:solidFill>
        </p:grpSpPr>
        <p:sp>
          <p:nvSpPr>
            <p:cNvPr id="43" name="Freeform 9">
              <a:extLst>
                <a:ext uri="{FF2B5EF4-FFF2-40B4-BE49-F238E27FC236}">
                  <a16:creationId xmlns:a16="http://schemas.microsoft.com/office/drawing/2014/main" id="{5F57EF2C-3E0D-459F-A5D1-AE9F7119AA12}"/>
                </a:ext>
              </a:extLst>
            </p:cNvPr>
            <p:cNvSpPr>
              <a:spLocks noEditPoints="1"/>
            </p:cNvSpPr>
            <p:nvPr/>
          </p:nvSpPr>
          <p:spPr bwMode="auto">
            <a:xfrm>
              <a:off x="1788810" y="2276744"/>
              <a:ext cx="392113" cy="430213"/>
            </a:xfrm>
            <a:custGeom>
              <a:avLst/>
              <a:gdLst>
                <a:gd name="T0" fmla="*/ 108 w 149"/>
                <a:gd name="T1" fmla="*/ 163 h 163"/>
                <a:gd name="T2" fmla="*/ 35 w 149"/>
                <a:gd name="T3" fmla="*/ 163 h 163"/>
                <a:gd name="T4" fmla="*/ 35 w 149"/>
                <a:gd name="T5" fmla="*/ 158 h 163"/>
                <a:gd name="T6" fmla="*/ 30 w 149"/>
                <a:gd name="T7" fmla="*/ 142 h 163"/>
                <a:gd name="T8" fmla="*/ 21 w 149"/>
                <a:gd name="T9" fmla="*/ 127 h 163"/>
                <a:gd name="T10" fmla="*/ 0 w 149"/>
                <a:gd name="T11" fmla="*/ 74 h 163"/>
                <a:gd name="T12" fmla="*/ 74 w 149"/>
                <a:gd name="T13" fmla="*/ 0 h 163"/>
                <a:gd name="T14" fmla="*/ 149 w 149"/>
                <a:gd name="T15" fmla="*/ 74 h 163"/>
                <a:gd name="T16" fmla="*/ 127 w 149"/>
                <a:gd name="T17" fmla="*/ 127 h 163"/>
                <a:gd name="T18" fmla="*/ 118 w 149"/>
                <a:gd name="T19" fmla="*/ 142 h 163"/>
                <a:gd name="T20" fmla="*/ 114 w 149"/>
                <a:gd name="T21" fmla="*/ 158 h 163"/>
                <a:gd name="T22" fmla="*/ 113 w 149"/>
                <a:gd name="T23" fmla="*/ 163 h 163"/>
                <a:gd name="T24" fmla="*/ 108 w 149"/>
                <a:gd name="T25" fmla="*/ 163 h 163"/>
                <a:gd name="T26" fmla="*/ 46 w 149"/>
                <a:gd name="T27" fmla="*/ 151 h 163"/>
                <a:gd name="T28" fmla="*/ 103 w 149"/>
                <a:gd name="T29" fmla="*/ 151 h 163"/>
                <a:gd name="T30" fmla="*/ 108 w 149"/>
                <a:gd name="T31" fmla="*/ 136 h 163"/>
                <a:gd name="T32" fmla="*/ 117 w 149"/>
                <a:gd name="T33" fmla="*/ 120 h 163"/>
                <a:gd name="T34" fmla="*/ 136 w 149"/>
                <a:gd name="T35" fmla="*/ 74 h 163"/>
                <a:gd name="T36" fmla="*/ 74 w 149"/>
                <a:gd name="T37" fmla="*/ 12 h 163"/>
                <a:gd name="T38" fmla="*/ 12 w 149"/>
                <a:gd name="T39" fmla="*/ 74 h 163"/>
                <a:gd name="T40" fmla="*/ 31 w 149"/>
                <a:gd name="T41" fmla="*/ 120 h 163"/>
                <a:gd name="T42" fmla="*/ 41 w 149"/>
                <a:gd name="T43" fmla="*/ 136 h 163"/>
                <a:gd name="T44" fmla="*/ 46 w 149"/>
                <a:gd name="T45" fmla="*/ 151 h 1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49" h="163">
                  <a:moveTo>
                    <a:pt x="108" y="163"/>
                  </a:moveTo>
                  <a:cubicBezTo>
                    <a:pt x="35" y="163"/>
                    <a:pt x="35" y="163"/>
                    <a:pt x="35" y="163"/>
                  </a:cubicBezTo>
                  <a:cubicBezTo>
                    <a:pt x="35" y="158"/>
                    <a:pt x="35" y="158"/>
                    <a:pt x="35" y="158"/>
                  </a:cubicBezTo>
                  <a:cubicBezTo>
                    <a:pt x="34" y="153"/>
                    <a:pt x="32" y="144"/>
                    <a:pt x="30" y="142"/>
                  </a:cubicBezTo>
                  <a:cubicBezTo>
                    <a:pt x="28" y="137"/>
                    <a:pt x="24" y="132"/>
                    <a:pt x="21" y="127"/>
                  </a:cubicBezTo>
                  <a:cubicBezTo>
                    <a:pt x="11" y="112"/>
                    <a:pt x="0" y="95"/>
                    <a:pt x="0" y="74"/>
                  </a:cubicBezTo>
                  <a:cubicBezTo>
                    <a:pt x="0" y="33"/>
                    <a:pt x="33" y="0"/>
                    <a:pt x="74" y="0"/>
                  </a:cubicBezTo>
                  <a:cubicBezTo>
                    <a:pt x="115" y="0"/>
                    <a:pt x="149" y="33"/>
                    <a:pt x="149" y="74"/>
                  </a:cubicBezTo>
                  <a:cubicBezTo>
                    <a:pt x="149" y="95"/>
                    <a:pt x="138" y="112"/>
                    <a:pt x="127" y="127"/>
                  </a:cubicBezTo>
                  <a:cubicBezTo>
                    <a:pt x="124" y="132"/>
                    <a:pt x="121" y="137"/>
                    <a:pt x="118" y="142"/>
                  </a:cubicBezTo>
                  <a:cubicBezTo>
                    <a:pt x="117" y="144"/>
                    <a:pt x="115" y="153"/>
                    <a:pt x="114" y="158"/>
                  </a:cubicBezTo>
                  <a:cubicBezTo>
                    <a:pt x="113" y="163"/>
                    <a:pt x="113" y="163"/>
                    <a:pt x="113" y="163"/>
                  </a:cubicBezTo>
                  <a:lnTo>
                    <a:pt x="108" y="163"/>
                  </a:lnTo>
                  <a:close/>
                  <a:moveTo>
                    <a:pt x="46" y="151"/>
                  </a:moveTo>
                  <a:cubicBezTo>
                    <a:pt x="103" y="151"/>
                    <a:pt x="103" y="151"/>
                    <a:pt x="103" y="151"/>
                  </a:cubicBezTo>
                  <a:cubicBezTo>
                    <a:pt x="104" y="146"/>
                    <a:pt x="105" y="139"/>
                    <a:pt x="108" y="136"/>
                  </a:cubicBezTo>
                  <a:cubicBezTo>
                    <a:pt x="111" y="130"/>
                    <a:pt x="114" y="125"/>
                    <a:pt x="117" y="120"/>
                  </a:cubicBezTo>
                  <a:cubicBezTo>
                    <a:pt x="127" y="106"/>
                    <a:pt x="136" y="92"/>
                    <a:pt x="136" y="74"/>
                  </a:cubicBezTo>
                  <a:cubicBezTo>
                    <a:pt x="136" y="40"/>
                    <a:pt x="109" y="12"/>
                    <a:pt x="74" y="12"/>
                  </a:cubicBezTo>
                  <a:cubicBezTo>
                    <a:pt x="40" y="12"/>
                    <a:pt x="12" y="40"/>
                    <a:pt x="12" y="74"/>
                  </a:cubicBezTo>
                  <a:cubicBezTo>
                    <a:pt x="12" y="92"/>
                    <a:pt x="21" y="106"/>
                    <a:pt x="31" y="120"/>
                  </a:cubicBezTo>
                  <a:cubicBezTo>
                    <a:pt x="35" y="125"/>
                    <a:pt x="38" y="130"/>
                    <a:pt x="41" y="136"/>
                  </a:cubicBezTo>
                  <a:cubicBezTo>
                    <a:pt x="43" y="139"/>
                    <a:pt x="45" y="146"/>
                    <a:pt x="46" y="151"/>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endParaRPr lang="zh-CN" altLang="en-US" noProof="1">
                <a:solidFill>
                  <a:prstClr val="white"/>
                </a:solidFill>
              </a:endParaRPr>
            </a:p>
          </p:txBody>
        </p:sp>
        <p:sp>
          <p:nvSpPr>
            <p:cNvPr id="44" name="Freeform 10">
              <a:extLst>
                <a:ext uri="{FF2B5EF4-FFF2-40B4-BE49-F238E27FC236}">
                  <a16:creationId xmlns:a16="http://schemas.microsoft.com/office/drawing/2014/main" id="{786694C3-B672-486D-9DF0-8F39D7FFEFDF}"/>
                </a:ext>
              </a:extLst>
            </p:cNvPr>
            <p:cNvSpPr/>
            <p:nvPr/>
          </p:nvSpPr>
          <p:spPr bwMode="auto">
            <a:xfrm>
              <a:off x="1884060" y="2729182"/>
              <a:ext cx="195263" cy="128588"/>
            </a:xfrm>
            <a:custGeom>
              <a:avLst/>
              <a:gdLst>
                <a:gd name="T0" fmla="*/ 0 w 74"/>
                <a:gd name="T1" fmla="*/ 0 h 49"/>
                <a:gd name="T2" fmla="*/ 0 w 74"/>
                <a:gd name="T3" fmla="*/ 20 h 49"/>
                <a:gd name="T4" fmla="*/ 37 w 74"/>
                <a:gd name="T5" fmla="*/ 49 h 49"/>
                <a:gd name="T6" fmla="*/ 41 w 74"/>
                <a:gd name="T7" fmla="*/ 49 h 49"/>
                <a:gd name="T8" fmla="*/ 74 w 74"/>
                <a:gd name="T9" fmla="*/ 20 h 49"/>
                <a:gd name="T10" fmla="*/ 74 w 74"/>
                <a:gd name="T11" fmla="*/ 0 h 49"/>
                <a:gd name="T12" fmla="*/ 0 w 74"/>
                <a:gd name="T13" fmla="*/ 0 h 49"/>
              </a:gdLst>
              <a:ahLst/>
              <a:cxnLst>
                <a:cxn ang="0">
                  <a:pos x="T0" y="T1"/>
                </a:cxn>
                <a:cxn ang="0">
                  <a:pos x="T2" y="T3"/>
                </a:cxn>
                <a:cxn ang="0">
                  <a:pos x="T4" y="T5"/>
                </a:cxn>
                <a:cxn ang="0">
                  <a:pos x="T6" y="T7"/>
                </a:cxn>
                <a:cxn ang="0">
                  <a:pos x="T8" y="T9"/>
                </a:cxn>
                <a:cxn ang="0">
                  <a:pos x="T10" y="T11"/>
                </a:cxn>
                <a:cxn ang="0">
                  <a:pos x="T12" y="T13"/>
                </a:cxn>
              </a:cxnLst>
              <a:rect l="0" t="0" r="r" b="b"/>
              <a:pathLst>
                <a:path w="74" h="49">
                  <a:moveTo>
                    <a:pt x="0" y="0"/>
                  </a:moveTo>
                  <a:cubicBezTo>
                    <a:pt x="0" y="20"/>
                    <a:pt x="0" y="20"/>
                    <a:pt x="0" y="20"/>
                  </a:cubicBezTo>
                  <a:cubicBezTo>
                    <a:pt x="0" y="36"/>
                    <a:pt x="17" y="49"/>
                    <a:pt x="37" y="49"/>
                  </a:cubicBezTo>
                  <a:cubicBezTo>
                    <a:pt x="41" y="49"/>
                    <a:pt x="41" y="49"/>
                    <a:pt x="41" y="49"/>
                  </a:cubicBezTo>
                  <a:cubicBezTo>
                    <a:pt x="61" y="49"/>
                    <a:pt x="74" y="36"/>
                    <a:pt x="74" y="20"/>
                  </a:cubicBezTo>
                  <a:cubicBezTo>
                    <a:pt x="74" y="0"/>
                    <a:pt x="74" y="0"/>
                    <a:pt x="74" y="0"/>
                  </a:cubicBezTo>
                  <a:lnTo>
                    <a:pt x="0" y="0"/>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endParaRPr lang="zh-CN" altLang="en-US" noProof="1">
                <a:solidFill>
                  <a:prstClr val="white"/>
                </a:solidFill>
              </a:endParaRPr>
            </a:p>
          </p:txBody>
        </p:sp>
        <p:sp>
          <p:nvSpPr>
            <p:cNvPr id="45" name="Freeform 11">
              <a:extLst>
                <a:ext uri="{FF2B5EF4-FFF2-40B4-BE49-F238E27FC236}">
                  <a16:creationId xmlns:a16="http://schemas.microsoft.com/office/drawing/2014/main" id="{10003959-C3F0-4A0B-984F-E53671C8E6C1}"/>
                </a:ext>
              </a:extLst>
            </p:cNvPr>
            <p:cNvSpPr/>
            <p:nvPr/>
          </p:nvSpPr>
          <p:spPr bwMode="auto">
            <a:xfrm>
              <a:off x="1872947" y="2459307"/>
              <a:ext cx="223838" cy="179388"/>
            </a:xfrm>
            <a:custGeom>
              <a:avLst/>
              <a:gdLst>
                <a:gd name="T0" fmla="*/ 83 w 85"/>
                <a:gd name="T1" fmla="*/ 9 h 68"/>
                <a:gd name="T2" fmla="*/ 62 w 85"/>
                <a:gd name="T3" fmla="*/ 66 h 68"/>
                <a:gd name="T4" fmla="*/ 62 w 85"/>
                <a:gd name="T5" fmla="*/ 68 h 68"/>
                <a:gd name="T6" fmla="*/ 52 w 85"/>
                <a:gd name="T7" fmla="*/ 68 h 68"/>
                <a:gd name="T8" fmla="*/ 53 w 85"/>
                <a:gd name="T9" fmla="*/ 66 h 68"/>
                <a:gd name="T10" fmla="*/ 67 w 85"/>
                <a:gd name="T11" fmla="*/ 17 h 68"/>
                <a:gd name="T12" fmla="*/ 67 w 85"/>
                <a:gd name="T13" fmla="*/ 17 h 68"/>
                <a:gd name="T14" fmla="*/ 66 w 85"/>
                <a:gd name="T15" fmla="*/ 17 h 68"/>
                <a:gd name="T16" fmla="*/ 55 w 85"/>
                <a:gd name="T17" fmla="*/ 13 h 68"/>
                <a:gd name="T18" fmla="*/ 44 w 85"/>
                <a:gd name="T19" fmla="*/ 17 h 68"/>
                <a:gd name="T20" fmla="*/ 30 w 85"/>
                <a:gd name="T21" fmla="*/ 12 h 68"/>
                <a:gd name="T22" fmla="*/ 17 w 85"/>
                <a:gd name="T23" fmla="*/ 16 h 68"/>
                <a:gd name="T24" fmla="*/ 30 w 85"/>
                <a:gd name="T25" fmla="*/ 66 h 68"/>
                <a:gd name="T26" fmla="*/ 31 w 85"/>
                <a:gd name="T27" fmla="*/ 68 h 68"/>
                <a:gd name="T28" fmla="*/ 21 w 85"/>
                <a:gd name="T29" fmla="*/ 68 h 68"/>
                <a:gd name="T30" fmla="*/ 21 w 85"/>
                <a:gd name="T31" fmla="*/ 66 h 68"/>
                <a:gd name="T32" fmla="*/ 2 w 85"/>
                <a:gd name="T33" fmla="*/ 9 h 68"/>
                <a:gd name="T34" fmla="*/ 2 w 85"/>
                <a:gd name="T35" fmla="*/ 9 h 68"/>
                <a:gd name="T36" fmla="*/ 1 w 85"/>
                <a:gd name="T37" fmla="*/ 8 h 68"/>
                <a:gd name="T38" fmla="*/ 1 w 85"/>
                <a:gd name="T39" fmla="*/ 8 h 68"/>
                <a:gd name="T40" fmla="*/ 1 w 85"/>
                <a:gd name="T41" fmla="*/ 7 h 68"/>
                <a:gd name="T42" fmla="*/ 2 w 85"/>
                <a:gd name="T43" fmla="*/ 1 h 68"/>
                <a:gd name="T44" fmla="*/ 9 w 85"/>
                <a:gd name="T45" fmla="*/ 3 h 68"/>
                <a:gd name="T46" fmla="*/ 9 w 85"/>
                <a:gd name="T47" fmla="*/ 3 h 68"/>
                <a:gd name="T48" fmla="*/ 16 w 85"/>
                <a:gd name="T49" fmla="*/ 7 h 68"/>
                <a:gd name="T50" fmla="*/ 27 w 85"/>
                <a:gd name="T51" fmla="*/ 2 h 68"/>
                <a:gd name="T52" fmla="*/ 31 w 85"/>
                <a:gd name="T53" fmla="*/ 1 h 68"/>
                <a:gd name="T54" fmla="*/ 34 w 85"/>
                <a:gd name="T55" fmla="*/ 3 h 68"/>
                <a:gd name="T56" fmla="*/ 43 w 85"/>
                <a:gd name="T57" fmla="*/ 8 h 68"/>
                <a:gd name="T58" fmla="*/ 52 w 85"/>
                <a:gd name="T59" fmla="*/ 3 h 68"/>
                <a:gd name="T60" fmla="*/ 55 w 85"/>
                <a:gd name="T61" fmla="*/ 1 h 68"/>
                <a:gd name="T62" fmla="*/ 59 w 85"/>
                <a:gd name="T63" fmla="*/ 3 h 68"/>
                <a:gd name="T64" fmla="*/ 66 w 85"/>
                <a:gd name="T65" fmla="*/ 8 h 68"/>
                <a:gd name="T66" fmla="*/ 66 w 85"/>
                <a:gd name="T67" fmla="*/ 8 h 68"/>
                <a:gd name="T68" fmla="*/ 76 w 85"/>
                <a:gd name="T69" fmla="*/ 3 h 68"/>
                <a:gd name="T70" fmla="*/ 82 w 85"/>
                <a:gd name="T71" fmla="*/ 2 h 68"/>
                <a:gd name="T72" fmla="*/ 83 w 85"/>
                <a:gd name="T73" fmla="*/ 9 h 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85" h="68">
                  <a:moveTo>
                    <a:pt x="83" y="9"/>
                  </a:moveTo>
                  <a:cubicBezTo>
                    <a:pt x="71" y="25"/>
                    <a:pt x="64" y="44"/>
                    <a:pt x="62" y="66"/>
                  </a:cubicBezTo>
                  <a:cubicBezTo>
                    <a:pt x="62" y="68"/>
                    <a:pt x="62" y="68"/>
                    <a:pt x="62" y="68"/>
                  </a:cubicBezTo>
                  <a:cubicBezTo>
                    <a:pt x="52" y="68"/>
                    <a:pt x="52" y="68"/>
                    <a:pt x="52" y="68"/>
                  </a:cubicBezTo>
                  <a:cubicBezTo>
                    <a:pt x="53" y="66"/>
                    <a:pt x="53" y="66"/>
                    <a:pt x="53" y="66"/>
                  </a:cubicBezTo>
                  <a:cubicBezTo>
                    <a:pt x="55" y="48"/>
                    <a:pt x="59" y="32"/>
                    <a:pt x="67" y="17"/>
                  </a:cubicBezTo>
                  <a:cubicBezTo>
                    <a:pt x="67" y="17"/>
                    <a:pt x="67" y="17"/>
                    <a:pt x="67" y="17"/>
                  </a:cubicBezTo>
                  <a:cubicBezTo>
                    <a:pt x="66" y="17"/>
                    <a:pt x="66" y="17"/>
                    <a:pt x="66" y="17"/>
                  </a:cubicBezTo>
                  <a:cubicBezTo>
                    <a:pt x="63" y="17"/>
                    <a:pt x="59" y="16"/>
                    <a:pt x="55" y="13"/>
                  </a:cubicBezTo>
                  <a:cubicBezTo>
                    <a:pt x="52" y="16"/>
                    <a:pt x="48" y="17"/>
                    <a:pt x="44" y="17"/>
                  </a:cubicBezTo>
                  <a:cubicBezTo>
                    <a:pt x="39" y="17"/>
                    <a:pt x="34" y="16"/>
                    <a:pt x="30" y="12"/>
                  </a:cubicBezTo>
                  <a:cubicBezTo>
                    <a:pt x="26" y="15"/>
                    <a:pt x="21" y="17"/>
                    <a:pt x="17" y="16"/>
                  </a:cubicBezTo>
                  <a:cubicBezTo>
                    <a:pt x="28" y="38"/>
                    <a:pt x="30" y="59"/>
                    <a:pt x="30" y="66"/>
                  </a:cubicBezTo>
                  <a:cubicBezTo>
                    <a:pt x="31" y="68"/>
                    <a:pt x="31" y="68"/>
                    <a:pt x="31" y="68"/>
                  </a:cubicBezTo>
                  <a:cubicBezTo>
                    <a:pt x="21" y="68"/>
                    <a:pt x="21" y="68"/>
                    <a:pt x="21" y="68"/>
                  </a:cubicBezTo>
                  <a:cubicBezTo>
                    <a:pt x="21" y="66"/>
                    <a:pt x="21" y="66"/>
                    <a:pt x="21" y="66"/>
                  </a:cubicBezTo>
                  <a:cubicBezTo>
                    <a:pt x="21" y="58"/>
                    <a:pt x="17" y="31"/>
                    <a:pt x="2" y="9"/>
                  </a:cubicBezTo>
                  <a:cubicBezTo>
                    <a:pt x="2" y="9"/>
                    <a:pt x="2" y="9"/>
                    <a:pt x="2" y="9"/>
                  </a:cubicBezTo>
                  <a:cubicBezTo>
                    <a:pt x="1" y="8"/>
                    <a:pt x="1" y="8"/>
                    <a:pt x="1" y="8"/>
                  </a:cubicBezTo>
                  <a:cubicBezTo>
                    <a:pt x="1" y="8"/>
                    <a:pt x="1" y="8"/>
                    <a:pt x="1" y="8"/>
                  </a:cubicBezTo>
                  <a:cubicBezTo>
                    <a:pt x="1" y="7"/>
                    <a:pt x="1" y="7"/>
                    <a:pt x="1" y="7"/>
                  </a:cubicBezTo>
                  <a:cubicBezTo>
                    <a:pt x="0" y="5"/>
                    <a:pt x="0" y="3"/>
                    <a:pt x="2" y="1"/>
                  </a:cubicBezTo>
                  <a:cubicBezTo>
                    <a:pt x="5" y="0"/>
                    <a:pt x="7" y="1"/>
                    <a:pt x="9" y="3"/>
                  </a:cubicBezTo>
                  <a:cubicBezTo>
                    <a:pt x="9" y="3"/>
                    <a:pt x="9" y="3"/>
                    <a:pt x="9" y="3"/>
                  </a:cubicBezTo>
                  <a:cubicBezTo>
                    <a:pt x="11" y="5"/>
                    <a:pt x="14" y="7"/>
                    <a:pt x="16" y="7"/>
                  </a:cubicBezTo>
                  <a:cubicBezTo>
                    <a:pt x="20" y="7"/>
                    <a:pt x="23" y="6"/>
                    <a:pt x="27" y="2"/>
                  </a:cubicBezTo>
                  <a:cubicBezTo>
                    <a:pt x="28" y="1"/>
                    <a:pt x="29" y="1"/>
                    <a:pt x="31" y="1"/>
                  </a:cubicBezTo>
                  <a:cubicBezTo>
                    <a:pt x="32" y="1"/>
                    <a:pt x="33" y="2"/>
                    <a:pt x="34" y="3"/>
                  </a:cubicBezTo>
                  <a:cubicBezTo>
                    <a:pt x="37" y="6"/>
                    <a:pt x="40" y="8"/>
                    <a:pt x="43" y="8"/>
                  </a:cubicBezTo>
                  <a:cubicBezTo>
                    <a:pt x="47" y="8"/>
                    <a:pt x="50" y="5"/>
                    <a:pt x="52" y="3"/>
                  </a:cubicBezTo>
                  <a:cubicBezTo>
                    <a:pt x="53" y="2"/>
                    <a:pt x="54" y="1"/>
                    <a:pt x="55" y="1"/>
                  </a:cubicBezTo>
                  <a:cubicBezTo>
                    <a:pt x="57" y="1"/>
                    <a:pt x="58" y="2"/>
                    <a:pt x="59" y="3"/>
                  </a:cubicBezTo>
                  <a:cubicBezTo>
                    <a:pt x="61" y="6"/>
                    <a:pt x="63" y="8"/>
                    <a:pt x="66" y="8"/>
                  </a:cubicBezTo>
                  <a:cubicBezTo>
                    <a:pt x="66" y="8"/>
                    <a:pt x="66" y="8"/>
                    <a:pt x="66" y="8"/>
                  </a:cubicBezTo>
                  <a:cubicBezTo>
                    <a:pt x="70" y="8"/>
                    <a:pt x="73" y="6"/>
                    <a:pt x="76" y="3"/>
                  </a:cubicBezTo>
                  <a:cubicBezTo>
                    <a:pt x="78" y="1"/>
                    <a:pt x="81" y="1"/>
                    <a:pt x="82" y="2"/>
                  </a:cubicBezTo>
                  <a:cubicBezTo>
                    <a:pt x="84" y="4"/>
                    <a:pt x="85" y="7"/>
                    <a:pt x="83" y="9"/>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endParaRPr lang="zh-CN" altLang="en-US" noProof="1">
                <a:solidFill>
                  <a:prstClr val="white"/>
                </a:solidFill>
              </a:endParaRPr>
            </a:p>
          </p:txBody>
        </p:sp>
      </p:grpSp>
      <p:sp>
        <p:nvSpPr>
          <p:cNvPr id="46" name="Freeform 13">
            <a:extLst>
              <a:ext uri="{FF2B5EF4-FFF2-40B4-BE49-F238E27FC236}">
                <a16:creationId xmlns:a16="http://schemas.microsoft.com/office/drawing/2014/main" id="{3263362D-93E9-46AE-9058-E8CF2A775C26}"/>
              </a:ext>
            </a:extLst>
          </p:cNvPr>
          <p:cNvSpPr>
            <a:spLocks noEditPoints="1"/>
          </p:cNvSpPr>
          <p:nvPr/>
        </p:nvSpPr>
        <p:spPr bwMode="auto">
          <a:xfrm>
            <a:off x="6025271" y="2802579"/>
            <a:ext cx="219075" cy="376237"/>
          </a:xfrm>
          <a:custGeom>
            <a:avLst/>
            <a:gdLst>
              <a:gd name="T0" fmla="*/ 73 w 130"/>
              <a:gd name="T1" fmla="*/ 98 h 222"/>
              <a:gd name="T2" fmla="*/ 118 w 130"/>
              <a:gd name="T3" fmla="*/ 116 h 222"/>
              <a:gd name="T4" fmla="*/ 130 w 130"/>
              <a:gd name="T5" fmla="*/ 149 h 222"/>
              <a:gd name="T6" fmla="*/ 115 w 130"/>
              <a:gd name="T7" fmla="*/ 186 h 222"/>
              <a:gd name="T8" fmla="*/ 73 w 130"/>
              <a:gd name="T9" fmla="*/ 203 h 222"/>
              <a:gd name="T10" fmla="*/ 73 w 130"/>
              <a:gd name="T11" fmla="*/ 222 h 222"/>
              <a:gd name="T12" fmla="*/ 58 w 130"/>
              <a:gd name="T13" fmla="*/ 222 h 222"/>
              <a:gd name="T14" fmla="*/ 58 w 130"/>
              <a:gd name="T15" fmla="*/ 203 h 222"/>
              <a:gd name="T16" fmla="*/ 0 w 130"/>
              <a:gd name="T17" fmla="*/ 150 h 222"/>
              <a:gd name="T18" fmla="*/ 26 w 130"/>
              <a:gd name="T19" fmla="*/ 150 h 222"/>
              <a:gd name="T20" fmla="*/ 58 w 130"/>
              <a:gd name="T21" fmla="*/ 185 h 222"/>
              <a:gd name="T22" fmla="*/ 58 w 130"/>
              <a:gd name="T23" fmla="*/ 117 h 222"/>
              <a:gd name="T24" fmla="*/ 4 w 130"/>
              <a:gd name="T25" fmla="*/ 69 h 222"/>
              <a:gd name="T26" fmla="*/ 19 w 130"/>
              <a:gd name="T27" fmla="*/ 34 h 222"/>
              <a:gd name="T28" fmla="*/ 58 w 130"/>
              <a:gd name="T29" fmla="*/ 19 h 222"/>
              <a:gd name="T30" fmla="*/ 58 w 130"/>
              <a:gd name="T31" fmla="*/ 0 h 222"/>
              <a:gd name="T32" fmla="*/ 73 w 130"/>
              <a:gd name="T33" fmla="*/ 0 h 222"/>
              <a:gd name="T34" fmla="*/ 73 w 130"/>
              <a:gd name="T35" fmla="*/ 19 h 222"/>
              <a:gd name="T36" fmla="*/ 125 w 130"/>
              <a:gd name="T37" fmla="*/ 63 h 222"/>
              <a:gd name="T38" fmla="*/ 99 w 130"/>
              <a:gd name="T39" fmla="*/ 63 h 222"/>
              <a:gd name="T40" fmla="*/ 73 w 130"/>
              <a:gd name="T41" fmla="*/ 37 h 222"/>
              <a:gd name="T42" fmla="*/ 73 w 130"/>
              <a:gd name="T43" fmla="*/ 98 h 222"/>
              <a:gd name="T44" fmla="*/ 58 w 130"/>
              <a:gd name="T45" fmla="*/ 96 h 222"/>
              <a:gd name="T46" fmla="*/ 58 w 130"/>
              <a:gd name="T47" fmla="*/ 37 h 222"/>
              <a:gd name="T48" fmla="*/ 30 w 130"/>
              <a:gd name="T49" fmla="*/ 67 h 222"/>
              <a:gd name="T50" fmla="*/ 38 w 130"/>
              <a:gd name="T51" fmla="*/ 86 h 222"/>
              <a:gd name="T52" fmla="*/ 58 w 130"/>
              <a:gd name="T53" fmla="*/ 96 h 222"/>
              <a:gd name="T54" fmla="*/ 73 w 130"/>
              <a:gd name="T55" fmla="*/ 185 h 222"/>
              <a:gd name="T56" fmla="*/ 104 w 130"/>
              <a:gd name="T57" fmla="*/ 150 h 222"/>
              <a:gd name="T58" fmla="*/ 97 w 130"/>
              <a:gd name="T59" fmla="*/ 131 h 222"/>
              <a:gd name="T60" fmla="*/ 73 w 130"/>
              <a:gd name="T61" fmla="*/ 120 h 222"/>
              <a:gd name="T62" fmla="*/ 73 w 130"/>
              <a:gd name="T63" fmla="*/ 185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30" h="222">
                <a:moveTo>
                  <a:pt x="73" y="98"/>
                </a:moveTo>
                <a:cubicBezTo>
                  <a:pt x="95" y="103"/>
                  <a:pt x="110" y="109"/>
                  <a:pt x="118" y="116"/>
                </a:cubicBezTo>
                <a:cubicBezTo>
                  <a:pt x="126" y="124"/>
                  <a:pt x="130" y="135"/>
                  <a:pt x="130" y="149"/>
                </a:cubicBezTo>
                <a:cubicBezTo>
                  <a:pt x="130" y="163"/>
                  <a:pt x="125" y="175"/>
                  <a:pt x="115" y="186"/>
                </a:cubicBezTo>
                <a:cubicBezTo>
                  <a:pt x="105" y="196"/>
                  <a:pt x="91" y="202"/>
                  <a:pt x="73" y="203"/>
                </a:cubicBezTo>
                <a:cubicBezTo>
                  <a:pt x="73" y="222"/>
                  <a:pt x="73" y="222"/>
                  <a:pt x="73" y="222"/>
                </a:cubicBezTo>
                <a:cubicBezTo>
                  <a:pt x="58" y="222"/>
                  <a:pt x="58" y="222"/>
                  <a:pt x="58" y="222"/>
                </a:cubicBezTo>
                <a:cubicBezTo>
                  <a:pt x="58" y="203"/>
                  <a:pt x="58" y="203"/>
                  <a:pt x="58" y="203"/>
                </a:cubicBezTo>
                <a:cubicBezTo>
                  <a:pt x="22" y="200"/>
                  <a:pt x="2" y="182"/>
                  <a:pt x="0" y="150"/>
                </a:cubicBezTo>
                <a:cubicBezTo>
                  <a:pt x="26" y="150"/>
                  <a:pt x="26" y="150"/>
                  <a:pt x="26" y="150"/>
                </a:cubicBezTo>
                <a:cubicBezTo>
                  <a:pt x="28" y="170"/>
                  <a:pt x="39" y="182"/>
                  <a:pt x="58" y="185"/>
                </a:cubicBezTo>
                <a:cubicBezTo>
                  <a:pt x="58" y="117"/>
                  <a:pt x="58" y="117"/>
                  <a:pt x="58" y="117"/>
                </a:cubicBezTo>
                <a:cubicBezTo>
                  <a:pt x="22" y="110"/>
                  <a:pt x="4" y="94"/>
                  <a:pt x="4" y="69"/>
                </a:cubicBezTo>
                <a:cubicBezTo>
                  <a:pt x="4" y="54"/>
                  <a:pt x="9" y="43"/>
                  <a:pt x="19" y="34"/>
                </a:cubicBezTo>
                <a:cubicBezTo>
                  <a:pt x="28" y="25"/>
                  <a:pt x="42" y="20"/>
                  <a:pt x="58" y="19"/>
                </a:cubicBezTo>
                <a:cubicBezTo>
                  <a:pt x="58" y="0"/>
                  <a:pt x="58" y="0"/>
                  <a:pt x="58" y="0"/>
                </a:cubicBezTo>
                <a:cubicBezTo>
                  <a:pt x="73" y="0"/>
                  <a:pt x="73" y="0"/>
                  <a:pt x="73" y="0"/>
                </a:cubicBezTo>
                <a:cubicBezTo>
                  <a:pt x="73" y="19"/>
                  <a:pt x="73" y="19"/>
                  <a:pt x="73" y="19"/>
                </a:cubicBezTo>
                <a:cubicBezTo>
                  <a:pt x="105" y="21"/>
                  <a:pt x="122" y="35"/>
                  <a:pt x="125" y="63"/>
                </a:cubicBezTo>
                <a:cubicBezTo>
                  <a:pt x="99" y="63"/>
                  <a:pt x="99" y="63"/>
                  <a:pt x="99" y="63"/>
                </a:cubicBezTo>
                <a:cubicBezTo>
                  <a:pt x="98" y="48"/>
                  <a:pt x="89" y="39"/>
                  <a:pt x="73" y="37"/>
                </a:cubicBezTo>
                <a:lnTo>
                  <a:pt x="73" y="98"/>
                </a:lnTo>
                <a:close/>
                <a:moveTo>
                  <a:pt x="58" y="96"/>
                </a:moveTo>
                <a:cubicBezTo>
                  <a:pt x="58" y="37"/>
                  <a:pt x="58" y="37"/>
                  <a:pt x="58" y="37"/>
                </a:cubicBezTo>
                <a:cubicBezTo>
                  <a:pt x="39" y="40"/>
                  <a:pt x="30" y="50"/>
                  <a:pt x="30" y="67"/>
                </a:cubicBezTo>
                <a:cubicBezTo>
                  <a:pt x="30" y="76"/>
                  <a:pt x="33" y="82"/>
                  <a:pt x="38" y="86"/>
                </a:cubicBezTo>
                <a:cubicBezTo>
                  <a:pt x="43" y="91"/>
                  <a:pt x="50" y="94"/>
                  <a:pt x="58" y="96"/>
                </a:cubicBezTo>
                <a:close/>
                <a:moveTo>
                  <a:pt x="73" y="185"/>
                </a:moveTo>
                <a:cubicBezTo>
                  <a:pt x="93" y="182"/>
                  <a:pt x="104" y="171"/>
                  <a:pt x="104" y="150"/>
                </a:cubicBezTo>
                <a:cubicBezTo>
                  <a:pt x="104" y="142"/>
                  <a:pt x="102" y="135"/>
                  <a:pt x="97" y="131"/>
                </a:cubicBezTo>
                <a:cubicBezTo>
                  <a:pt x="93" y="126"/>
                  <a:pt x="85" y="122"/>
                  <a:pt x="73" y="120"/>
                </a:cubicBezTo>
                <a:lnTo>
                  <a:pt x="73" y="185"/>
                </a:lnTo>
                <a:close/>
              </a:path>
            </a:pathLst>
          </a:custGeom>
          <a:solidFill>
            <a:srgbClr val="FEFEFE"/>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endParaRPr lang="zh-CN" altLang="en-US" noProof="1">
              <a:solidFill>
                <a:prstClr val="white"/>
              </a:solidFill>
            </a:endParaRPr>
          </a:p>
        </p:txBody>
      </p:sp>
      <p:sp>
        <p:nvSpPr>
          <p:cNvPr id="47" name="Freeform 19">
            <a:extLst>
              <a:ext uri="{FF2B5EF4-FFF2-40B4-BE49-F238E27FC236}">
                <a16:creationId xmlns:a16="http://schemas.microsoft.com/office/drawing/2014/main" id="{BAB980D3-76D5-484D-9627-1ACA61A2F7FA}"/>
              </a:ext>
            </a:extLst>
          </p:cNvPr>
          <p:cNvSpPr>
            <a:spLocks noEditPoints="1"/>
          </p:cNvSpPr>
          <p:nvPr/>
        </p:nvSpPr>
        <p:spPr bwMode="auto">
          <a:xfrm>
            <a:off x="5968121" y="3747141"/>
            <a:ext cx="309563" cy="311150"/>
          </a:xfrm>
          <a:custGeom>
            <a:avLst/>
            <a:gdLst>
              <a:gd name="T0" fmla="*/ 281 w 311"/>
              <a:gd name="T1" fmla="*/ 130 h 312"/>
              <a:gd name="T2" fmla="*/ 311 w 311"/>
              <a:gd name="T3" fmla="*/ 116 h 312"/>
              <a:gd name="T4" fmla="*/ 294 w 311"/>
              <a:gd name="T5" fmla="*/ 75 h 312"/>
              <a:gd name="T6" fmla="*/ 263 w 311"/>
              <a:gd name="T7" fmla="*/ 86 h 312"/>
              <a:gd name="T8" fmla="*/ 226 w 311"/>
              <a:gd name="T9" fmla="*/ 48 h 312"/>
              <a:gd name="T10" fmla="*/ 237 w 311"/>
              <a:gd name="T11" fmla="*/ 17 h 312"/>
              <a:gd name="T12" fmla="*/ 197 w 311"/>
              <a:gd name="T13" fmla="*/ 0 h 312"/>
              <a:gd name="T14" fmla="*/ 183 w 311"/>
              <a:gd name="T15" fmla="*/ 30 h 312"/>
              <a:gd name="T16" fmla="*/ 129 w 311"/>
              <a:gd name="T17" fmla="*/ 30 h 312"/>
              <a:gd name="T18" fmla="*/ 115 w 311"/>
              <a:gd name="T19" fmla="*/ 0 h 312"/>
              <a:gd name="T20" fmla="*/ 75 w 311"/>
              <a:gd name="T21" fmla="*/ 17 h 312"/>
              <a:gd name="T22" fmla="*/ 86 w 311"/>
              <a:gd name="T23" fmla="*/ 48 h 312"/>
              <a:gd name="T24" fmla="*/ 48 w 311"/>
              <a:gd name="T25" fmla="*/ 85 h 312"/>
              <a:gd name="T26" fmla="*/ 17 w 311"/>
              <a:gd name="T27" fmla="*/ 74 h 312"/>
              <a:gd name="T28" fmla="*/ 0 w 311"/>
              <a:gd name="T29" fmla="*/ 114 h 312"/>
              <a:gd name="T30" fmla="*/ 30 w 311"/>
              <a:gd name="T31" fmla="*/ 129 h 312"/>
              <a:gd name="T32" fmla="*/ 30 w 311"/>
              <a:gd name="T33" fmla="*/ 182 h 312"/>
              <a:gd name="T34" fmla="*/ 0 w 311"/>
              <a:gd name="T35" fmla="*/ 196 h 312"/>
              <a:gd name="T36" fmla="*/ 16 w 311"/>
              <a:gd name="T37" fmla="*/ 236 h 312"/>
              <a:gd name="T38" fmla="*/ 47 w 311"/>
              <a:gd name="T39" fmla="*/ 225 h 312"/>
              <a:gd name="T40" fmla="*/ 85 w 311"/>
              <a:gd name="T41" fmla="*/ 263 h 312"/>
              <a:gd name="T42" fmla="*/ 73 w 311"/>
              <a:gd name="T43" fmla="*/ 294 h 312"/>
              <a:gd name="T44" fmla="*/ 114 w 311"/>
              <a:gd name="T45" fmla="*/ 311 h 312"/>
              <a:gd name="T46" fmla="*/ 128 w 311"/>
              <a:gd name="T47" fmla="*/ 281 h 312"/>
              <a:gd name="T48" fmla="*/ 181 w 311"/>
              <a:gd name="T49" fmla="*/ 282 h 312"/>
              <a:gd name="T50" fmla="*/ 195 w 311"/>
              <a:gd name="T51" fmla="*/ 312 h 312"/>
              <a:gd name="T52" fmla="*/ 236 w 311"/>
              <a:gd name="T53" fmla="*/ 295 h 312"/>
              <a:gd name="T54" fmla="*/ 225 w 311"/>
              <a:gd name="T55" fmla="*/ 264 h 312"/>
              <a:gd name="T56" fmla="*/ 263 w 311"/>
              <a:gd name="T57" fmla="*/ 226 h 312"/>
              <a:gd name="T58" fmla="*/ 294 w 311"/>
              <a:gd name="T59" fmla="*/ 238 h 312"/>
              <a:gd name="T60" fmla="*/ 311 w 311"/>
              <a:gd name="T61" fmla="*/ 197 h 312"/>
              <a:gd name="T62" fmla="*/ 281 w 311"/>
              <a:gd name="T63" fmla="*/ 183 h 312"/>
              <a:gd name="T64" fmla="*/ 281 w 311"/>
              <a:gd name="T65" fmla="*/ 130 h 312"/>
              <a:gd name="T66" fmla="*/ 155 w 311"/>
              <a:gd name="T67" fmla="*/ 254 h 312"/>
              <a:gd name="T68" fmla="*/ 57 w 311"/>
              <a:gd name="T69" fmla="*/ 156 h 312"/>
              <a:gd name="T70" fmla="*/ 155 w 311"/>
              <a:gd name="T71" fmla="*/ 57 h 312"/>
              <a:gd name="T72" fmla="*/ 254 w 311"/>
              <a:gd name="T73" fmla="*/ 156 h 312"/>
              <a:gd name="T74" fmla="*/ 155 w 311"/>
              <a:gd name="T75" fmla="*/ 254 h 3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311" h="312">
                <a:moveTo>
                  <a:pt x="281" y="130"/>
                </a:moveTo>
                <a:cubicBezTo>
                  <a:pt x="311" y="116"/>
                  <a:pt x="311" y="116"/>
                  <a:pt x="311" y="116"/>
                </a:cubicBezTo>
                <a:cubicBezTo>
                  <a:pt x="294" y="75"/>
                  <a:pt x="294" y="75"/>
                  <a:pt x="294" y="75"/>
                </a:cubicBezTo>
                <a:cubicBezTo>
                  <a:pt x="263" y="86"/>
                  <a:pt x="263" y="86"/>
                  <a:pt x="263" y="86"/>
                </a:cubicBezTo>
                <a:cubicBezTo>
                  <a:pt x="253" y="71"/>
                  <a:pt x="240" y="58"/>
                  <a:pt x="226" y="48"/>
                </a:cubicBezTo>
                <a:cubicBezTo>
                  <a:pt x="237" y="17"/>
                  <a:pt x="237" y="17"/>
                  <a:pt x="237" y="17"/>
                </a:cubicBezTo>
                <a:cubicBezTo>
                  <a:pt x="197" y="0"/>
                  <a:pt x="197" y="0"/>
                  <a:pt x="197" y="0"/>
                </a:cubicBezTo>
                <a:cubicBezTo>
                  <a:pt x="183" y="30"/>
                  <a:pt x="183" y="30"/>
                  <a:pt x="183" y="30"/>
                </a:cubicBezTo>
                <a:cubicBezTo>
                  <a:pt x="165" y="27"/>
                  <a:pt x="147" y="26"/>
                  <a:pt x="129" y="30"/>
                </a:cubicBezTo>
                <a:cubicBezTo>
                  <a:pt x="115" y="0"/>
                  <a:pt x="115" y="0"/>
                  <a:pt x="115" y="0"/>
                </a:cubicBezTo>
                <a:cubicBezTo>
                  <a:pt x="75" y="17"/>
                  <a:pt x="75" y="17"/>
                  <a:pt x="75" y="17"/>
                </a:cubicBezTo>
                <a:cubicBezTo>
                  <a:pt x="86" y="48"/>
                  <a:pt x="86" y="48"/>
                  <a:pt x="86" y="48"/>
                </a:cubicBezTo>
                <a:cubicBezTo>
                  <a:pt x="70" y="58"/>
                  <a:pt x="58" y="71"/>
                  <a:pt x="48" y="85"/>
                </a:cubicBezTo>
                <a:cubicBezTo>
                  <a:pt x="17" y="74"/>
                  <a:pt x="17" y="74"/>
                  <a:pt x="17" y="74"/>
                </a:cubicBezTo>
                <a:cubicBezTo>
                  <a:pt x="0" y="114"/>
                  <a:pt x="0" y="114"/>
                  <a:pt x="0" y="114"/>
                </a:cubicBezTo>
                <a:cubicBezTo>
                  <a:pt x="30" y="129"/>
                  <a:pt x="30" y="129"/>
                  <a:pt x="30" y="129"/>
                </a:cubicBezTo>
                <a:cubicBezTo>
                  <a:pt x="26" y="146"/>
                  <a:pt x="26" y="164"/>
                  <a:pt x="30" y="182"/>
                </a:cubicBezTo>
                <a:cubicBezTo>
                  <a:pt x="0" y="196"/>
                  <a:pt x="0" y="196"/>
                  <a:pt x="0" y="196"/>
                </a:cubicBezTo>
                <a:cubicBezTo>
                  <a:pt x="16" y="236"/>
                  <a:pt x="16" y="236"/>
                  <a:pt x="16" y="236"/>
                </a:cubicBezTo>
                <a:cubicBezTo>
                  <a:pt x="47" y="225"/>
                  <a:pt x="47" y="225"/>
                  <a:pt x="47" y="225"/>
                </a:cubicBezTo>
                <a:cubicBezTo>
                  <a:pt x="57" y="241"/>
                  <a:pt x="70" y="253"/>
                  <a:pt x="85" y="263"/>
                </a:cubicBezTo>
                <a:cubicBezTo>
                  <a:pt x="73" y="294"/>
                  <a:pt x="73" y="294"/>
                  <a:pt x="73" y="294"/>
                </a:cubicBezTo>
                <a:cubicBezTo>
                  <a:pt x="114" y="311"/>
                  <a:pt x="114" y="311"/>
                  <a:pt x="114" y="311"/>
                </a:cubicBezTo>
                <a:cubicBezTo>
                  <a:pt x="128" y="281"/>
                  <a:pt x="128" y="281"/>
                  <a:pt x="128" y="281"/>
                </a:cubicBezTo>
                <a:cubicBezTo>
                  <a:pt x="145" y="285"/>
                  <a:pt x="163" y="285"/>
                  <a:pt x="181" y="282"/>
                </a:cubicBezTo>
                <a:cubicBezTo>
                  <a:pt x="195" y="312"/>
                  <a:pt x="195" y="312"/>
                  <a:pt x="195" y="312"/>
                </a:cubicBezTo>
                <a:cubicBezTo>
                  <a:pt x="236" y="295"/>
                  <a:pt x="236" y="295"/>
                  <a:pt x="236" y="295"/>
                </a:cubicBezTo>
                <a:cubicBezTo>
                  <a:pt x="225" y="264"/>
                  <a:pt x="225" y="264"/>
                  <a:pt x="225" y="264"/>
                </a:cubicBezTo>
                <a:cubicBezTo>
                  <a:pt x="240" y="254"/>
                  <a:pt x="253" y="241"/>
                  <a:pt x="263" y="226"/>
                </a:cubicBezTo>
                <a:cubicBezTo>
                  <a:pt x="294" y="238"/>
                  <a:pt x="294" y="238"/>
                  <a:pt x="294" y="238"/>
                </a:cubicBezTo>
                <a:cubicBezTo>
                  <a:pt x="311" y="197"/>
                  <a:pt x="311" y="197"/>
                  <a:pt x="311" y="197"/>
                </a:cubicBezTo>
                <a:cubicBezTo>
                  <a:pt x="281" y="183"/>
                  <a:pt x="281" y="183"/>
                  <a:pt x="281" y="183"/>
                </a:cubicBezTo>
                <a:cubicBezTo>
                  <a:pt x="285" y="166"/>
                  <a:pt x="285" y="148"/>
                  <a:pt x="281" y="130"/>
                </a:cubicBezTo>
                <a:close/>
                <a:moveTo>
                  <a:pt x="155" y="254"/>
                </a:moveTo>
                <a:cubicBezTo>
                  <a:pt x="101" y="254"/>
                  <a:pt x="57" y="210"/>
                  <a:pt x="57" y="156"/>
                </a:cubicBezTo>
                <a:cubicBezTo>
                  <a:pt x="57" y="101"/>
                  <a:pt x="101" y="57"/>
                  <a:pt x="155" y="57"/>
                </a:cubicBezTo>
                <a:cubicBezTo>
                  <a:pt x="210" y="57"/>
                  <a:pt x="254" y="101"/>
                  <a:pt x="254" y="156"/>
                </a:cubicBezTo>
                <a:cubicBezTo>
                  <a:pt x="254" y="210"/>
                  <a:pt x="210" y="254"/>
                  <a:pt x="155" y="254"/>
                </a:cubicBezTo>
                <a:close/>
              </a:path>
            </a:pathLst>
          </a:custGeom>
          <a:solidFill>
            <a:srgbClr val="FEFEFE"/>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endParaRPr lang="zh-CN" altLang="en-US" noProof="1">
              <a:solidFill>
                <a:prstClr val="white"/>
              </a:solidFill>
            </a:endParaRPr>
          </a:p>
        </p:txBody>
      </p:sp>
      <p:grpSp>
        <p:nvGrpSpPr>
          <p:cNvPr id="48" name="组合 47">
            <a:extLst>
              <a:ext uri="{FF2B5EF4-FFF2-40B4-BE49-F238E27FC236}">
                <a16:creationId xmlns:a16="http://schemas.microsoft.com/office/drawing/2014/main" id="{A3CDCF94-EBF1-44D4-9379-1BE1884D57EC}"/>
              </a:ext>
            </a:extLst>
          </p:cNvPr>
          <p:cNvGrpSpPr/>
          <p:nvPr/>
        </p:nvGrpSpPr>
        <p:grpSpPr>
          <a:xfrm>
            <a:off x="5820472" y="4809422"/>
            <a:ext cx="628205" cy="604138"/>
            <a:chOff x="2607983" y="4241292"/>
            <a:chExt cx="490600" cy="471805"/>
          </a:xfrm>
          <a:solidFill>
            <a:srgbClr val="FEFEFE"/>
          </a:solidFill>
        </p:grpSpPr>
        <p:sp>
          <p:nvSpPr>
            <p:cNvPr id="49" name="Oval 131">
              <a:extLst>
                <a:ext uri="{FF2B5EF4-FFF2-40B4-BE49-F238E27FC236}">
                  <a16:creationId xmlns:a16="http://schemas.microsoft.com/office/drawing/2014/main" id="{321CCE62-C99F-43B1-BB23-3CBC260763AF}"/>
                </a:ext>
              </a:extLst>
            </p:cNvPr>
            <p:cNvSpPr>
              <a:spLocks noChangeArrowheads="1"/>
            </p:cNvSpPr>
            <p:nvPr/>
          </p:nvSpPr>
          <p:spPr bwMode="auto">
            <a:xfrm>
              <a:off x="2742898" y="4241292"/>
              <a:ext cx="220770" cy="223595"/>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a:lstStyle/>
            <a:p>
              <a:pPr fontAlgn="auto"/>
              <a:endParaRPr lang="zh-CN" altLang="en-US" noProof="1">
                <a:solidFill>
                  <a:prstClr val="black"/>
                </a:solidFill>
              </a:endParaRPr>
            </a:p>
          </p:txBody>
        </p:sp>
        <p:sp>
          <p:nvSpPr>
            <p:cNvPr id="50" name="Freeform 134">
              <a:extLst>
                <a:ext uri="{FF2B5EF4-FFF2-40B4-BE49-F238E27FC236}">
                  <a16:creationId xmlns:a16="http://schemas.microsoft.com/office/drawing/2014/main" id="{DDEF717B-0687-42CC-B23A-2F2B262099FE}"/>
                </a:ext>
              </a:extLst>
            </p:cNvPr>
            <p:cNvSpPr/>
            <p:nvPr/>
          </p:nvSpPr>
          <p:spPr bwMode="auto">
            <a:xfrm>
              <a:off x="2607983" y="4499759"/>
              <a:ext cx="490600" cy="213338"/>
            </a:xfrm>
            <a:custGeom>
              <a:avLst/>
              <a:gdLst>
                <a:gd name="T0" fmla="*/ 35 w 200"/>
                <a:gd name="T1" fmla="*/ 87 h 87"/>
                <a:gd name="T2" fmla="*/ 35 w 200"/>
                <a:gd name="T3" fmla="*/ 72 h 87"/>
                <a:gd name="T4" fmla="*/ 46 w 200"/>
                <a:gd name="T5" fmla="*/ 72 h 87"/>
                <a:gd name="T6" fmla="*/ 46 w 200"/>
                <a:gd name="T7" fmla="*/ 87 h 87"/>
                <a:gd name="T8" fmla="*/ 155 w 200"/>
                <a:gd name="T9" fmla="*/ 87 h 87"/>
                <a:gd name="T10" fmla="*/ 155 w 200"/>
                <a:gd name="T11" fmla="*/ 72 h 87"/>
                <a:gd name="T12" fmla="*/ 166 w 200"/>
                <a:gd name="T13" fmla="*/ 72 h 87"/>
                <a:gd name="T14" fmla="*/ 166 w 200"/>
                <a:gd name="T15" fmla="*/ 87 h 87"/>
                <a:gd name="T16" fmla="*/ 199 w 200"/>
                <a:gd name="T17" fmla="*/ 87 h 87"/>
                <a:gd name="T18" fmla="*/ 200 w 200"/>
                <a:gd name="T19" fmla="*/ 43 h 87"/>
                <a:gd name="T20" fmla="*/ 156 w 200"/>
                <a:gd name="T21" fmla="*/ 0 h 87"/>
                <a:gd name="T22" fmla="*/ 156 w 200"/>
                <a:gd name="T23" fmla="*/ 0 h 87"/>
                <a:gd name="T24" fmla="*/ 156 w 200"/>
                <a:gd name="T25" fmla="*/ 0 h 87"/>
                <a:gd name="T26" fmla="*/ 140 w 200"/>
                <a:gd name="T27" fmla="*/ 0 h 87"/>
                <a:gd name="T28" fmla="*/ 100 w 200"/>
                <a:gd name="T29" fmla="*/ 80 h 87"/>
                <a:gd name="T30" fmla="*/ 60 w 200"/>
                <a:gd name="T31" fmla="*/ 0 h 87"/>
                <a:gd name="T32" fmla="*/ 45 w 200"/>
                <a:gd name="T33" fmla="*/ 0 h 87"/>
                <a:gd name="T34" fmla="*/ 45 w 200"/>
                <a:gd name="T35" fmla="*/ 0 h 87"/>
                <a:gd name="T36" fmla="*/ 44 w 200"/>
                <a:gd name="T37" fmla="*/ 0 h 87"/>
                <a:gd name="T38" fmla="*/ 1 w 200"/>
                <a:gd name="T39" fmla="*/ 43 h 87"/>
                <a:gd name="T40" fmla="*/ 0 w 200"/>
                <a:gd name="T41" fmla="*/ 87 h 87"/>
                <a:gd name="T42" fmla="*/ 35 w 200"/>
                <a:gd name="T43" fmla="*/ 87 h 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200" h="87">
                  <a:moveTo>
                    <a:pt x="35" y="87"/>
                  </a:moveTo>
                  <a:cubicBezTo>
                    <a:pt x="35" y="72"/>
                    <a:pt x="35" y="72"/>
                    <a:pt x="35" y="72"/>
                  </a:cubicBezTo>
                  <a:cubicBezTo>
                    <a:pt x="46" y="72"/>
                    <a:pt x="46" y="72"/>
                    <a:pt x="46" y="72"/>
                  </a:cubicBezTo>
                  <a:cubicBezTo>
                    <a:pt x="46" y="87"/>
                    <a:pt x="46" y="87"/>
                    <a:pt x="46" y="87"/>
                  </a:cubicBezTo>
                  <a:cubicBezTo>
                    <a:pt x="155" y="87"/>
                    <a:pt x="155" y="87"/>
                    <a:pt x="155" y="87"/>
                  </a:cubicBezTo>
                  <a:cubicBezTo>
                    <a:pt x="155" y="72"/>
                    <a:pt x="155" y="72"/>
                    <a:pt x="155" y="72"/>
                  </a:cubicBezTo>
                  <a:cubicBezTo>
                    <a:pt x="166" y="72"/>
                    <a:pt x="166" y="72"/>
                    <a:pt x="166" y="72"/>
                  </a:cubicBezTo>
                  <a:cubicBezTo>
                    <a:pt x="166" y="87"/>
                    <a:pt x="166" y="87"/>
                    <a:pt x="166" y="87"/>
                  </a:cubicBezTo>
                  <a:cubicBezTo>
                    <a:pt x="199" y="87"/>
                    <a:pt x="199" y="87"/>
                    <a:pt x="199" y="87"/>
                  </a:cubicBezTo>
                  <a:cubicBezTo>
                    <a:pt x="199" y="47"/>
                    <a:pt x="200" y="43"/>
                    <a:pt x="200" y="43"/>
                  </a:cubicBezTo>
                  <a:cubicBezTo>
                    <a:pt x="200" y="19"/>
                    <a:pt x="180" y="0"/>
                    <a:pt x="156" y="0"/>
                  </a:cubicBezTo>
                  <a:cubicBezTo>
                    <a:pt x="156" y="0"/>
                    <a:pt x="156" y="0"/>
                    <a:pt x="156" y="0"/>
                  </a:cubicBezTo>
                  <a:cubicBezTo>
                    <a:pt x="156" y="0"/>
                    <a:pt x="156" y="0"/>
                    <a:pt x="156" y="0"/>
                  </a:cubicBezTo>
                  <a:cubicBezTo>
                    <a:pt x="140" y="0"/>
                    <a:pt x="140" y="0"/>
                    <a:pt x="140" y="0"/>
                  </a:cubicBezTo>
                  <a:cubicBezTo>
                    <a:pt x="100" y="80"/>
                    <a:pt x="100" y="80"/>
                    <a:pt x="100" y="80"/>
                  </a:cubicBezTo>
                  <a:cubicBezTo>
                    <a:pt x="60" y="0"/>
                    <a:pt x="60" y="0"/>
                    <a:pt x="60" y="0"/>
                  </a:cubicBezTo>
                  <a:cubicBezTo>
                    <a:pt x="45" y="0"/>
                    <a:pt x="45" y="0"/>
                    <a:pt x="45" y="0"/>
                  </a:cubicBezTo>
                  <a:cubicBezTo>
                    <a:pt x="45" y="0"/>
                    <a:pt x="45" y="0"/>
                    <a:pt x="45" y="0"/>
                  </a:cubicBezTo>
                  <a:cubicBezTo>
                    <a:pt x="45" y="0"/>
                    <a:pt x="44" y="0"/>
                    <a:pt x="44" y="0"/>
                  </a:cubicBezTo>
                  <a:cubicBezTo>
                    <a:pt x="20" y="0"/>
                    <a:pt x="1" y="19"/>
                    <a:pt x="1" y="43"/>
                  </a:cubicBezTo>
                  <a:cubicBezTo>
                    <a:pt x="1" y="43"/>
                    <a:pt x="0" y="47"/>
                    <a:pt x="0" y="87"/>
                  </a:cubicBezTo>
                  <a:lnTo>
                    <a:pt x="35" y="87"/>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fontAlgn="auto"/>
              <a:endParaRPr lang="zh-CN" altLang="en-US" noProof="1">
                <a:solidFill>
                  <a:prstClr val="black"/>
                </a:solidFill>
              </a:endParaRPr>
            </a:p>
          </p:txBody>
        </p:sp>
      </p:grpSp>
    </p:spTree>
    <p:extLst>
      <p:ext uri="{BB962C8B-B14F-4D97-AF65-F5344CB8AC3E}">
        <p14:creationId xmlns:p14="http://schemas.microsoft.com/office/powerpoint/2010/main" val="492140408"/>
      </p:ext>
    </p:extLst>
  </p:cSld>
  <p:clrMapOvr>
    <a:masterClrMapping/>
  </p:clrMapOvr>
  <p:transition spd="slow" advClick="0" advTm="1000">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arn(inVertical)">
                                      <p:cBhvr>
                                        <p:cTn id="7" dur="500"/>
                                        <p:tgtEl>
                                          <p:spTgt spid="2"/>
                                        </p:tgtEl>
                                      </p:cBhvr>
                                    </p:animEffect>
                                  </p:childTnLst>
                                </p:cTn>
                              </p:par>
                            </p:childTnLst>
                          </p:cTn>
                        </p:par>
                        <p:par>
                          <p:cTn id="8" fill="hold">
                            <p:stCondLst>
                              <p:cond delay="500"/>
                            </p:stCondLst>
                            <p:childTnLst>
                              <p:par>
                                <p:cTn id="9" presetID="42" presetClass="entr" presetSubtype="0" fill="hold" nodeType="afterEffect">
                                  <p:stCondLst>
                                    <p:cond delay="0"/>
                                  </p:stCondLst>
                                  <p:childTnLst>
                                    <p:set>
                                      <p:cBhvr>
                                        <p:cTn id="10" dur="1" fill="hold">
                                          <p:stCondLst>
                                            <p:cond delay="0"/>
                                          </p:stCondLst>
                                        </p:cTn>
                                        <p:tgtEl>
                                          <p:spTgt spid="22"/>
                                        </p:tgtEl>
                                        <p:attrNameLst>
                                          <p:attrName>style.visibility</p:attrName>
                                        </p:attrNameLst>
                                      </p:cBhvr>
                                      <p:to>
                                        <p:strVal val="visible"/>
                                      </p:to>
                                    </p:set>
                                    <p:animEffect transition="in" filter="fade">
                                      <p:cBhvr>
                                        <p:cTn id="11" dur="1000"/>
                                        <p:tgtEl>
                                          <p:spTgt spid="22"/>
                                        </p:tgtEl>
                                      </p:cBhvr>
                                    </p:animEffect>
                                    <p:anim calcmode="lin" valueType="num">
                                      <p:cBhvr>
                                        <p:cTn id="12" dur="1000" fill="hold"/>
                                        <p:tgtEl>
                                          <p:spTgt spid="22"/>
                                        </p:tgtEl>
                                        <p:attrNameLst>
                                          <p:attrName>ppt_x</p:attrName>
                                        </p:attrNameLst>
                                      </p:cBhvr>
                                      <p:tavLst>
                                        <p:tav tm="0">
                                          <p:val>
                                            <p:strVal val="#ppt_x"/>
                                          </p:val>
                                        </p:tav>
                                        <p:tav tm="100000">
                                          <p:val>
                                            <p:strVal val="#ppt_x"/>
                                          </p:val>
                                        </p:tav>
                                      </p:tavLst>
                                    </p:anim>
                                    <p:anim calcmode="lin" valueType="num">
                                      <p:cBhvr>
                                        <p:cTn id="13" dur="1000" fill="hold"/>
                                        <p:tgtEl>
                                          <p:spTgt spid="22"/>
                                        </p:tgtEl>
                                        <p:attrNameLst>
                                          <p:attrName>ppt_y</p:attrName>
                                        </p:attrNameLst>
                                      </p:cBhvr>
                                      <p:tavLst>
                                        <p:tav tm="0">
                                          <p:val>
                                            <p:strVal val="#ppt_y+.1"/>
                                          </p:val>
                                        </p:tav>
                                        <p:tav tm="100000">
                                          <p:val>
                                            <p:strVal val="#ppt_y"/>
                                          </p:val>
                                        </p:tav>
                                      </p:tavLst>
                                    </p:anim>
                                  </p:childTnLst>
                                </p:cTn>
                              </p:par>
                            </p:childTnLst>
                          </p:cTn>
                        </p:par>
                        <p:par>
                          <p:cTn id="14" fill="hold">
                            <p:stCondLst>
                              <p:cond delay="1500"/>
                            </p:stCondLst>
                            <p:childTnLst>
                              <p:par>
                                <p:cTn id="15" presetID="42" presetClass="entr" presetSubtype="0" fill="hold" grpId="0" nodeType="afterEffect">
                                  <p:stCondLst>
                                    <p:cond delay="0"/>
                                  </p:stCondLst>
                                  <p:childTnLst>
                                    <p:set>
                                      <p:cBhvr>
                                        <p:cTn id="16" dur="1" fill="hold">
                                          <p:stCondLst>
                                            <p:cond delay="0"/>
                                          </p:stCondLst>
                                        </p:cTn>
                                        <p:tgtEl>
                                          <p:spTgt spid="35"/>
                                        </p:tgtEl>
                                        <p:attrNameLst>
                                          <p:attrName>style.visibility</p:attrName>
                                        </p:attrNameLst>
                                      </p:cBhvr>
                                      <p:to>
                                        <p:strVal val="visible"/>
                                      </p:to>
                                    </p:set>
                                    <p:animEffect transition="in" filter="fade">
                                      <p:cBhvr>
                                        <p:cTn id="17" dur="250"/>
                                        <p:tgtEl>
                                          <p:spTgt spid="35"/>
                                        </p:tgtEl>
                                      </p:cBhvr>
                                    </p:animEffect>
                                    <p:anim calcmode="lin" valueType="num">
                                      <p:cBhvr>
                                        <p:cTn id="18" dur="250" fill="hold"/>
                                        <p:tgtEl>
                                          <p:spTgt spid="35"/>
                                        </p:tgtEl>
                                        <p:attrNameLst>
                                          <p:attrName>ppt_x</p:attrName>
                                        </p:attrNameLst>
                                      </p:cBhvr>
                                      <p:tavLst>
                                        <p:tav tm="0">
                                          <p:val>
                                            <p:strVal val="#ppt_x"/>
                                          </p:val>
                                        </p:tav>
                                        <p:tav tm="100000">
                                          <p:val>
                                            <p:strVal val="#ppt_x"/>
                                          </p:val>
                                        </p:tav>
                                      </p:tavLst>
                                    </p:anim>
                                    <p:anim calcmode="lin" valueType="num">
                                      <p:cBhvr>
                                        <p:cTn id="19" dur="250" fill="hold"/>
                                        <p:tgtEl>
                                          <p:spTgt spid="35"/>
                                        </p:tgtEl>
                                        <p:attrNameLst>
                                          <p:attrName>ppt_y</p:attrName>
                                        </p:attrNameLst>
                                      </p:cBhvr>
                                      <p:tavLst>
                                        <p:tav tm="0">
                                          <p:val>
                                            <p:strVal val="#ppt_y+.1"/>
                                          </p:val>
                                        </p:tav>
                                        <p:tav tm="100000">
                                          <p:val>
                                            <p:strVal val="#ppt_y"/>
                                          </p:val>
                                        </p:tav>
                                      </p:tavLst>
                                    </p:anim>
                                  </p:childTnLst>
                                </p:cTn>
                              </p:par>
                            </p:childTnLst>
                          </p:cTn>
                        </p:par>
                        <p:par>
                          <p:cTn id="20" fill="hold">
                            <p:stCondLst>
                              <p:cond delay="1750"/>
                            </p:stCondLst>
                            <p:childTnLst>
                              <p:par>
                                <p:cTn id="21" presetID="42" presetClass="entr" presetSubtype="0" fill="hold" grpId="0" nodeType="afterEffect">
                                  <p:stCondLst>
                                    <p:cond delay="0"/>
                                  </p:stCondLst>
                                  <p:childTnLst>
                                    <p:set>
                                      <p:cBhvr>
                                        <p:cTn id="22" dur="1" fill="hold">
                                          <p:stCondLst>
                                            <p:cond delay="0"/>
                                          </p:stCondLst>
                                        </p:cTn>
                                        <p:tgtEl>
                                          <p:spTgt spid="36"/>
                                        </p:tgtEl>
                                        <p:attrNameLst>
                                          <p:attrName>style.visibility</p:attrName>
                                        </p:attrNameLst>
                                      </p:cBhvr>
                                      <p:to>
                                        <p:strVal val="visible"/>
                                      </p:to>
                                    </p:set>
                                    <p:animEffect transition="in" filter="fade">
                                      <p:cBhvr>
                                        <p:cTn id="23" dur="250"/>
                                        <p:tgtEl>
                                          <p:spTgt spid="36"/>
                                        </p:tgtEl>
                                      </p:cBhvr>
                                    </p:animEffect>
                                    <p:anim calcmode="lin" valueType="num">
                                      <p:cBhvr>
                                        <p:cTn id="24" dur="250" fill="hold"/>
                                        <p:tgtEl>
                                          <p:spTgt spid="36"/>
                                        </p:tgtEl>
                                        <p:attrNameLst>
                                          <p:attrName>ppt_x</p:attrName>
                                        </p:attrNameLst>
                                      </p:cBhvr>
                                      <p:tavLst>
                                        <p:tav tm="0">
                                          <p:val>
                                            <p:strVal val="#ppt_x"/>
                                          </p:val>
                                        </p:tav>
                                        <p:tav tm="100000">
                                          <p:val>
                                            <p:strVal val="#ppt_x"/>
                                          </p:val>
                                        </p:tav>
                                      </p:tavLst>
                                    </p:anim>
                                    <p:anim calcmode="lin" valueType="num">
                                      <p:cBhvr>
                                        <p:cTn id="25" dur="250" fill="hold"/>
                                        <p:tgtEl>
                                          <p:spTgt spid="36"/>
                                        </p:tgtEl>
                                        <p:attrNameLst>
                                          <p:attrName>ppt_y</p:attrName>
                                        </p:attrNameLst>
                                      </p:cBhvr>
                                      <p:tavLst>
                                        <p:tav tm="0">
                                          <p:val>
                                            <p:strVal val="#ppt_y+.1"/>
                                          </p:val>
                                        </p:tav>
                                        <p:tav tm="100000">
                                          <p:val>
                                            <p:strVal val="#ppt_y"/>
                                          </p:val>
                                        </p:tav>
                                      </p:tavLst>
                                    </p:anim>
                                  </p:childTnLst>
                                </p:cTn>
                              </p:par>
                            </p:childTnLst>
                          </p:cTn>
                        </p:par>
                        <p:par>
                          <p:cTn id="26" fill="hold">
                            <p:stCondLst>
                              <p:cond delay="2000"/>
                            </p:stCondLst>
                            <p:childTnLst>
                              <p:par>
                                <p:cTn id="27" presetID="42" presetClass="entr" presetSubtype="0" fill="hold" grpId="0" nodeType="afterEffect">
                                  <p:stCondLst>
                                    <p:cond delay="0"/>
                                  </p:stCondLst>
                                  <p:childTnLst>
                                    <p:set>
                                      <p:cBhvr>
                                        <p:cTn id="28" dur="1" fill="hold">
                                          <p:stCondLst>
                                            <p:cond delay="0"/>
                                          </p:stCondLst>
                                        </p:cTn>
                                        <p:tgtEl>
                                          <p:spTgt spid="37"/>
                                        </p:tgtEl>
                                        <p:attrNameLst>
                                          <p:attrName>style.visibility</p:attrName>
                                        </p:attrNameLst>
                                      </p:cBhvr>
                                      <p:to>
                                        <p:strVal val="visible"/>
                                      </p:to>
                                    </p:set>
                                    <p:animEffect transition="in" filter="fade">
                                      <p:cBhvr>
                                        <p:cTn id="29" dur="250"/>
                                        <p:tgtEl>
                                          <p:spTgt spid="37"/>
                                        </p:tgtEl>
                                      </p:cBhvr>
                                    </p:animEffect>
                                    <p:anim calcmode="lin" valueType="num">
                                      <p:cBhvr>
                                        <p:cTn id="30" dur="250" fill="hold"/>
                                        <p:tgtEl>
                                          <p:spTgt spid="37"/>
                                        </p:tgtEl>
                                        <p:attrNameLst>
                                          <p:attrName>ppt_x</p:attrName>
                                        </p:attrNameLst>
                                      </p:cBhvr>
                                      <p:tavLst>
                                        <p:tav tm="0">
                                          <p:val>
                                            <p:strVal val="#ppt_x"/>
                                          </p:val>
                                        </p:tav>
                                        <p:tav tm="100000">
                                          <p:val>
                                            <p:strVal val="#ppt_x"/>
                                          </p:val>
                                        </p:tav>
                                      </p:tavLst>
                                    </p:anim>
                                    <p:anim calcmode="lin" valueType="num">
                                      <p:cBhvr>
                                        <p:cTn id="31" dur="250" fill="hold"/>
                                        <p:tgtEl>
                                          <p:spTgt spid="37"/>
                                        </p:tgtEl>
                                        <p:attrNameLst>
                                          <p:attrName>ppt_y</p:attrName>
                                        </p:attrNameLst>
                                      </p:cBhvr>
                                      <p:tavLst>
                                        <p:tav tm="0">
                                          <p:val>
                                            <p:strVal val="#ppt_y+.1"/>
                                          </p:val>
                                        </p:tav>
                                        <p:tav tm="100000">
                                          <p:val>
                                            <p:strVal val="#ppt_y"/>
                                          </p:val>
                                        </p:tav>
                                      </p:tavLst>
                                    </p:anim>
                                  </p:childTnLst>
                                </p:cTn>
                              </p:par>
                            </p:childTnLst>
                          </p:cTn>
                        </p:par>
                        <p:par>
                          <p:cTn id="32" fill="hold">
                            <p:stCondLst>
                              <p:cond delay="2250"/>
                            </p:stCondLst>
                            <p:childTnLst>
                              <p:par>
                                <p:cTn id="33" presetID="42" presetClass="entr" presetSubtype="0" fill="hold" grpId="0" nodeType="afterEffect">
                                  <p:stCondLst>
                                    <p:cond delay="0"/>
                                  </p:stCondLst>
                                  <p:childTnLst>
                                    <p:set>
                                      <p:cBhvr>
                                        <p:cTn id="34" dur="1" fill="hold">
                                          <p:stCondLst>
                                            <p:cond delay="0"/>
                                          </p:stCondLst>
                                        </p:cTn>
                                        <p:tgtEl>
                                          <p:spTgt spid="38"/>
                                        </p:tgtEl>
                                        <p:attrNameLst>
                                          <p:attrName>style.visibility</p:attrName>
                                        </p:attrNameLst>
                                      </p:cBhvr>
                                      <p:to>
                                        <p:strVal val="visible"/>
                                      </p:to>
                                    </p:set>
                                    <p:animEffect transition="in" filter="fade">
                                      <p:cBhvr>
                                        <p:cTn id="35" dur="250"/>
                                        <p:tgtEl>
                                          <p:spTgt spid="38"/>
                                        </p:tgtEl>
                                      </p:cBhvr>
                                    </p:animEffect>
                                    <p:anim calcmode="lin" valueType="num">
                                      <p:cBhvr>
                                        <p:cTn id="36" dur="250" fill="hold"/>
                                        <p:tgtEl>
                                          <p:spTgt spid="38"/>
                                        </p:tgtEl>
                                        <p:attrNameLst>
                                          <p:attrName>ppt_x</p:attrName>
                                        </p:attrNameLst>
                                      </p:cBhvr>
                                      <p:tavLst>
                                        <p:tav tm="0">
                                          <p:val>
                                            <p:strVal val="#ppt_x"/>
                                          </p:val>
                                        </p:tav>
                                        <p:tav tm="100000">
                                          <p:val>
                                            <p:strVal val="#ppt_x"/>
                                          </p:val>
                                        </p:tav>
                                      </p:tavLst>
                                    </p:anim>
                                    <p:anim calcmode="lin" valueType="num">
                                      <p:cBhvr>
                                        <p:cTn id="37" dur="250" fill="hold"/>
                                        <p:tgtEl>
                                          <p:spTgt spid="38"/>
                                        </p:tgtEl>
                                        <p:attrNameLst>
                                          <p:attrName>ppt_y</p:attrName>
                                        </p:attrNameLst>
                                      </p:cBhvr>
                                      <p:tavLst>
                                        <p:tav tm="0">
                                          <p:val>
                                            <p:strVal val="#ppt_y+.1"/>
                                          </p:val>
                                        </p:tav>
                                        <p:tav tm="100000">
                                          <p:val>
                                            <p:strVal val="#ppt_y"/>
                                          </p:val>
                                        </p:tav>
                                      </p:tavLst>
                                    </p:anim>
                                  </p:childTnLst>
                                </p:cTn>
                              </p:par>
                            </p:childTnLst>
                          </p:cTn>
                        </p:par>
                        <p:par>
                          <p:cTn id="38" fill="hold">
                            <p:stCondLst>
                              <p:cond delay="2500"/>
                            </p:stCondLst>
                            <p:childTnLst>
                              <p:par>
                                <p:cTn id="39" presetID="42" presetClass="entr" presetSubtype="0" fill="hold" grpId="0" nodeType="afterEffect">
                                  <p:stCondLst>
                                    <p:cond delay="0"/>
                                  </p:stCondLst>
                                  <p:childTnLst>
                                    <p:set>
                                      <p:cBhvr>
                                        <p:cTn id="40" dur="1" fill="hold">
                                          <p:stCondLst>
                                            <p:cond delay="0"/>
                                          </p:stCondLst>
                                        </p:cTn>
                                        <p:tgtEl>
                                          <p:spTgt spid="39"/>
                                        </p:tgtEl>
                                        <p:attrNameLst>
                                          <p:attrName>style.visibility</p:attrName>
                                        </p:attrNameLst>
                                      </p:cBhvr>
                                      <p:to>
                                        <p:strVal val="visible"/>
                                      </p:to>
                                    </p:set>
                                    <p:animEffect transition="in" filter="fade">
                                      <p:cBhvr>
                                        <p:cTn id="41" dur="250"/>
                                        <p:tgtEl>
                                          <p:spTgt spid="39"/>
                                        </p:tgtEl>
                                      </p:cBhvr>
                                    </p:animEffect>
                                    <p:anim calcmode="lin" valueType="num">
                                      <p:cBhvr>
                                        <p:cTn id="42" dur="250" fill="hold"/>
                                        <p:tgtEl>
                                          <p:spTgt spid="39"/>
                                        </p:tgtEl>
                                        <p:attrNameLst>
                                          <p:attrName>ppt_x</p:attrName>
                                        </p:attrNameLst>
                                      </p:cBhvr>
                                      <p:tavLst>
                                        <p:tav tm="0">
                                          <p:val>
                                            <p:strVal val="#ppt_x"/>
                                          </p:val>
                                        </p:tav>
                                        <p:tav tm="100000">
                                          <p:val>
                                            <p:strVal val="#ppt_x"/>
                                          </p:val>
                                        </p:tav>
                                      </p:tavLst>
                                    </p:anim>
                                    <p:anim calcmode="lin" valueType="num">
                                      <p:cBhvr>
                                        <p:cTn id="43" dur="250" fill="hold"/>
                                        <p:tgtEl>
                                          <p:spTgt spid="39"/>
                                        </p:tgtEl>
                                        <p:attrNameLst>
                                          <p:attrName>ppt_y</p:attrName>
                                        </p:attrNameLst>
                                      </p:cBhvr>
                                      <p:tavLst>
                                        <p:tav tm="0">
                                          <p:val>
                                            <p:strVal val="#ppt_y+.1"/>
                                          </p:val>
                                        </p:tav>
                                        <p:tav tm="100000">
                                          <p:val>
                                            <p:strVal val="#ppt_y"/>
                                          </p:val>
                                        </p:tav>
                                      </p:tavLst>
                                    </p:anim>
                                  </p:childTnLst>
                                </p:cTn>
                              </p:par>
                            </p:childTnLst>
                          </p:cTn>
                        </p:par>
                        <p:par>
                          <p:cTn id="44" fill="hold">
                            <p:stCondLst>
                              <p:cond delay="2750"/>
                            </p:stCondLst>
                            <p:childTnLst>
                              <p:par>
                                <p:cTn id="45" presetID="42" presetClass="entr" presetSubtype="0" fill="hold" grpId="0" nodeType="afterEffect">
                                  <p:stCondLst>
                                    <p:cond delay="0"/>
                                  </p:stCondLst>
                                  <p:childTnLst>
                                    <p:set>
                                      <p:cBhvr>
                                        <p:cTn id="46" dur="1" fill="hold">
                                          <p:stCondLst>
                                            <p:cond delay="0"/>
                                          </p:stCondLst>
                                        </p:cTn>
                                        <p:tgtEl>
                                          <p:spTgt spid="40"/>
                                        </p:tgtEl>
                                        <p:attrNameLst>
                                          <p:attrName>style.visibility</p:attrName>
                                        </p:attrNameLst>
                                      </p:cBhvr>
                                      <p:to>
                                        <p:strVal val="visible"/>
                                      </p:to>
                                    </p:set>
                                    <p:animEffect transition="in" filter="fade">
                                      <p:cBhvr>
                                        <p:cTn id="47" dur="250"/>
                                        <p:tgtEl>
                                          <p:spTgt spid="40"/>
                                        </p:tgtEl>
                                      </p:cBhvr>
                                    </p:animEffect>
                                    <p:anim calcmode="lin" valueType="num">
                                      <p:cBhvr>
                                        <p:cTn id="48" dur="250" fill="hold"/>
                                        <p:tgtEl>
                                          <p:spTgt spid="40"/>
                                        </p:tgtEl>
                                        <p:attrNameLst>
                                          <p:attrName>ppt_x</p:attrName>
                                        </p:attrNameLst>
                                      </p:cBhvr>
                                      <p:tavLst>
                                        <p:tav tm="0">
                                          <p:val>
                                            <p:strVal val="#ppt_x"/>
                                          </p:val>
                                        </p:tav>
                                        <p:tav tm="100000">
                                          <p:val>
                                            <p:strVal val="#ppt_x"/>
                                          </p:val>
                                        </p:tav>
                                      </p:tavLst>
                                    </p:anim>
                                    <p:anim calcmode="lin" valueType="num">
                                      <p:cBhvr>
                                        <p:cTn id="49" dur="250" fill="hold"/>
                                        <p:tgtEl>
                                          <p:spTgt spid="40"/>
                                        </p:tgtEl>
                                        <p:attrNameLst>
                                          <p:attrName>ppt_y</p:attrName>
                                        </p:attrNameLst>
                                      </p:cBhvr>
                                      <p:tavLst>
                                        <p:tav tm="0">
                                          <p:val>
                                            <p:strVal val="#ppt_y+.1"/>
                                          </p:val>
                                        </p:tav>
                                        <p:tav tm="100000">
                                          <p:val>
                                            <p:strVal val="#ppt_y"/>
                                          </p:val>
                                        </p:tav>
                                      </p:tavLst>
                                    </p:anim>
                                  </p:childTnLst>
                                </p:cTn>
                              </p:par>
                            </p:childTnLst>
                          </p:cTn>
                        </p:par>
                        <p:par>
                          <p:cTn id="50" fill="hold">
                            <p:stCondLst>
                              <p:cond delay="3000"/>
                            </p:stCondLst>
                            <p:childTnLst>
                              <p:par>
                                <p:cTn id="51" presetID="42" presetClass="entr" presetSubtype="0" fill="hold" grpId="0" nodeType="afterEffect">
                                  <p:stCondLst>
                                    <p:cond delay="0"/>
                                  </p:stCondLst>
                                  <p:childTnLst>
                                    <p:set>
                                      <p:cBhvr>
                                        <p:cTn id="52" dur="1" fill="hold">
                                          <p:stCondLst>
                                            <p:cond delay="0"/>
                                          </p:stCondLst>
                                        </p:cTn>
                                        <p:tgtEl>
                                          <p:spTgt spid="41"/>
                                        </p:tgtEl>
                                        <p:attrNameLst>
                                          <p:attrName>style.visibility</p:attrName>
                                        </p:attrNameLst>
                                      </p:cBhvr>
                                      <p:to>
                                        <p:strVal val="visible"/>
                                      </p:to>
                                    </p:set>
                                    <p:animEffect transition="in" filter="fade">
                                      <p:cBhvr>
                                        <p:cTn id="53" dur="250"/>
                                        <p:tgtEl>
                                          <p:spTgt spid="41"/>
                                        </p:tgtEl>
                                      </p:cBhvr>
                                    </p:animEffect>
                                    <p:anim calcmode="lin" valueType="num">
                                      <p:cBhvr>
                                        <p:cTn id="54" dur="250" fill="hold"/>
                                        <p:tgtEl>
                                          <p:spTgt spid="41"/>
                                        </p:tgtEl>
                                        <p:attrNameLst>
                                          <p:attrName>ppt_x</p:attrName>
                                        </p:attrNameLst>
                                      </p:cBhvr>
                                      <p:tavLst>
                                        <p:tav tm="0">
                                          <p:val>
                                            <p:strVal val="#ppt_x"/>
                                          </p:val>
                                        </p:tav>
                                        <p:tav tm="100000">
                                          <p:val>
                                            <p:strVal val="#ppt_x"/>
                                          </p:val>
                                        </p:tav>
                                      </p:tavLst>
                                    </p:anim>
                                    <p:anim calcmode="lin" valueType="num">
                                      <p:cBhvr>
                                        <p:cTn id="55" dur="250" fill="hold"/>
                                        <p:tgtEl>
                                          <p:spTgt spid="41"/>
                                        </p:tgtEl>
                                        <p:attrNameLst>
                                          <p:attrName>ppt_y</p:attrName>
                                        </p:attrNameLst>
                                      </p:cBhvr>
                                      <p:tavLst>
                                        <p:tav tm="0">
                                          <p:val>
                                            <p:strVal val="#ppt_y+.1"/>
                                          </p:val>
                                        </p:tav>
                                        <p:tav tm="100000">
                                          <p:val>
                                            <p:strVal val="#ppt_y"/>
                                          </p:val>
                                        </p:tav>
                                      </p:tavLst>
                                    </p:anim>
                                  </p:childTnLst>
                                </p:cTn>
                              </p:par>
                            </p:childTnLst>
                          </p:cTn>
                        </p:par>
                        <p:par>
                          <p:cTn id="56" fill="hold">
                            <p:stCondLst>
                              <p:cond delay="3250"/>
                            </p:stCondLst>
                            <p:childTnLst>
                              <p:par>
                                <p:cTn id="57" presetID="42" presetClass="entr" presetSubtype="0" fill="hold" nodeType="afterEffect">
                                  <p:stCondLst>
                                    <p:cond delay="0"/>
                                  </p:stCondLst>
                                  <p:childTnLst>
                                    <p:set>
                                      <p:cBhvr>
                                        <p:cTn id="58" dur="1" fill="hold">
                                          <p:stCondLst>
                                            <p:cond delay="0"/>
                                          </p:stCondLst>
                                        </p:cTn>
                                        <p:tgtEl>
                                          <p:spTgt spid="42"/>
                                        </p:tgtEl>
                                        <p:attrNameLst>
                                          <p:attrName>style.visibility</p:attrName>
                                        </p:attrNameLst>
                                      </p:cBhvr>
                                      <p:to>
                                        <p:strVal val="visible"/>
                                      </p:to>
                                    </p:set>
                                    <p:animEffect transition="in" filter="fade">
                                      <p:cBhvr>
                                        <p:cTn id="59" dur="250"/>
                                        <p:tgtEl>
                                          <p:spTgt spid="42"/>
                                        </p:tgtEl>
                                      </p:cBhvr>
                                    </p:animEffect>
                                    <p:anim calcmode="lin" valueType="num">
                                      <p:cBhvr>
                                        <p:cTn id="60" dur="250" fill="hold"/>
                                        <p:tgtEl>
                                          <p:spTgt spid="42"/>
                                        </p:tgtEl>
                                        <p:attrNameLst>
                                          <p:attrName>ppt_x</p:attrName>
                                        </p:attrNameLst>
                                      </p:cBhvr>
                                      <p:tavLst>
                                        <p:tav tm="0">
                                          <p:val>
                                            <p:strVal val="#ppt_x"/>
                                          </p:val>
                                        </p:tav>
                                        <p:tav tm="100000">
                                          <p:val>
                                            <p:strVal val="#ppt_x"/>
                                          </p:val>
                                        </p:tav>
                                      </p:tavLst>
                                    </p:anim>
                                    <p:anim calcmode="lin" valueType="num">
                                      <p:cBhvr>
                                        <p:cTn id="61" dur="250" fill="hold"/>
                                        <p:tgtEl>
                                          <p:spTgt spid="42"/>
                                        </p:tgtEl>
                                        <p:attrNameLst>
                                          <p:attrName>ppt_y</p:attrName>
                                        </p:attrNameLst>
                                      </p:cBhvr>
                                      <p:tavLst>
                                        <p:tav tm="0">
                                          <p:val>
                                            <p:strVal val="#ppt_y+.1"/>
                                          </p:val>
                                        </p:tav>
                                        <p:tav tm="100000">
                                          <p:val>
                                            <p:strVal val="#ppt_y"/>
                                          </p:val>
                                        </p:tav>
                                      </p:tavLst>
                                    </p:anim>
                                  </p:childTnLst>
                                </p:cTn>
                              </p:par>
                            </p:childTnLst>
                          </p:cTn>
                        </p:par>
                        <p:par>
                          <p:cTn id="62" fill="hold">
                            <p:stCondLst>
                              <p:cond delay="3500"/>
                            </p:stCondLst>
                            <p:childTnLst>
                              <p:par>
                                <p:cTn id="63" presetID="42" presetClass="entr" presetSubtype="0" fill="hold" grpId="0" nodeType="afterEffect">
                                  <p:stCondLst>
                                    <p:cond delay="0"/>
                                  </p:stCondLst>
                                  <p:childTnLst>
                                    <p:set>
                                      <p:cBhvr>
                                        <p:cTn id="64" dur="1" fill="hold">
                                          <p:stCondLst>
                                            <p:cond delay="0"/>
                                          </p:stCondLst>
                                        </p:cTn>
                                        <p:tgtEl>
                                          <p:spTgt spid="46"/>
                                        </p:tgtEl>
                                        <p:attrNameLst>
                                          <p:attrName>style.visibility</p:attrName>
                                        </p:attrNameLst>
                                      </p:cBhvr>
                                      <p:to>
                                        <p:strVal val="visible"/>
                                      </p:to>
                                    </p:set>
                                    <p:animEffect transition="in" filter="fade">
                                      <p:cBhvr>
                                        <p:cTn id="65" dur="250"/>
                                        <p:tgtEl>
                                          <p:spTgt spid="46"/>
                                        </p:tgtEl>
                                      </p:cBhvr>
                                    </p:animEffect>
                                    <p:anim calcmode="lin" valueType="num">
                                      <p:cBhvr>
                                        <p:cTn id="66" dur="250" fill="hold"/>
                                        <p:tgtEl>
                                          <p:spTgt spid="46"/>
                                        </p:tgtEl>
                                        <p:attrNameLst>
                                          <p:attrName>ppt_x</p:attrName>
                                        </p:attrNameLst>
                                      </p:cBhvr>
                                      <p:tavLst>
                                        <p:tav tm="0">
                                          <p:val>
                                            <p:strVal val="#ppt_x"/>
                                          </p:val>
                                        </p:tav>
                                        <p:tav tm="100000">
                                          <p:val>
                                            <p:strVal val="#ppt_x"/>
                                          </p:val>
                                        </p:tav>
                                      </p:tavLst>
                                    </p:anim>
                                    <p:anim calcmode="lin" valueType="num">
                                      <p:cBhvr>
                                        <p:cTn id="67" dur="250" fill="hold"/>
                                        <p:tgtEl>
                                          <p:spTgt spid="46"/>
                                        </p:tgtEl>
                                        <p:attrNameLst>
                                          <p:attrName>ppt_y</p:attrName>
                                        </p:attrNameLst>
                                      </p:cBhvr>
                                      <p:tavLst>
                                        <p:tav tm="0">
                                          <p:val>
                                            <p:strVal val="#ppt_y+.1"/>
                                          </p:val>
                                        </p:tav>
                                        <p:tav tm="100000">
                                          <p:val>
                                            <p:strVal val="#ppt_y"/>
                                          </p:val>
                                        </p:tav>
                                      </p:tavLst>
                                    </p:anim>
                                  </p:childTnLst>
                                </p:cTn>
                              </p:par>
                            </p:childTnLst>
                          </p:cTn>
                        </p:par>
                        <p:par>
                          <p:cTn id="68" fill="hold">
                            <p:stCondLst>
                              <p:cond delay="3750"/>
                            </p:stCondLst>
                            <p:childTnLst>
                              <p:par>
                                <p:cTn id="69" presetID="42" presetClass="entr" presetSubtype="0" fill="hold" grpId="0" nodeType="afterEffect">
                                  <p:stCondLst>
                                    <p:cond delay="0"/>
                                  </p:stCondLst>
                                  <p:childTnLst>
                                    <p:set>
                                      <p:cBhvr>
                                        <p:cTn id="70" dur="1" fill="hold">
                                          <p:stCondLst>
                                            <p:cond delay="0"/>
                                          </p:stCondLst>
                                        </p:cTn>
                                        <p:tgtEl>
                                          <p:spTgt spid="47"/>
                                        </p:tgtEl>
                                        <p:attrNameLst>
                                          <p:attrName>style.visibility</p:attrName>
                                        </p:attrNameLst>
                                      </p:cBhvr>
                                      <p:to>
                                        <p:strVal val="visible"/>
                                      </p:to>
                                    </p:set>
                                    <p:animEffect transition="in" filter="fade">
                                      <p:cBhvr>
                                        <p:cTn id="71" dur="250"/>
                                        <p:tgtEl>
                                          <p:spTgt spid="47"/>
                                        </p:tgtEl>
                                      </p:cBhvr>
                                    </p:animEffect>
                                    <p:anim calcmode="lin" valueType="num">
                                      <p:cBhvr>
                                        <p:cTn id="72" dur="250" fill="hold"/>
                                        <p:tgtEl>
                                          <p:spTgt spid="47"/>
                                        </p:tgtEl>
                                        <p:attrNameLst>
                                          <p:attrName>ppt_x</p:attrName>
                                        </p:attrNameLst>
                                      </p:cBhvr>
                                      <p:tavLst>
                                        <p:tav tm="0">
                                          <p:val>
                                            <p:strVal val="#ppt_x"/>
                                          </p:val>
                                        </p:tav>
                                        <p:tav tm="100000">
                                          <p:val>
                                            <p:strVal val="#ppt_x"/>
                                          </p:val>
                                        </p:tav>
                                      </p:tavLst>
                                    </p:anim>
                                    <p:anim calcmode="lin" valueType="num">
                                      <p:cBhvr>
                                        <p:cTn id="73" dur="250" fill="hold"/>
                                        <p:tgtEl>
                                          <p:spTgt spid="47"/>
                                        </p:tgtEl>
                                        <p:attrNameLst>
                                          <p:attrName>ppt_y</p:attrName>
                                        </p:attrNameLst>
                                      </p:cBhvr>
                                      <p:tavLst>
                                        <p:tav tm="0">
                                          <p:val>
                                            <p:strVal val="#ppt_y+.1"/>
                                          </p:val>
                                        </p:tav>
                                        <p:tav tm="100000">
                                          <p:val>
                                            <p:strVal val="#ppt_y"/>
                                          </p:val>
                                        </p:tav>
                                      </p:tavLst>
                                    </p:anim>
                                  </p:childTnLst>
                                </p:cTn>
                              </p:par>
                            </p:childTnLst>
                          </p:cTn>
                        </p:par>
                        <p:par>
                          <p:cTn id="74" fill="hold">
                            <p:stCondLst>
                              <p:cond delay="4000"/>
                            </p:stCondLst>
                            <p:childTnLst>
                              <p:par>
                                <p:cTn id="75" presetID="42" presetClass="entr" presetSubtype="0" fill="hold" nodeType="afterEffect">
                                  <p:stCondLst>
                                    <p:cond delay="0"/>
                                  </p:stCondLst>
                                  <p:childTnLst>
                                    <p:set>
                                      <p:cBhvr>
                                        <p:cTn id="76" dur="1" fill="hold">
                                          <p:stCondLst>
                                            <p:cond delay="0"/>
                                          </p:stCondLst>
                                        </p:cTn>
                                        <p:tgtEl>
                                          <p:spTgt spid="48"/>
                                        </p:tgtEl>
                                        <p:attrNameLst>
                                          <p:attrName>style.visibility</p:attrName>
                                        </p:attrNameLst>
                                      </p:cBhvr>
                                      <p:to>
                                        <p:strVal val="visible"/>
                                      </p:to>
                                    </p:set>
                                    <p:animEffect transition="in" filter="fade">
                                      <p:cBhvr>
                                        <p:cTn id="77" dur="250"/>
                                        <p:tgtEl>
                                          <p:spTgt spid="48"/>
                                        </p:tgtEl>
                                      </p:cBhvr>
                                    </p:animEffect>
                                    <p:anim calcmode="lin" valueType="num">
                                      <p:cBhvr>
                                        <p:cTn id="78" dur="250" fill="hold"/>
                                        <p:tgtEl>
                                          <p:spTgt spid="48"/>
                                        </p:tgtEl>
                                        <p:attrNameLst>
                                          <p:attrName>ppt_x</p:attrName>
                                        </p:attrNameLst>
                                      </p:cBhvr>
                                      <p:tavLst>
                                        <p:tav tm="0">
                                          <p:val>
                                            <p:strVal val="#ppt_x"/>
                                          </p:val>
                                        </p:tav>
                                        <p:tav tm="100000">
                                          <p:val>
                                            <p:strVal val="#ppt_x"/>
                                          </p:val>
                                        </p:tav>
                                      </p:tavLst>
                                    </p:anim>
                                    <p:anim calcmode="lin" valueType="num">
                                      <p:cBhvr>
                                        <p:cTn id="79" dur="250" fill="hold"/>
                                        <p:tgtEl>
                                          <p:spTgt spid="4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5" grpId="0" animBg="1"/>
      <p:bldP spid="36" grpId="0" animBg="1"/>
      <p:bldP spid="37" grpId="0" animBg="1"/>
      <p:bldP spid="38" grpId="0" animBg="1"/>
      <p:bldP spid="39" grpId="0" animBg="1"/>
      <p:bldP spid="40" grpId="0" animBg="1"/>
      <p:bldP spid="41" grpId="0" animBg="1"/>
      <p:bldP spid="46" grpId="0" animBg="1"/>
      <p:bldP spid="47" grpId="0" animBg="1"/>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a:extLst>
              <a:ext uri="{FF2B5EF4-FFF2-40B4-BE49-F238E27FC236}">
                <a16:creationId xmlns:a16="http://schemas.microsoft.com/office/drawing/2014/main" id="{A0CA1529-96A6-4EB0-9188-7956B9354492}"/>
              </a:ext>
            </a:extLst>
          </p:cNvPr>
          <p:cNvGrpSpPr/>
          <p:nvPr/>
        </p:nvGrpSpPr>
        <p:grpSpPr>
          <a:xfrm>
            <a:off x="1133454" y="310596"/>
            <a:ext cx="9952741" cy="729358"/>
            <a:chOff x="-2146775" y="538471"/>
            <a:chExt cx="9952741" cy="729358"/>
          </a:xfrm>
        </p:grpSpPr>
        <p:sp>
          <p:nvSpPr>
            <p:cNvPr id="3" name="矩形 2">
              <a:extLst>
                <a:ext uri="{FF2B5EF4-FFF2-40B4-BE49-F238E27FC236}">
                  <a16:creationId xmlns:a16="http://schemas.microsoft.com/office/drawing/2014/main" id="{D9187D97-82C2-4932-AEF9-3D9D45A3C302}"/>
                </a:ext>
              </a:extLst>
            </p:cNvPr>
            <p:cNvSpPr/>
            <p:nvPr/>
          </p:nvSpPr>
          <p:spPr>
            <a:xfrm flipV="1">
              <a:off x="4391464" y="906236"/>
              <a:ext cx="3414502" cy="45719"/>
            </a:xfrm>
            <a:prstGeom prst="rect">
              <a:avLst/>
            </a:prstGeom>
            <a:solidFill>
              <a:srgbClr val="25AFC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a:latin typeface="微软雅黑" panose="020B0503020204020204" pitchFamily="34" charset="-122"/>
                <a:ea typeface="微软雅黑" panose="020B0503020204020204" pitchFamily="34" charset="-122"/>
              </a:endParaRPr>
            </a:p>
          </p:txBody>
        </p:sp>
        <p:sp>
          <p:nvSpPr>
            <p:cNvPr id="4" name="TextBox 8">
              <a:extLst>
                <a:ext uri="{FF2B5EF4-FFF2-40B4-BE49-F238E27FC236}">
                  <a16:creationId xmlns:a16="http://schemas.microsoft.com/office/drawing/2014/main" id="{ACDCA47F-1740-4362-B323-F5F129B2318A}"/>
                </a:ext>
              </a:extLst>
            </p:cNvPr>
            <p:cNvSpPr txBox="1">
              <a:spLocks noChangeArrowheads="1"/>
            </p:cNvSpPr>
            <p:nvPr/>
          </p:nvSpPr>
          <p:spPr bwMode="auto">
            <a:xfrm>
              <a:off x="1195569" y="538471"/>
              <a:ext cx="3255323" cy="4924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spAutoFit/>
            </a:bodyPr>
            <a:lstStyle/>
            <a:p>
              <a:pPr algn="ctr" eaLnBrk="1" hangingPunct="1"/>
              <a:r>
                <a:rPr lang="zh-CN" altLang="en-US" sz="3100" b="1" dirty="0">
                  <a:solidFill>
                    <a:srgbClr val="25AFC6"/>
                  </a:solidFill>
                  <a:latin typeface="微软雅黑" panose="020B0503020204020204" pitchFamily="34" charset="-122"/>
                  <a:ea typeface="微软雅黑" panose="020B0503020204020204" pitchFamily="34" charset="-122"/>
                  <a:sym typeface="Arial" panose="020B0604020202020204" pitchFamily="34" charset="0"/>
                </a:rPr>
                <a:t>活动财务预算</a:t>
              </a:r>
            </a:p>
          </p:txBody>
        </p:sp>
        <p:sp>
          <p:nvSpPr>
            <p:cNvPr id="5" name="TextBox 8">
              <a:extLst>
                <a:ext uri="{FF2B5EF4-FFF2-40B4-BE49-F238E27FC236}">
                  <a16:creationId xmlns:a16="http://schemas.microsoft.com/office/drawing/2014/main" id="{1A26AEE6-F792-436B-88D6-634A26B4FDA5}"/>
                </a:ext>
              </a:extLst>
            </p:cNvPr>
            <p:cNvSpPr txBox="1">
              <a:spLocks noChangeArrowheads="1"/>
            </p:cNvSpPr>
            <p:nvPr/>
          </p:nvSpPr>
          <p:spPr bwMode="auto">
            <a:xfrm>
              <a:off x="1193413" y="1067774"/>
              <a:ext cx="3255323" cy="200055"/>
            </a:xfrm>
            <a:prstGeom prst="rect">
              <a:avLst/>
            </a:prstGeom>
            <a:noFill/>
            <a:ln w="9525">
              <a:noFill/>
              <a:miter lim="800000"/>
              <a:headEnd/>
              <a:tailEnd/>
            </a:ln>
            <a:extLst>
              <a:ext uri="{909E8E84-426E-40DD-AFC4-6F175D3DCCD1}">
                <a14:hiddenFill xmlns:a14="http://schemas.microsoft.com/office/drawing/2010/main">
                  <a:solidFill>
                    <a:srgbClr val="FFFFFF"/>
                  </a:solidFill>
                </a14:hiddenFill>
              </a:ext>
            </a:extLst>
          </p:spPr>
          <p:txBody>
            <a:bodyPr lIns="0" tIns="0" rIns="0" bIns="0" anchor="ctr">
              <a:spAutoFit/>
            </a:bodyPr>
            <a:lstStyle/>
            <a:p>
              <a:pPr algn="ctr" eaLnBrk="1" hangingPunct="1"/>
              <a:r>
                <a:rPr lang="en-US" altLang="zh-CN" sz="1300" dirty="0">
                  <a:solidFill>
                    <a:schemeClr val="bg1">
                      <a:lumMod val="50000"/>
                    </a:schemeClr>
                  </a:solidFill>
                  <a:latin typeface="微软雅黑" panose="020B0503020204020204" pitchFamily="34" charset="-122"/>
                  <a:ea typeface="微软雅黑" panose="020B0503020204020204" pitchFamily="34" charset="-122"/>
                  <a:sym typeface="Arial" panose="020B0604020202020204" pitchFamily="34" charset="0"/>
                </a:rPr>
                <a:t>CLICK TO ADD CAPTION TEXT</a:t>
              </a:r>
              <a:endParaRPr lang="zh-CN" altLang="en-US" sz="1300" dirty="0">
                <a:solidFill>
                  <a:schemeClr val="bg1">
                    <a:lumMod val="50000"/>
                  </a:schemeClr>
                </a:solidFill>
                <a:latin typeface="微软雅黑" panose="020B0503020204020204" pitchFamily="34" charset="-122"/>
                <a:ea typeface="微软雅黑" panose="020B0503020204020204" pitchFamily="34" charset="-122"/>
                <a:sym typeface="Arial" panose="020B0604020202020204" pitchFamily="34" charset="0"/>
              </a:endParaRPr>
            </a:p>
          </p:txBody>
        </p:sp>
        <p:sp>
          <p:nvSpPr>
            <p:cNvPr id="6" name="矩形 5">
              <a:extLst>
                <a:ext uri="{FF2B5EF4-FFF2-40B4-BE49-F238E27FC236}">
                  <a16:creationId xmlns:a16="http://schemas.microsoft.com/office/drawing/2014/main" id="{9444B16B-BEB5-47A3-80DB-32ABD141501E}"/>
                </a:ext>
              </a:extLst>
            </p:cNvPr>
            <p:cNvSpPr/>
            <p:nvPr/>
          </p:nvSpPr>
          <p:spPr>
            <a:xfrm flipV="1">
              <a:off x="-2146775" y="906236"/>
              <a:ext cx="3414502" cy="45719"/>
            </a:xfrm>
            <a:prstGeom prst="rect">
              <a:avLst/>
            </a:prstGeom>
            <a:solidFill>
              <a:srgbClr val="25AFC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dirty="0">
                <a:latin typeface="微软雅黑" panose="020B0503020204020204" pitchFamily="34" charset="-122"/>
                <a:ea typeface="微软雅黑" panose="020B0503020204020204" pitchFamily="34" charset="-122"/>
              </a:endParaRPr>
            </a:p>
          </p:txBody>
        </p:sp>
      </p:grpSp>
      <p:sp>
        <p:nvSpPr>
          <p:cNvPr id="7" name="Rectangle 20">
            <a:extLst>
              <a:ext uri="{FF2B5EF4-FFF2-40B4-BE49-F238E27FC236}">
                <a16:creationId xmlns:a16="http://schemas.microsoft.com/office/drawing/2014/main" id="{FEA1168B-FBB8-46A4-BE73-14D3E7D1F7C5}"/>
              </a:ext>
            </a:extLst>
          </p:cNvPr>
          <p:cNvSpPr/>
          <p:nvPr/>
        </p:nvSpPr>
        <p:spPr>
          <a:xfrm>
            <a:off x="1983571" y="5068793"/>
            <a:ext cx="8195521" cy="738664"/>
          </a:xfrm>
          <a:prstGeom prst="rect">
            <a:avLst/>
          </a:prstGeom>
        </p:spPr>
        <p:txBody>
          <a:bodyPr wrap="square">
            <a:spAutoFit/>
          </a:bodyPr>
          <a:lstStyle/>
          <a:p>
            <a:pPr algn="ctr">
              <a:lnSpc>
                <a:spcPct val="150000"/>
              </a:lnSpc>
            </a:pPr>
            <a:r>
              <a:rPr lang="zh-CN" altLang="en-US" sz="1400" dirty="0">
                <a:solidFill>
                  <a:schemeClr val="bg1">
                    <a:lumMod val="50000"/>
                  </a:schemeClr>
                </a:solidFill>
                <a:latin typeface="微软雅黑" panose="020B0503020204020204" pitchFamily="34" charset="-122"/>
                <a:ea typeface="微软雅黑" panose="020B0503020204020204" pitchFamily="34" charset="-122"/>
                <a:cs typeface="Lato Regular"/>
              </a:rPr>
              <a:t>点击此处更换文本点击此处更换文本点击此处更换文本</a:t>
            </a:r>
            <a:r>
              <a:rPr lang="en-US" altLang="zh-CN" sz="1400" dirty="0">
                <a:solidFill>
                  <a:schemeClr val="bg1">
                    <a:lumMod val="50000"/>
                  </a:schemeClr>
                </a:solidFill>
                <a:latin typeface="微软雅黑" panose="020B0503020204020204" pitchFamily="34" charset="-122"/>
                <a:ea typeface="微软雅黑" panose="020B0503020204020204" pitchFamily="34" charset="-122"/>
                <a:cs typeface="Lato Regular"/>
              </a:rPr>
              <a:t>5</a:t>
            </a:r>
            <a:r>
              <a:rPr lang="zh-CN" altLang="en-US" sz="1400" dirty="0">
                <a:solidFill>
                  <a:schemeClr val="bg1">
                    <a:lumMod val="50000"/>
                  </a:schemeClr>
                </a:solidFill>
                <a:latin typeface="微软雅黑" panose="020B0503020204020204" pitchFamily="34" charset="-122"/>
                <a:ea typeface="微软雅黑" panose="020B0503020204020204" pitchFamily="34" charset="-122"/>
                <a:cs typeface="Lato Regular"/>
              </a:rPr>
              <a:t>点击此处更换文本点击此处更换文本点击此处更换文本</a:t>
            </a:r>
            <a:r>
              <a:rPr lang="en-US" altLang="zh-CN" sz="1400" dirty="0">
                <a:solidFill>
                  <a:schemeClr val="bg1">
                    <a:lumMod val="50000"/>
                  </a:schemeClr>
                </a:solidFill>
                <a:latin typeface="微软雅黑" panose="020B0503020204020204" pitchFamily="34" charset="-122"/>
                <a:ea typeface="微软雅黑" panose="020B0503020204020204" pitchFamily="34" charset="-122"/>
                <a:cs typeface="Lato Regular"/>
              </a:rPr>
              <a:t>5</a:t>
            </a:r>
            <a:r>
              <a:rPr lang="zh-CN" altLang="en-US" sz="1400" dirty="0">
                <a:solidFill>
                  <a:schemeClr val="bg1">
                    <a:lumMod val="50000"/>
                  </a:schemeClr>
                </a:solidFill>
                <a:latin typeface="微软雅黑" panose="020B0503020204020204" pitchFamily="34" charset="-122"/>
                <a:ea typeface="微软雅黑" panose="020B0503020204020204" pitchFamily="34" charset="-122"/>
                <a:cs typeface="Lato Regular"/>
              </a:rPr>
              <a:t>点击此处更换文本点击此处</a:t>
            </a:r>
            <a:endParaRPr lang="en-US" altLang="zh-CN" sz="1400" dirty="0">
              <a:solidFill>
                <a:schemeClr val="bg1">
                  <a:lumMod val="50000"/>
                </a:schemeClr>
              </a:solidFill>
              <a:latin typeface="微软雅黑" panose="020B0503020204020204" pitchFamily="34" charset="-122"/>
              <a:ea typeface="微软雅黑" panose="020B0503020204020204" pitchFamily="34" charset="-122"/>
              <a:cs typeface="Lato Regular"/>
            </a:endParaRPr>
          </a:p>
        </p:txBody>
      </p:sp>
      <p:grpSp>
        <p:nvGrpSpPr>
          <p:cNvPr id="8" name="组合 7">
            <a:extLst>
              <a:ext uri="{FF2B5EF4-FFF2-40B4-BE49-F238E27FC236}">
                <a16:creationId xmlns:a16="http://schemas.microsoft.com/office/drawing/2014/main" id="{A8EFD287-A9E4-4EC4-BF76-A30D3B1DF7A0}"/>
              </a:ext>
            </a:extLst>
          </p:cNvPr>
          <p:cNvGrpSpPr/>
          <p:nvPr/>
        </p:nvGrpSpPr>
        <p:grpSpPr>
          <a:xfrm>
            <a:off x="3891159" y="2276737"/>
            <a:ext cx="2016642" cy="2439287"/>
            <a:chOff x="3752634" y="1744624"/>
            <a:chExt cx="2016642" cy="2439287"/>
          </a:xfrm>
          <a:solidFill>
            <a:srgbClr val="EBA187"/>
          </a:solidFill>
        </p:grpSpPr>
        <p:sp>
          <p:nvSpPr>
            <p:cNvPr id="9" name="Rounded Rectangle 7">
              <a:extLst>
                <a:ext uri="{FF2B5EF4-FFF2-40B4-BE49-F238E27FC236}">
                  <a16:creationId xmlns:a16="http://schemas.microsoft.com/office/drawing/2014/main" id="{9754021B-DD14-4556-81E8-D1FB3CCD3420}"/>
                </a:ext>
              </a:extLst>
            </p:cNvPr>
            <p:cNvSpPr/>
            <p:nvPr/>
          </p:nvSpPr>
          <p:spPr>
            <a:xfrm>
              <a:off x="3752634" y="1744624"/>
              <a:ext cx="2016642" cy="2439287"/>
            </a:xfrm>
            <a:prstGeom prst="roundRect">
              <a:avLst>
                <a:gd name="adj" fmla="val 2738"/>
              </a:avLst>
            </a:prstGeom>
            <a:solidFill>
              <a:srgbClr val="25AFC6"/>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dirty="0">
                <a:solidFill>
                  <a:schemeClr val="bg1"/>
                </a:solidFill>
              </a:endParaRPr>
            </a:p>
          </p:txBody>
        </p:sp>
        <p:sp>
          <p:nvSpPr>
            <p:cNvPr id="10" name="Rectangle 8">
              <a:extLst>
                <a:ext uri="{FF2B5EF4-FFF2-40B4-BE49-F238E27FC236}">
                  <a16:creationId xmlns:a16="http://schemas.microsoft.com/office/drawing/2014/main" id="{AC2EAD73-16D1-48C4-BBEB-95D18C379E2B}"/>
                </a:ext>
              </a:extLst>
            </p:cNvPr>
            <p:cNvSpPr/>
            <p:nvPr/>
          </p:nvSpPr>
          <p:spPr>
            <a:xfrm>
              <a:off x="3911798" y="2426913"/>
              <a:ext cx="1698313" cy="854080"/>
            </a:xfrm>
            <a:prstGeom prst="rect">
              <a:avLst/>
            </a:prstGeom>
            <a:noFill/>
            <a:ln>
              <a:noFill/>
            </a:ln>
          </p:spPr>
          <p:txBody>
            <a:bodyPr wrap="square">
              <a:spAutoFit/>
            </a:bodyPr>
            <a:lstStyle/>
            <a:p>
              <a:pPr lvl="0">
                <a:lnSpc>
                  <a:spcPct val="150000"/>
                </a:lnSpc>
              </a:pPr>
              <a:r>
                <a:rPr lang="zh-CN" altLang="en-US" sz="1100" dirty="0">
                  <a:solidFill>
                    <a:srgbClr val="FFFFFF"/>
                  </a:solidFill>
                  <a:latin typeface="微软雅黑" panose="020B0503020204020204" pitchFamily="34" charset="-122"/>
                  <a:ea typeface="微软雅黑" panose="020B0503020204020204" pitchFamily="34" charset="-122"/>
                  <a:cs typeface="Lato Regular"/>
                </a:rPr>
                <a:t>点击此处更换文本点击此处更换文本点击此处更换文本</a:t>
              </a:r>
              <a:r>
                <a:rPr lang="en-US" altLang="zh-CN" sz="1100" dirty="0">
                  <a:solidFill>
                    <a:srgbClr val="FFFFFF"/>
                  </a:solidFill>
                  <a:latin typeface="微软雅黑" panose="020B0503020204020204" pitchFamily="34" charset="-122"/>
                  <a:ea typeface="微软雅黑" panose="020B0503020204020204" pitchFamily="34" charset="-122"/>
                  <a:cs typeface="Lato Regular"/>
                </a:rPr>
                <a:t>5</a:t>
              </a:r>
            </a:p>
          </p:txBody>
        </p:sp>
        <p:sp>
          <p:nvSpPr>
            <p:cNvPr id="11" name="TextBox 10">
              <a:extLst>
                <a:ext uri="{FF2B5EF4-FFF2-40B4-BE49-F238E27FC236}">
                  <a16:creationId xmlns:a16="http://schemas.microsoft.com/office/drawing/2014/main" id="{1FAA15F1-8E03-486B-A96D-4F0FC0055DB0}"/>
                </a:ext>
              </a:extLst>
            </p:cNvPr>
            <p:cNvSpPr txBox="1"/>
            <p:nvPr/>
          </p:nvSpPr>
          <p:spPr>
            <a:xfrm>
              <a:off x="4404494" y="3710169"/>
              <a:ext cx="749209" cy="255389"/>
            </a:xfrm>
            <a:prstGeom prst="roundRect">
              <a:avLst/>
            </a:prstGeom>
            <a:noFill/>
            <a:ln>
              <a:noFill/>
            </a:ln>
          </p:spPr>
          <p:txBody>
            <a:bodyPr wrap="none" rtlCol="0">
              <a:spAutoFit/>
            </a:bodyPr>
            <a:lstStyle/>
            <a:p>
              <a:r>
                <a:rPr lang="en-US" sz="900" dirty="0">
                  <a:solidFill>
                    <a:schemeClr val="bg1"/>
                  </a:solidFill>
                  <a:latin typeface="Open Sans" panose="020B0606030504020204" pitchFamily="34" charset="0"/>
                  <a:ea typeface="Open Sans" panose="020B0606030504020204" pitchFamily="34" charset="0"/>
                  <a:cs typeface="Open Sans" panose="020B0606030504020204" pitchFamily="34" charset="0"/>
                </a:rPr>
                <a:t>ESSENTIAL</a:t>
              </a:r>
            </a:p>
          </p:txBody>
        </p:sp>
        <p:sp>
          <p:nvSpPr>
            <p:cNvPr id="12" name="Freeform 69">
              <a:extLst>
                <a:ext uri="{FF2B5EF4-FFF2-40B4-BE49-F238E27FC236}">
                  <a16:creationId xmlns:a16="http://schemas.microsoft.com/office/drawing/2014/main" id="{4067C873-4736-4C2F-9856-18E196C68364}"/>
                </a:ext>
              </a:extLst>
            </p:cNvPr>
            <p:cNvSpPr>
              <a:spLocks noEditPoints="1"/>
            </p:cNvSpPr>
            <p:nvPr/>
          </p:nvSpPr>
          <p:spPr bwMode="auto">
            <a:xfrm>
              <a:off x="4519178" y="1947339"/>
              <a:ext cx="483554" cy="320099"/>
            </a:xfrm>
            <a:custGeom>
              <a:avLst/>
              <a:gdLst>
                <a:gd name="T0" fmla="*/ 23 w 105"/>
                <a:gd name="T1" fmla="*/ 48 h 70"/>
                <a:gd name="T2" fmla="*/ 12 w 105"/>
                <a:gd name="T3" fmla="*/ 59 h 70"/>
                <a:gd name="T4" fmla="*/ 23 w 105"/>
                <a:gd name="T5" fmla="*/ 70 h 70"/>
                <a:gd name="T6" fmla="*/ 34 w 105"/>
                <a:gd name="T7" fmla="*/ 59 h 70"/>
                <a:gd name="T8" fmla="*/ 23 w 105"/>
                <a:gd name="T9" fmla="*/ 48 h 70"/>
                <a:gd name="T10" fmla="*/ 82 w 105"/>
                <a:gd name="T11" fmla="*/ 48 h 70"/>
                <a:gd name="T12" fmla="*/ 71 w 105"/>
                <a:gd name="T13" fmla="*/ 59 h 70"/>
                <a:gd name="T14" fmla="*/ 82 w 105"/>
                <a:gd name="T15" fmla="*/ 70 h 70"/>
                <a:gd name="T16" fmla="*/ 93 w 105"/>
                <a:gd name="T17" fmla="*/ 59 h 70"/>
                <a:gd name="T18" fmla="*/ 82 w 105"/>
                <a:gd name="T19" fmla="*/ 48 h 70"/>
                <a:gd name="T20" fmla="*/ 101 w 105"/>
                <a:gd name="T21" fmla="*/ 31 h 70"/>
                <a:gd name="T22" fmla="*/ 80 w 105"/>
                <a:gd name="T23" fmla="*/ 31 h 70"/>
                <a:gd name="T24" fmla="*/ 75 w 105"/>
                <a:gd name="T25" fmla="*/ 18 h 70"/>
                <a:gd name="T26" fmla="*/ 66 w 105"/>
                <a:gd name="T27" fmla="*/ 5 h 70"/>
                <a:gd name="T28" fmla="*/ 43 w 105"/>
                <a:gd name="T29" fmla="*/ 0 h 70"/>
                <a:gd name="T30" fmla="*/ 27 w 105"/>
                <a:gd name="T31" fmla="*/ 2 h 70"/>
                <a:gd name="T32" fmla="*/ 15 w 105"/>
                <a:gd name="T33" fmla="*/ 31 h 70"/>
                <a:gd name="T34" fmla="*/ 4 w 105"/>
                <a:gd name="T35" fmla="*/ 31 h 70"/>
                <a:gd name="T36" fmla="*/ 0 w 105"/>
                <a:gd name="T37" fmla="*/ 35 h 70"/>
                <a:gd name="T38" fmla="*/ 0 w 105"/>
                <a:gd name="T39" fmla="*/ 53 h 70"/>
                <a:gd name="T40" fmla="*/ 4 w 105"/>
                <a:gd name="T41" fmla="*/ 57 h 70"/>
                <a:gd name="T42" fmla="*/ 10 w 105"/>
                <a:gd name="T43" fmla="*/ 57 h 70"/>
                <a:gd name="T44" fmla="*/ 10 w 105"/>
                <a:gd name="T45" fmla="*/ 57 h 70"/>
                <a:gd name="T46" fmla="*/ 23 w 105"/>
                <a:gd name="T47" fmla="*/ 44 h 70"/>
                <a:gd name="T48" fmla="*/ 36 w 105"/>
                <a:gd name="T49" fmla="*/ 57 h 70"/>
                <a:gd name="T50" fmla="*/ 36 w 105"/>
                <a:gd name="T51" fmla="*/ 57 h 70"/>
                <a:gd name="T52" fmla="*/ 69 w 105"/>
                <a:gd name="T53" fmla="*/ 57 h 70"/>
                <a:gd name="T54" fmla="*/ 69 w 105"/>
                <a:gd name="T55" fmla="*/ 57 h 70"/>
                <a:gd name="T56" fmla="*/ 82 w 105"/>
                <a:gd name="T57" fmla="*/ 44 h 70"/>
                <a:gd name="T58" fmla="*/ 95 w 105"/>
                <a:gd name="T59" fmla="*/ 57 h 70"/>
                <a:gd name="T60" fmla="*/ 95 w 105"/>
                <a:gd name="T61" fmla="*/ 57 h 70"/>
                <a:gd name="T62" fmla="*/ 101 w 105"/>
                <a:gd name="T63" fmla="*/ 57 h 70"/>
                <a:gd name="T64" fmla="*/ 105 w 105"/>
                <a:gd name="T65" fmla="*/ 53 h 70"/>
                <a:gd name="T66" fmla="*/ 105 w 105"/>
                <a:gd name="T67" fmla="*/ 35 h 70"/>
                <a:gd name="T68" fmla="*/ 101 w 105"/>
                <a:gd name="T69" fmla="*/ 31 h 70"/>
                <a:gd name="T70" fmla="*/ 42 w 105"/>
                <a:gd name="T71" fmla="*/ 33 h 70"/>
                <a:gd name="T72" fmla="*/ 20 w 105"/>
                <a:gd name="T73" fmla="*/ 33 h 70"/>
                <a:gd name="T74" fmla="*/ 21 w 105"/>
                <a:gd name="T75" fmla="*/ 16 h 70"/>
                <a:gd name="T76" fmla="*/ 22 w 105"/>
                <a:gd name="T77" fmla="*/ 11 h 70"/>
                <a:gd name="T78" fmla="*/ 30 w 105"/>
                <a:gd name="T79" fmla="*/ 5 h 70"/>
                <a:gd name="T80" fmla="*/ 42 w 105"/>
                <a:gd name="T81" fmla="*/ 5 h 70"/>
                <a:gd name="T82" fmla="*/ 42 w 105"/>
                <a:gd name="T83" fmla="*/ 33 h 70"/>
                <a:gd name="T84" fmla="*/ 46 w 105"/>
                <a:gd name="T85" fmla="*/ 33 h 70"/>
                <a:gd name="T86" fmla="*/ 46 w 105"/>
                <a:gd name="T87" fmla="*/ 5 h 70"/>
                <a:gd name="T88" fmla="*/ 58 w 105"/>
                <a:gd name="T89" fmla="*/ 5 h 70"/>
                <a:gd name="T90" fmla="*/ 75 w 105"/>
                <a:gd name="T91" fmla="*/ 25 h 70"/>
                <a:gd name="T92" fmla="*/ 77 w 105"/>
                <a:gd name="T93" fmla="*/ 33 h 70"/>
                <a:gd name="T94" fmla="*/ 46 w 105"/>
                <a:gd name="T95" fmla="*/ 33 h 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105" h="70">
                  <a:moveTo>
                    <a:pt x="23" y="48"/>
                  </a:moveTo>
                  <a:cubicBezTo>
                    <a:pt x="17" y="48"/>
                    <a:pt x="12" y="53"/>
                    <a:pt x="12" y="59"/>
                  </a:cubicBezTo>
                  <a:cubicBezTo>
                    <a:pt x="12" y="65"/>
                    <a:pt x="17" y="70"/>
                    <a:pt x="23" y="70"/>
                  </a:cubicBezTo>
                  <a:cubicBezTo>
                    <a:pt x="29" y="70"/>
                    <a:pt x="34" y="65"/>
                    <a:pt x="34" y="59"/>
                  </a:cubicBezTo>
                  <a:cubicBezTo>
                    <a:pt x="34" y="53"/>
                    <a:pt x="29" y="48"/>
                    <a:pt x="23" y="48"/>
                  </a:cubicBezTo>
                  <a:close/>
                  <a:moveTo>
                    <a:pt x="82" y="48"/>
                  </a:moveTo>
                  <a:cubicBezTo>
                    <a:pt x="76" y="48"/>
                    <a:pt x="71" y="53"/>
                    <a:pt x="71" y="59"/>
                  </a:cubicBezTo>
                  <a:cubicBezTo>
                    <a:pt x="71" y="65"/>
                    <a:pt x="76" y="70"/>
                    <a:pt x="82" y="70"/>
                  </a:cubicBezTo>
                  <a:cubicBezTo>
                    <a:pt x="88" y="70"/>
                    <a:pt x="93" y="65"/>
                    <a:pt x="93" y="59"/>
                  </a:cubicBezTo>
                  <a:cubicBezTo>
                    <a:pt x="93" y="53"/>
                    <a:pt x="88" y="48"/>
                    <a:pt x="82" y="48"/>
                  </a:cubicBezTo>
                  <a:close/>
                  <a:moveTo>
                    <a:pt x="101" y="31"/>
                  </a:moveTo>
                  <a:cubicBezTo>
                    <a:pt x="80" y="31"/>
                    <a:pt x="80" y="31"/>
                    <a:pt x="80" y="31"/>
                  </a:cubicBezTo>
                  <a:cubicBezTo>
                    <a:pt x="80" y="26"/>
                    <a:pt x="77" y="21"/>
                    <a:pt x="75" y="18"/>
                  </a:cubicBezTo>
                  <a:cubicBezTo>
                    <a:pt x="73" y="13"/>
                    <a:pt x="70" y="8"/>
                    <a:pt x="66" y="5"/>
                  </a:cubicBezTo>
                  <a:cubicBezTo>
                    <a:pt x="60" y="0"/>
                    <a:pt x="51" y="0"/>
                    <a:pt x="43" y="0"/>
                  </a:cubicBezTo>
                  <a:cubicBezTo>
                    <a:pt x="38" y="0"/>
                    <a:pt x="32" y="0"/>
                    <a:pt x="27" y="2"/>
                  </a:cubicBezTo>
                  <a:cubicBezTo>
                    <a:pt x="17" y="7"/>
                    <a:pt x="15" y="21"/>
                    <a:pt x="15" y="31"/>
                  </a:cubicBezTo>
                  <a:cubicBezTo>
                    <a:pt x="4" y="31"/>
                    <a:pt x="4" y="31"/>
                    <a:pt x="4" y="31"/>
                  </a:cubicBezTo>
                  <a:cubicBezTo>
                    <a:pt x="2" y="31"/>
                    <a:pt x="0" y="33"/>
                    <a:pt x="0" y="35"/>
                  </a:cubicBezTo>
                  <a:cubicBezTo>
                    <a:pt x="0" y="53"/>
                    <a:pt x="0" y="53"/>
                    <a:pt x="0" y="53"/>
                  </a:cubicBezTo>
                  <a:cubicBezTo>
                    <a:pt x="0" y="55"/>
                    <a:pt x="2" y="57"/>
                    <a:pt x="4" y="57"/>
                  </a:cubicBezTo>
                  <a:cubicBezTo>
                    <a:pt x="10" y="57"/>
                    <a:pt x="10" y="57"/>
                    <a:pt x="10" y="57"/>
                  </a:cubicBezTo>
                  <a:cubicBezTo>
                    <a:pt x="10" y="57"/>
                    <a:pt x="10" y="57"/>
                    <a:pt x="10" y="57"/>
                  </a:cubicBezTo>
                  <a:cubicBezTo>
                    <a:pt x="10" y="50"/>
                    <a:pt x="16" y="44"/>
                    <a:pt x="23" y="44"/>
                  </a:cubicBezTo>
                  <a:cubicBezTo>
                    <a:pt x="30" y="44"/>
                    <a:pt x="36" y="50"/>
                    <a:pt x="36" y="57"/>
                  </a:cubicBezTo>
                  <a:cubicBezTo>
                    <a:pt x="36" y="57"/>
                    <a:pt x="36" y="57"/>
                    <a:pt x="36" y="57"/>
                  </a:cubicBezTo>
                  <a:cubicBezTo>
                    <a:pt x="69" y="57"/>
                    <a:pt x="69" y="57"/>
                    <a:pt x="69" y="57"/>
                  </a:cubicBezTo>
                  <a:cubicBezTo>
                    <a:pt x="69" y="57"/>
                    <a:pt x="69" y="57"/>
                    <a:pt x="69" y="57"/>
                  </a:cubicBezTo>
                  <a:cubicBezTo>
                    <a:pt x="69" y="50"/>
                    <a:pt x="75" y="44"/>
                    <a:pt x="82" y="44"/>
                  </a:cubicBezTo>
                  <a:cubicBezTo>
                    <a:pt x="89" y="44"/>
                    <a:pt x="95" y="50"/>
                    <a:pt x="95" y="57"/>
                  </a:cubicBezTo>
                  <a:cubicBezTo>
                    <a:pt x="95" y="57"/>
                    <a:pt x="95" y="57"/>
                    <a:pt x="95" y="57"/>
                  </a:cubicBezTo>
                  <a:cubicBezTo>
                    <a:pt x="101" y="57"/>
                    <a:pt x="101" y="57"/>
                    <a:pt x="101" y="57"/>
                  </a:cubicBezTo>
                  <a:cubicBezTo>
                    <a:pt x="103" y="57"/>
                    <a:pt x="105" y="55"/>
                    <a:pt x="105" y="53"/>
                  </a:cubicBezTo>
                  <a:cubicBezTo>
                    <a:pt x="105" y="35"/>
                    <a:pt x="105" y="35"/>
                    <a:pt x="105" y="35"/>
                  </a:cubicBezTo>
                  <a:cubicBezTo>
                    <a:pt x="105" y="33"/>
                    <a:pt x="103" y="31"/>
                    <a:pt x="101" y="31"/>
                  </a:cubicBezTo>
                  <a:close/>
                  <a:moveTo>
                    <a:pt x="42" y="33"/>
                  </a:moveTo>
                  <a:cubicBezTo>
                    <a:pt x="20" y="33"/>
                    <a:pt x="20" y="33"/>
                    <a:pt x="20" y="33"/>
                  </a:cubicBezTo>
                  <a:cubicBezTo>
                    <a:pt x="20" y="33"/>
                    <a:pt x="20" y="20"/>
                    <a:pt x="21" y="16"/>
                  </a:cubicBezTo>
                  <a:cubicBezTo>
                    <a:pt x="21" y="14"/>
                    <a:pt x="22" y="13"/>
                    <a:pt x="22" y="11"/>
                  </a:cubicBezTo>
                  <a:cubicBezTo>
                    <a:pt x="24" y="8"/>
                    <a:pt x="26" y="5"/>
                    <a:pt x="30" y="5"/>
                  </a:cubicBezTo>
                  <a:cubicBezTo>
                    <a:pt x="31" y="5"/>
                    <a:pt x="42" y="5"/>
                    <a:pt x="42" y="5"/>
                  </a:cubicBezTo>
                  <a:lnTo>
                    <a:pt x="42" y="33"/>
                  </a:lnTo>
                  <a:close/>
                  <a:moveTo>
                    <a:pt x="46" y="33"/>
                  </a:moveTo>
                  <a:cubicBezTo>
                    <a:pt x="46" y="5"/>
                    <a:pt x="46" y="5"/>
                    <a:pt x="46" y="5"/>
                  </a:cubicBezTo>
                  <a:cubicBezTo>
                    <a:pt x="50" y="5"/>
                    <a:pt x="54" y="4"/>
                    <a:pt x="58" y="5"/>
                  </a:cubicBezTo>
                  <a:cubicBezTo>
                    <a:pt x="67" y="7"/>
                    <a:pt x="71" y="18"/>
                    <a:pt x="75" y="25"/>
                  </a:cubicBezTo>
                  <a:cubicBezTo>
                    <a:pt x="76" y="27"/>
                    <a:pt x="77" y="33"/>
                    <a:pt x="77" y="33"/>
                  </a:cubicBezTo>
                  <a:lnTo>
                    <a:pt x="46" y="33"/>
                  </a:lnTo>
                  <a:close/>
                </a:path>
              </a:pathLst>
            </a:custGeom>
            <a:solidFill>
              <a:schemeClr val="bg1"/>
            </a:solidFill>
            <a:ln>
              <a:noFill/>
            </a:ln>
            <a:extLst/>
          </p:spPr>
          <p:txBody>
            <a:bodyPr vert="horz" wrap="square" lIns="91440" tIns="45720" rIns="91440" bIns="45720" numCol="1" anchor="t" anchorCtr="0" compatLnSpc="1">
              <a:prstTxWarp prst="textNoShape">
                <a:avLst/>
              </a:prstTxWarp>
            </a:bodyPr>
            <a:lstStyle/>
            <a:p>
              <a:endParaRPr lang="zh-CN" altLang="en-US" sz="2000">
                <a:solidFill>
                  <a:schemeClr val="bg1"/>
                </a:solidFill>
              </a:endParaRPr>
            </a:p>
          </p:txBody>
        </p:sp>
      </p:grpSp>
      <p:grpSp>
        <p:nvGrpSpPr>
          <p:cNvPr id="13" name="组合 12">
            <a:extLst>
              <a:ext uri="{FF2B5EF4-FFF2-40B4-BE49-F238E27FC236}">
                <a16:creationId xmlns:a16="http://schemas.microsoft.com/office/drawing/2014/main" id="{15F9D010-13E2-4D1F-8F59-815353C17DD1}"/>
              </a:ext>
            </a:extLst>
          </p:cNvPr>
          <p:cNvGrpSpPr/>
          <p:nvPr/>
        </p:nvGrpSpPr>
        <p:grpSpPr>
          <a:xfrm>
            <a:off x="8770963" y="2272306"/>
            <a:ext cx="2016642" cy="2439287"/>
            <a:chOff x="8886438" y="1740193"/>
            <a:chExt cx="2016642" cy="2439287"/>
          </a:xfrm>
          <a:solidFill>
            <a:srgbClr val="EBA187"/>
          </a:solidFill>
        </p:grpSpPr>
        <p:sp>
          <p:nvSpPr>
            <p:cNvPr id="14" name="Rounded Rectangle 13">
              <a:extLst>
                <a:ext uri="{FF2B5EF4-FFF2-40B4-BE49-F238E27FC236}">
                  <a16:creationId xmlns:a16="http://schemas.microsoft.com/office/drawing/2014/main" id="{427EE753-F719-4065-950D-DC34DEF23B61}"/>
                </a:ext>
              </a:extLst>
            </p:cNvPr>
            <p:cNvSpPr/>
            <p:nvPr/>
          </p:nvSpPr>
          <p:spPr>
            <a:xfrm>
              <a:off x="8886438" y="1740193"/>
              <a:ext cx="2016642" cy="2439287"/>
            </a:xfrm>
            <a:prstGeom prst="roundRect">
              <a:avLst>
                <a:gd name="adj" fmla="val 2738"/>
              </a:avLst>
            </a:prstGeom>
            <a:solidFill>
              <a:srgbClr val="25AFC6"/>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dirty="0">
                <a:solidFill>
                  <a:schemeClr val="bg1"/>
                </a:solidFill>
              </a:endParaRPr>
            </a:p>
          </p:txBody>
        </p:sp>
        <p:sp>
          <p:nvSpPr>
            <p:cNvPr id="15" name="Rectangle 14">
              <a:extLst>
                <a:ext uri="{FF2B5EF4-FFF2-40B4-BE49-F238E27FC236}">
                  <a16:creationId xmlns:a16="http://schemas.microsoft.com/office/drawing/2014/main" id="{42EF6910-5E5F-4A9C-9BB9-8A2990995934}"/>
                </a:ext>
              </a:extLst>
            </p:cNvPr>
            <p:cNvSpPr/>
            <p:nvPr/>
          </p:nvSpPr>
          <p:spPr>
            <a:xfrm>
              <a:off x="9045602" y="2447882"/>
              <a:ext cx="1698313" cy="854080"/>
            </a:xfrm>
            <a:prstGeom prst="rect">
              <a:avLst/>
            </a:prstGeom>
            <a:noFill/>
            <a:ln>
              <a:noFill/>
            </a:ln>
          </p:spPr>
          <p:txBody>
            <a:bodyPr wrap="square">
              <a:spAutoFit/>
            </a:bodyPr>
            <a:lstStyle/>
            <a:p>
              <a:pPr lvl="0">
                <a:lnSpc>
                  <a:spcPct val="150000"/>
                </a:lnSpc>
              </a:pPr>
              <a:r>
                <a:rPr lang="zh-CN" altLang="en-US" sz="1100" dirty="0">
                  <a:solidFill>
                    <a:srgbClr val="FFFFFF"/>
                  </a:solidFill>
                  <a:latin typeface="微软雅黑" panose="020B0503020204020204" pitchFamily="34" charset="-122"/>
                  <a:ea typeface="微软雅黑" panose="020B0503020204020204" pitchFamily="34" charset="-122"/>
                  <a:cs typeface="Lato Regular"/>
                </a:rPr>
                <a:t>点击此处更换文本点击此处更换文本点击此处更换文本</a:t>
              </a:r>
              <a:r>
                <a:rPr lang="en-US" altLang="zh-CN" sz="1100" dirty="0">
                  <a:solidFill>
                    <a:srgbClr val="FFFFFF"/>
                  </a:solidFill>
                  <a:latin typeface="微软雅黑" panose="020B0503020204020204" pitchFamily="34" charset="-122"/>
                  <a:ea typeface="微软雅黑" panose="020B0503020204020204" pitchFamily="34" charset="-122"/>
                  <a:cs typeface="Lato Regular"/>
                </a:rPr>
                <a:t>5</a:t>
              </a:r>
            </a:p>
          </p:txBody>
        </p:sp>
        <p:sp>
          <p:nvSpPr>
            <p:cNvPr id="16" name="TextBox 16">
              <a:extLst>
                <a:ext uri="{FF2B5EF4-FFF2-40B4-BE49-F238E27FC236}">
                  <a16:creationId xmlns:a16="http://schemas.microsoft.com/office/drawing/2014/main" id="{4EBA9568-C20A-44C9-9D85-7E519DD4F2A7}"/>
                </a:ext>
              </a:extLst>
            </p:cNvPr>
            <p:cNvSpPr txBox="1"/>
            <p:nvPr/>
          </p:nvSpPr>
          <p:spPr>
            <a:xfrm>
              <a:off x="9538298" y="3705738"/>
              <a:ext cx="749209" cy="255389"/>
            </a:xfrm>
            <a:prstGeom prst="roundRect">
              <a:avLst/>
            </a:prstGeom>
            <a:noFill/>
            <a:ln>
              <a:noFill/>
            </a:ln>
          </p:spPr>
          <p:txBody>
            <a:bodyPr wrap="none" rtlCol="0">
              <a:spAutoFit/>
            </a:bodyPr>
            <a:lstStyle/>
            <a:p>
              <a:r>
                <a:rPr lang="en-US" sz="900">
                  <a:solidFill>
                    <a:schemeClr val="bg1"/>
                  </a:solidFill>
                  <a:latin typeface="Open Sans" panose="020B0606030504020204" pitchFamily="34" charset="0"/>
                  <a:ea typeface="Open Sans" panose="020B0606030504020204" pitchFamily="34" charset="0"/>
                  <a:cs typeface="Open Sans" panose="020B0606030504020204" pitchFamily="34" charset="0"/>
                </a:rPr>
                <a:t>ESSENTIAL</a:t>
              </a:r>
            </a:p>
          </p:txBody>
        </p:sp>
        <p:sp>
          <p:nvSpPr>
            <p:cNvPr id="17" name="Freeform 224">
              <a:extLst>
                <a:ext uri="{FF2B5EF4-FFF2-40B4-BE49-F238E27FC236}">
                  <a16:creationId xmlns:a16="http://schemas.microsoft.com/office/drawing/2014/main" id="{B37E73BD-C6F5-4F04-8375-14F9B40E7D65}"/>
                </a:ext>
              </a:extLst>
            </p:cNvPr>
            <p:cNvSpPr>
              <a:spLocks noEditPoints="1"/>
            </p:cNvSpPr>
            <p:nvPr/>
          </p:nvSpPr>
          <p:spPr bwMode="auto">
            <a:xfrm>
              <a:off x="9766719" y="2013743"/>
              <a:ext cx="446096" cy="258803"/>
            </a:xfrm>
            <a:custGeom>
              <a:avLst/>
              <a:gdLst>
                <a:gd name="T0" fmla="*/ 95 w 97"/>
                <a:gd name="T1" fmla="*/ 1 h 56"/>
                <a:gd name="T2" fmla="*/ 91 w 97"/>
                <a:gd name="T3" fmla="*/ 0 h 56"/>
                <a:gd name="T4" fmla="*/ 6 w 97"/>
                <a:gd name="T5" fmla="*/ 0 h 56"/>
                <a:gd name="T6" fmla="*/ 2 w 97"/>
                <a:gd name="T7" fmla="*/ 1 h 56"/>
                <a:gd name="T8" fmla="*/ 0 w 97"/>
                <a:gd name="T9" fmla="*/ 5 h 56"/>
                <a:gd name="T10" fmla="*/ 0 w 97"/>
                <a:gd name="T11" fmla="*/ 51 h 56"/>
                <a:gd name="T12" fmla="*/ 8 w 97"/>
                <a:gd name="T13" fmla="*/ 51 h 56"/>
                <a:gd name="T14" fmla="*/ 14 w 97"/>
                <a:gd name="T15" fmla="*/ 56 h 56"/>
                <a:gd name="T16" fmla="*/ 21 w 97"/>
                <a:gd name="T17" fmla="*/ 51 h 56"/>
                <a:gd name="T18" fmla="*/ 23 w 97"/>
                <a:gd name="T19" fmla="*/ 51 h 56"/>
                <a:gd name="T20" fmla="*/ 30 w 97"/>
                <a:gd name="T21" fmla="*/ 56 h 56"/>
                <a:gd name="T22" fmla="*/ 36 w 97"/>
                <a:gd name="T23" fmla="*/ 51 h 56"/>
                <a:gd name="T24" fmla="*/ 61 w 97"/>
                <a:gd name="T25" fmla="*/ 51 h 56"/>
                <a:gd name="T26" fmla="*/ 67 w 97"/>
                <a:gd name="T27" fmla="*/ 56 h 56"/>
                <a:gd name="T28" fmla="*/ 74 w 97"/>
                <a:gd name="T29" fmla="*/ 51 h 56"/>
                <a:gd name="T30" fmla="*/ 76 w 97"/>
                <a:gd name="T31" fmla="*/ 51 h 56"/>
                <a:gd name="T32" fmla="*/ 83 w 97"/>
                <a:gd name="T33" fmla="*/ 56 h 56"/>
                <a:gd name="T34" fmla="*/ 89 w 97"/>
                <a:gd name="T35" fmla="*/ 51 h 56"/>
                <a:gd name="T36" fmla="*/ 97 w 97"/>
                <a:gd name="T37" fmla="*/ 51 h 56"/>
                <a:gd name="T38" fmla="*/ 97 w 97"/>
                <a:gd name="T39" fmla="*/ 5 h 56"/>
                <a:gd name="T40" fmla="*/ 95 w 97"/>
                <a:gd name="T41" fmla="*/ 1 h 56"/>
                <a:gd name="T42" fmla="*/ 19 w 97"/>
                <a:gd name="T43" fmla="*/ 40 h 56"/>
                <a:gd name="T44" fmla="*/ 18 w 97"/>
                <a:gd name="T45" fmla="*/ 43 h 56"/>
                <a:gd name="T46" fmla="*/ 15 w 97"/>
                <a:gd name="T47" fmla="*/ 44 h 56"/>
                <a:gd name="T48" fmla="*/ 10 w 97"/>
                <a:gd name="T49" fmla="*/ 44 h 56"/>
                <a:gd name="T50" fmla="*/ 7 w 97"/>
                <a:gd name="T51" fmla="*/ 43 h 56"/>
                <a:gd name="T52" fmla="*/ 5 w 97"/>
                <a:gd name="T53" fmla="*/ 40 h 56"/>
                <a:gd name="T54" fmla="*/ 5 w 97"/>
                <a:gd name="T55" fmla="*/ 17 h 56"/>
                <a:gd name="T56" fmla="*/ 7 w 97"/>
                <a:gd name="T57" fmla="*/ 14 h 56"/>
                <a:gd name="T58" fmla="*/ 10 w 97"/>
                <a:gd name="T59" fmla="*/ 13 h 56"/>
                <a:gd name="T60" fmla="*/ 15 w 97"/>
                <a:gd name="T61" fmla="*/ 13 h 56"/>
                <a:gd name="T62" fmla="*/ 18 w 97"/>
                <a:gd name="T63" fmla="*/ 14 h 56"/>
                <a:gd name="T64" fmla="*/ 19 w 97"/>
                <a:gd name="T65" fmla="*/ 17 h 56"/>
                <a:gd name="T66" fmla="*/ 19 w 97"/>
                <a:gd name="T67" fmla="*/ 40 h 56"/>
                <a:gd name="T68" fmla="*/ 58 w 97"/>
                <a:gd name="T69" fmla="*/ 16 h 56"/>
                <a:gd name="T70" fmla="*/ 56 w 97"/>
                <a:gd name="T71" fmla="*/ 19 h 56"/>
                <a:gd name="T72" fmla="*/ 53 w 97"/>
                <a:gd name="T73" fmla="*/ 21 h 56"/>
                <a:gd name="T74" fmla="*/ 34 w 97"/>
                <a:gd name="T75" fmla="*/ 21 h 56"/>
                <a:gd name="T76" fmla="*/ 31 w 97"/>
                <a:gd name="T77" fmla="*/ 19 h 56"/>
                <a:gd name="T78" fmla="*/ 29 w 97"/>
                <a:gd name="T79" fmla="*/ 16 h 56"/>
                <a:gd name="T80" fmla="*/ 29 w 97"/>
                <a:gd name="T81" fmla="*/ 9 h 56"/>
                <a:gd name="T82" fmla="*/ 31 w 97"/>
                <a:gd name="T83" fmla="*/ 6 h 56"/>
                <a:gd name="T84" fmla="*/ 34 w 97"/>
                <a:gd name="T85" fmla="*/ 4 h 56"/>
                <a:gd name="T86" fmla="*/ 53 w 97"/>
                <a:gd name="T87" fmla="*/ 4 h 56"/>
                <a:gd name="T88" fmla="*/ 56 w 97"/>
                <a:gd name="T89" fmla="*/ 6 h 56"/>
                <a:gd name="T90" fmla="*/ 58 w 97"/>
                <a:gd name="T91" fmla="*/ 9 h 56"/>
                <a:gd name="T92" fmla="*/ 58 w 97"/>
                <a:gd name="T93" fmla="*/ 16 h 56"/>
                <a:gd name="T94" fmla="*/ 91 w 97"/>
                <a:gd name="T95" fmla="*/ 16 h 56"/>
                <a:gd name="T96" fmla="*/ 89 w 97"/>
                <a:gd name="T97" fmla="*/ 19 h 56"/>
                <a:gd name="T98" fmla="*/ 86 w 97"/>
                <a:gd name="T99" fmla="*/ 21 h 56"/>
                <a:gd name="T100" fmla="*/ 67 w 97"/>
                <a:gd name="T101" fmla="*/ 21 h 56"/>
                <a:gd name="T102" fmla="*/ 64 w 97"/>
                <a:gd name="T103" fmla="*/ 19 h 56"/>
                <a:gd name="T104" fmla="*/ 62 w 97"/>
                <a:gd name="T105" fmla="*/ 16 h 56"/>
                <a:gd name="T106" fmla="*/ 62 w 97"/>
                <a:gd name="T107" fmla="*/ 9 h 56"/>
                <a:gd name="T108" fmla="*/ 64 w 97"/>
                <a:gd name="T109" fmla="*/ 6 h 56"/>
                <a:gd name="T110" fmla="*/ 67 w 97"/>
                <a:gd name="T111" fmla="*/ 4 h 56"/>
                <a:gd name="T112" fmla="*/ 86 w 97"/>
                <a:gd name="T113" fmla="*/ 4 h 56"/>
                <a:gd name="T114" fmla="*/ 89 w 97"/>
                <a:gd name="T115" fmla="*/ 6 h 56"/>
                <a:gd name="T116" fmla="*/ 91 w 97"/>
                <a:gd name="T117" fmla="*/ 9 h 56"/>
                <a:gd name="T118" fmla="*/ 91 w 97"/>
                <a:gd name="T119" fmla="*/ 16 h 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97" h="56">
                  <a:moveTo>
                    <a:pt x="95" y="1"/>
                  </a:moveTo>
                  <a:cubicBezTo>
                    <a:pt x="94" y="0"/>
                    <a:pt x="93" y="0"/>
                    <a:pt x="91" y="0"/>
                  </a:cubicBezTo>
                  <a:cubicBezTo>
                    <a:pt x="6" y="0"/>
                    <a:pt x="6" y="0"/>
                    <a:pt x="6" y="0"/>
                  </a:cubicBezTo>
                  <a:cubicBezTo>
                    <a:pt x="4" y="0"/>
                    <a:pt x="3" y="0"/>
                    <a:pt x="2" y="1"/>
                  </a:cubicBezTo>
                  <a:cubicBezTo>
                    <a:pt x="1" y="2"/>
                    <a:pt x="0" y="4"/>
                    <a:pt x="0" y="5"/>
                  </a:cubicBezTo>
                  <a:cubicBezTo>
                    <a:pt x="0" y="51"/>
                    <a:pt x="0" y="51"/>
                    <a:pt x="0" y="51"/>
                  </a:cubicBezTo>
                  <a:cubicBezTo>
                    <a:pt x="0" y="51"/>
                    <a:pt x="3" y="51"/>
                    <a:pt x="8" y="51"/>
                  </a:cubicBezTo>
                  <a:cubicBezTo>
                    <a:pt x="9" y="54"/>
                    <a:pt x="11" y="56"/>
                    <a:pt x="14" y="56"/>
                  </a:cubicBezTo>
                  <a:cubicBezTo>
                    <a:pt x="17" y="56"/>
                    <a:pt x="20" y="54"/>
                    <a:pt x="21" y="51"/>
                  </a:cubicBezTo>
                  <a:cubicBezTo>
                    <a:pt x="23" y="51"/>
                    <a:pt x="23" y="51"/>
                    <a:pt x="23" y="51"/>
                  </a:cubicBezTo>
                  <a:cubicBezTo>
                    <a:pt x="24" y="54"/>
                    <a:pt x="27" y="56"/>
                    <a:pt x="30" y="56"/>
                  </a:cubicBezTo>
                  <a:cubicBezTo>
                    <a:pt x="33" y="56"/>
                    <a:pt x="35" y="54"/>
                    <a:pt x="36" y="51"/>
                  </a:cubicBezTo>
                  <a:cubicBezTo>
                    <a:pt x="61" y="51"/>
                    <a:pt x="61" y="51"/>
                    <a:pt x="61" y="51"/>
                  </a:cubicBezTo>
                  <a:cubicBezTo>
                    <a:pt x="62" y="54"/>
                    <a:pt x="64" y="56"/>
                    <a:pt x="67" y="56"/>
                  </a:cubicBezTo>
                  <a:cubicBezTo>
                    <a:pt x="70" y="56"/>
                    <a:pt x="73" y="54"/>
                    <a:pt x="74" y="51"/>
                  </a:cubicBezTo>
                  <a:cubicBezTo>
                    <a:pt x="76" y="51"/>
                    <a:pt x="76" y="51"/>
                    <a:pt x="76" y="51"/>
                  </a:cubicBezTo>
                  <a:cubicBezTo>
                    <a:pt x="77" y="54"/>
                    <a:pt x="80" y="56"/>
                    <a:pt x="83" y="56"/>
                  </a:cubicBezTo>
                  <a:cubicBezTo>
                    <a:pt x="86" y="56"/>
                    <a:pt x="88" y="54"/>
                    <a:pt x="89" y="51"/>
                  </a:cubicBezTo>
                  <a:cubicBezTo>
                    <a:pt x="94" y="51"/>
                    <a:pt x="97" y="51"/>
                    <a:pt x="97" y="51"/>
                  </a:cubicBezTo>
                  <a:cubicBezTo>
                    <a:pt x="97" y="5"/>
                    <a:pt x="97" y="5"/>
                    <a:pt x="97" y="5"/>
                  </a:cubicBezTo>
                  <a:cubicBezTo>
                    <a:pt x="97" y="4"/>
                    <a:pt x="96" y="2"/>
                    <a:pt x="95" y="1"/>
                  </a:cubicBezTo>
                  <a:close/>
                  <a:moveTo>
                    <a:pt x="19" y="40"/>
                  </a:moveTo>
                  <a:cubicBezTo>
                    <a:pt x="19" y="41"/>
                    <a:pt x="19" y="42"/>
                    <a:pt x="18" y="43"/>
                  </a:cubicBezTo>
                  <a:cubicBezTo>
                    <a:pt x="17" y="44"/>
                    <a:pt x="16" y="44"/>
                    <a:pt x="15" y="44"/>
                  </a:cubicBezTo>
                  <a:cubicBezTo>
                    <a:pt x="10" y="44"/>
                    <a:pt x="10" y="44"/>
                    <a:pt x="10" y="44"/>
                  </a:cubicBezTo>
                  <a:cubicBezTo>
                    <a:pt x="9" y="44"/>
                    <a:pt x="8" y="44"/>
                    <a:pt x="7" y="43"/>
                  </a:cubicBezTo>
                  <a:cubicBezTo>
                    <a:pt x="6" y="42"/>
                    <a:pt x="5" y="41"/>
                    <a:pt x="5" y="40"/>
                  </a:cubicBezTo>
                  <a:cubicBezTo>
                    <a:pt x="5" y="17"/>
                    <a:pt x="5" y="17"/>
                    <a:pt x="5" y="17"/>
                  </a:cubicBezTo>
                  <a:cubicBezTo>
                    <a:pt x="5" y="16"/>
                    <a:pt x="6" y="15"/>
                    <a:pt x="7" y="14"/>
                  </a:cubicBezTo>
                  <a:cubicBezTo>
                    <a:pt x="8" y="13"/>
                    <a:pt x="9" y="13"/>
                    <a:pt x="10" y="13"/>
                  </a:cubicBezTo>
                  <a:cubicBezTo>
                    <a:pt x="15" y="13"/>
                    <a:pt x="15" y="13"/>
                    <a:pt x="15" y="13"/>
                  </a:cubicBezTo>
                  <a:cubicBezTo>
                    <a:pt x="16" y="13"/>
                    <a:pt x="17" y="13"/>
                    <a:pt x="18" y="14"/>
                  </a:cubicBezTo>
                  <a:cubicBezTo>
                    <a:pt x="19" y="15"/>
                    <a:pt x="19" y="16"/>
                    <a:pt x="19" y="17"/>
                  </a:cubicBezTo>
                  <a:lnTo>
                    <a:pt x="19" y="40"/>
                  </a:lnTo>
                  <a:close/>
                  <a:moveTo>
                    <a:pt x="58" y="16"/>
                  </a:moveTo>
                  <a:cubicBezTo>
                    <a:pt x="58" y="17"/>
                    <a:pt x="57" y="18"/>
                    <a:pt x="56" y="19"/>
                  </a:cubicBezTo>
                  <a:cubicBezTo>
                    <a:pt x="55" y="20"/>
                    <a:pt x="54" y="21"/>
                    <a:pt x="53" y="21"/>
                  </a:cubicBezTo>
                  <a:cubicBezTo>
                    <a:pt x="34" y="21"/>
                    <a:pt x="34" y="21"/>
                    <a:pt x="34" y="21"/>
                  </a:cubicBezTo>
                  <a:cubicBezTo>
                    <a:pt x="33" y="21"/>
                    <a:pt x="31" y="20"/>
                    <a:pt x="31" y="19"/>
                  </a:cubicBezTo>
                  <a:cubicBezTo>
                    <a:pt x="30" y="18"/>
                    <a:pt x="29" y="17"/>
                    <a:pt x="29" y="16"/>
                  </a:cubicBezTo>
                  <a:cubicBezTo>
                    <a:pt x="29" y="9"/>
                    <a:pt x="29" y="9"/>
                    <a:pt x="29" y="9"/>
                  </a:cubicBezTo>
                  <a:cubicBezTo>
                    <a:pt x="29" y="8"/>
                    <a:pt x="30" y="7"/>
                    <a:pt x="31" y="6"/>
                  </a:cubicBezTo>
                  <a:cubicBezTo>
                    <a:pt x="31" y="5"/>
                    <a:pt x="33" y="4"/>
                    <a:pt x="34" y="4"/>
                  </a:cubicBezTo>
                  <a:cubicBezTo>
                    <a:pt x="53" y="4"/>
                    <a:pt x="53" y="4"/>
                    <a:pt x="53" y="4"/>
                  </a:cubicBezTo>
                  <a:cubicBezTo>
                    <a:pt x="54" y="4"/>
                    <a:pt x="55" y="5"/>
                    <a:pt x="56" y="6"/>
                  </a:cubicBezTo>
                  <a:cubicBezTo>
                    <a:pt x="57" y="7"/>
                    <a:pt x="58" y="8"/>
                    <a:pt x="58" y="9"/>
                  </a:cubicBezTo>
                  <a:lnTo>
                    <a:pt x="58" y="16"/>
                  </a:lnTo>
                  <a:close/>
                  <a:moveTo>
                    <a:pt x="91" y="16"/>
                  </a:moveTo>
                  <a:cubicBezTo>
                    <a:pt x="91" y="17"/>
                    <a:pt x="90" y="18"/>
                    <a:pt x="89" y="19"/>
                  </a:cubicBezTo>
                  <a:cubicBezTo>
                    <a:pt x="88" y="20"/>
                    <a:pt x="87" y="21"/>
                    <a:pt x="86" y="21"/>
                  </a:cubicBezTo>
                  <a:cubicBezTo>
                    <a:pt x="67" y="21"/>
                    <a:pt x="67" y="21"/>
                    <a:pt x="67" y="21"/>
                  </a:cubicBezTo>
                  <a:cubicBezTo>
                    <a:pt x="66" y="21"/>
                    <a:pt x="64" y="20"/>
                    <a:pt x="64" y="19"/>
                  </a:cubicBezTo>
                  <a:cubicBezTo>
                    <a:pt x="63" y="18"/>
                    <a:pt x="62" y="17"/>
                    <a:pt x="62" y="16"/>
                  </a:cubicBezTo>
                  <a:cubicBezTo>
                    <a:pt x="62" y="9"/>
                    <a:pt x="62" y="9"/>
                    <a:pt x="62" y="9"/>
                  </a:cubicBezTo>
                  <a:cubicBezTo>
                    <a:pt x="62" y="8"/>
                    <a:pt x="63" y="7"/>
                    <a:pt x="64" y="6"/>
                  </a:cubicBezTo>
                  <a:cubicBezTo>
                    <a:pt x="64" y="5"/>
                    <a:pt x="66" y="4"/>
                    <a:pt x="67" y="4"/>
                  </a:cubicBezTo>
                  <a:cubicBezTo>
                    <a:pt x="86" y="4"/>
                    <a:pt x="86" y="4"/>
                    <a:pt x="86" y="4"/>
                  </a:cubicBezTo>
                  <a:cubicBezTo>
                    <a:pt x="87" y="4"/>
                    <a:pt x="88" y="5"/>
                    <a:pt x="89" y="6"/>
                  </a:cubicBezTo>
                  <a:cubicBezTo>
                    <a:pt x="90" y="7"/>
                    <a:pt x="91" y="8"/>
                    <a:pt x="91" y="9"/>
                  </a:cubicBezTo>
                  <a:lnTo>
                    <a:pt x="91" y="16"/>
                  </a:lnTo>
                  <a:close/>
                </a:path>
              </a:pathLst>
            </a:custGeom>
            <a:solidFill>
              <a:schemeClr val="bg1"/>
            </a:solidFill>
            <a:ln>
              <a:noFill/>
            </a:ln>
            <a:extLst/>
          </p:spPr>
          <p:txBody>
            <a:bodyPr vert="horz" wrap="square" lIns="91440" tIns="45720" rIns="91440" bIns="45720" numCol="1" anchor="t" anchorCtr="0" compatLnSpc="1">
              <a:prstTxWarp prst="textNoShape">
                <a:avLst/>
              </a:prstTxWarp>
            </a:bodyPr>
            <a:lstStyle/>
            <a:p>
              <a:endParaRPr lang="zh-CN" altLang="en-US" sz="2000">
                <a:solidFill>
                  <a:schemeClr val="bg1"/>
                </a:solidFill>
              </a:endParaRPr>
            </a:p>
          </p:txBody>
        </p:sp>
      </p:grpSp>
      <p:grpSp>
        <p:nvGrpSpPr>
          <p:cNvPr id="18" name="组合 17">
            <a:extLst>
              <a:ext uri="{FF2B5EF4-FFF2-40B4-BE49-F238E27FC236}">
                <a16:creationId xmlns:a16="http://schemas.microsoft.com/office/drawing/2014/main" id="{DA7C7FE2-DA5F-4823-856A-D04123596FBD}"/>
              </a:ext>
            </a:extLst>
          </p:cNvPr>
          <p:cNvGrpSpPr/>
          <p:nvPr/>
        </p:nvGrpSpPr>
        <p:grpSpPr>
          <a:xfrm>
            <a:off x="6331061" y="2272306"/>
            <a:ext cx="2016642" cy="2439287"/>
            <a:chOff x="6421136" y="1740193"/>
            <a:chExt cx="2016642" cy="2439287"/>
          </a:xfrm>
          <a:solidFill>
            <a:srgbClr val="72A47A"/>
          </a:solidFill>
        </p:grpSpPr>
        <p:sp>
          <p:nvSpPr>
            <p:cNvPr id="19" name="Rounded Rectangle 10">
              <a:extLst>
                <a:ext uri="{FF2B5EF4-FFF2-40B4-BE49-F238E27FC236}">
                  <a16:creationId xmlns:a16="http://schemas.microsoft.com/office/drawing/2014/main" id="{1E945C56-6739-4491-82EA-98841995233F}"/>
                </a:ext>
              </a:extLst>
            </p:cNvPr>
            <p:cNvSpPr/>
            <p:nvPr/>
          </p:nvSpPr>
          <p:spPr>
            <a:xfrm>
              <a:off x="6421136" y="1740193"/>
              <a:ext cx="2016642" cy="2439287"/>
            </a:xfrm>
            <a:prstGeom prst="roundRect">
              <a:avLst>
                <a:gd name="adj" fmla="val 2738"/>
              </a:avLst>
            </a:prstGeom>
            <a:solidFill>
              <a:srgbClr val="25AFC6"/>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dirty="0">
                <a:solidFill>
                  <a:schemeClr val="bg1"/>
                </a:solidFill>
              </a:endParaRPr>
            </a:p>
          </p:txBody>
        </p:sp>
        <p:sp>
          <p:nvSpPr>
            <p:cNvPr id="20" name="Rectangle 11">
              <a:extLst>
                <a:ext uri="{FF2B5EF4-FFF2-40B4-BE49-F238E27FC236}">
                  <a16:creationId xmlns:a16="http://schemas.microsoft.com/office/drawing/2014/main" id="{F18B12CD-FE1E-4B1A-AB42-F7934A728284}"/>
                </a:ext>
              </a:extLst>
            </p:cNvPr>
            <p:cNvSpPr/>
            <p:nvPr/>
          </p:nvSpPr>
          <p:spPr>
            <a:xfrm>
              <a:off x="6580300" y="2422482"/>
              <a:ext cx="1698313" cy="854080"/>
            </a:xfrm>
            <a:prstGeom prst="rect">
              <a:avLst/>
            </a:prstGeom>
            <a:noFill/>
            <a:ln>
              <a:noFill/>
            </a:ln>
          </p:spPr>
          <p:txBody>
            <a:bodyPr wrap="square">
              <a:spAutoFit/>
            </a:bodyPr>
            <a:lstStyle/>
            <a:p>
              <a:pPr lvl="0">
                <a:lnSpc>
                  <a:spcPct val="150000"/>
                </a:lnSpc>
              </a:pPr>
              <a:r>
                <a:rPr lang="zh-CN" altLang="en-US" sz="1100" dirty="0">
                  <a:solidFill>
                    <a:srgbClr val="FFFFFF"/>
                  </a:solidFill>
                  <a:latin typeface="微软雅黑" panose="020B0503020204020204" pitchFamily="34" charset="-122"/>
                  <a:ea typeface="微软雅黑" panose="020B0503020204020204" pitchFamily="34" charset="-122"/>
                  <a:cs typeface="Lato Regular"/>
                </a:rPr>
                <a:t>点击此处更换文本点击此处更换文本点击此处更换文本</a:t>
              </a:r>
              <a:r>
                <a:rPr lang="en-US" altLang="zh-CN" sz="1100" dirty="0">
                  <a:solidFill>
                    <a:srgbClr val="FFFFFF"/>
                  </a:solidFill>
                  <a:latin typeface="微软雅黑" panose="020B0503020204020204" pitchFamily="34" charset="-122"/>
                  <a:ea typeface="微软雅黑" panose="020B0503020204020204" pitchFamily="34" charset="-122"/>
                  <a:cs typeface="Lato Regular"/>
                </a:rPr>
                <a:t>5</a:t>
              </a:r>
            </a:p>
          </p:txBody>
        </p:sp>
        <p:sp>
          <p:nvSpPr>
            <p:cNvPr id="21" name="TextBox 13">
              <a:extLst>
                <a:ext uri="{FF2B5EF4-FFF2-40B4-BE49-F238E27FC236}">
                  <a16:creationId xmlns:a16="http://schemas.microsoft.com/office/drawing/2014/main" id="{FF481572-13C8-4232-8AA6-6E1E44C8E530}"/>
                </a:ext>
              </a:extLst>
            </p:cNvPr>
            <p:cNvSpPr txBox="1"/>
            <p:nvPr/>
          </p:nvSpPr>
          <p:spPr>
            <a:xfrm>
              <a:off x="7072996" y="3705738"/>
              <a:ext cx="749209" cy="255389"/>
            </a:xfrm>
            <a:prstGeom prst="roundRect">
              <a:avLst/>
            </a:prstGeom>
            <a:noFill/>
            <a:ln>
              <a:noFill/>
            </a:ln>
          </p:spPr>
          <p:txBody>
            <a:bodyPr wrap="none" rtlCol="0">
              <a:spAutoFit/>
            </a:bodyPr>
            <a:lstStyle/>
            <a:p>
              <a:r>
                <a:rPr lang="en-US" sz="900">
                  <a:solidFill>
                    <a:schemeClr val="bg1"/>
                  </a:solidFill>
                  <a:latin typeface="Open Sans" panose="020B0606030504020204" pitchFamily="34" charset="0"/>
                  <a:ea typeface="Open Sans" panose="020B0606030504020204" pitchFamily="34" charset="0"/>
                  <a:cs typeface="Open Sans" panose="020B0606030504020204" pitchFamily="34" charset="0"/>
                </a:rPr>
                <a:t>ESSENTIAL</a:t>
              </a:r>
            </a:p>
          </p:txBody>
        </p:sp>
        <p:sp>
          <p:nvSpPr>
            <p:cNvPr id="22" name="Freeform 225">
              <a:extLst>
                <a:ext uri="{FF2B5EF4-FFF2-40B4-BE49-F238E27FC236}">
                  <a16:creationId xmlns:a16="http://schemas.microsoft.com/office/drawing/2014/main" id="{A4064D5B-66DE-418D-89F5-688A83517D15}"/>
                </a:ext>
              </a:extLst>
            </p:cNvPr>
            <p:cNvSpPr>
              <a:spLocks/>
            </p:cNvSpPr>
            <p:nvPr/>
          </p:nvSpPr>
          <p:spPr bwMode="auto">
            <a:xfrm>
              <a:off x="7240787" y="1863908"/>
              <a:ext cx="486960" cy="486960"/>
            </a:xfrm>
            <a:custGeom>
              <a:avLst/>
              <a:gdLst>
                <a:gd name="T0" fmla="*/ 74 w 106"/>
                <a:gd name="T1" fmla="*/ 47 h 106"/>
                <a:gd name="T2" fmla="*/ 25 w 106"/>
                <a:gd name="T3" fmla="*/ 9 h 106"/>
                <a:gd name="T4" fmla="*/ 48 w 106"/>
                <a:gd name="T5" fmla="*/ 46 h 106"/>
                <a:gd name="T6" fmla="*/ 20 w 106"/>
                <a:gd name="T7" fmla="*/ 45 h 106"/>
                <a:gd name="T8" fmla="*/ 2 w 106"/>
                <a:gd name="T9" fmla="*/ 27 h 106"/>
                <a:gd name="T10" fmla="*/ 6 w 106"/>
                <a:gd name="T11" fmla="*/ 46 h 106"/>
                <a:gd name="T12" fmla="*/ 6 w 106"/>
                <a:gd name="T13" fmla="*/ 60 h 106"/>
                <a:gd name="T14" fmla="*/ 2 w 106"/>
                <a:gd name="T15" fmla="*/ 79 h 106"/>
                <a:gd name="T16" fmla="*/ 20 w 106"/>
                <a:gd name="T17" fmla="*/ 61 h 106"/>
                <a:gd name="T18" fmla="*/ 48 w 106"/>
                <a:gd name="T19" fmla="*/ 60 h 106"/>
                <a:gd name="T20" fmla="*/ 25 w 106"/>
                <a:gd name="T21" fmla="*/ 97 h 106"/>
                <a:gd name="T22" fmla="*/ 74 w 106"/>
                <a:gd name="T23" fmla="*/ 59 h 106"/>
                <a:gd name="T24" fmla="*/ 106 w 106"/>
                <a:gd name="T25" fmla="*/ 53 h 106"/>
                <a:gd name="T26" fmla="*/ 74 w 106"/>
                <a:gd name="T27" fmla="*/ 47 h 1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06" h="106">
                  <a:moveTo>
                    <a:pt x="74" y="47"/>
                  </a:moveTo>
                  <a:cubicBezTo>
                    <a:pt x="60" y="20"/>
                    <a:pt x="18" y="0"/>
                    <a:pt x="25" y="9"/>
                  </a:cubicBezTo>
                  <a:cubicBezTo>
                    <a:pt x="31" y="17"/>
                    <a:pt x="51" y="46"/>
                    <a:pt x="48" y="46"/>
                  </a:cubicBezTo>
                  <a:cubicBezTo>
                    <a:pt x="46" y="46"/>
                    <a:pt x="25" y="47"/>
                    <a:pt x="20" y="45"/>
                  </a:cubicBezTo>
                  <a:cubicBezTo>
                    <a:pt x="16" y="43"/>
                    <a:pt x="5" y="27"/>
                    <a:pt x="2" y="27"/>
                  </a:cubicBezTo>
                  <a:cubicBezTo>
                    <a:pt x="0" y="28"/>
                    <a:pt x="6" y="46"/>
                    <a:pt x="6" y="46"/>
                  </a:cubicBezTo>
                  <a:cubicBezTo>
                    <a:pt x="6" y="60"/>
                    <a:pt x="6" y="60"/>
                    <a:pt x="6" y="60"/>
                  </a:cubicBezTo>
                  <a:cubicBezTo>
                    <a:pt x="6" y="60"/>
                    <a:pt x="0" y="78"/>
                    <a:pt x="2" y="79"/>
                  </a:cubicBezTo>
                  <a:cubicBezTo>
                    <a:pt x="5" y="79"/>
                    <a:pt x="16" y="63"/>
                    <a:pt x="20" y="61"/>
                  </a:cubicBezTo>
                  <a:cubicBezTo>
                    <a:pt x="25" y="59"/>
                    <a:pt x="46" y="60"/>
                    <a:pt x="48" y="60"/>
                  </a:cubicBezTo>
                  <a:cubicBezTo>
                    <a:pt x="51" y="60"/>
                    <a:pt x="31" y="89"/>
                    <a:pt x="25" y="97"/>
                  </a:cubicBezTo>
                  <a:cubicBezTo>
                    <a:pt x="18" y="106"/>
                    <a:pt x="60" y="86"/>
                    <a:pt x="74" y="59"/>
                  </a:cubicBezTo>
                  <a:cubicBezTo>
                    <a:pt x="75" y="59"/>
                    <a:pt x="105" y="61"/>
                    <a:pt x="106" y="53"/>
                  </a:cubicBezTo>
                  <a:cubicBezTo>
                    <a:pt x="105" y="45"/>
                    <a:pt x="75" y="47"/>
                    <a:pt x="74" y="47"/>
                  </a:cubicBezTo>
                  <a:close/>
                </a:path>
              </a:pathLst>
            </a:custGeom>
            <a:solidFill>
              <a:schemeClr val="bg1"/>
            </a:solidFill>
            <a:ln>
              <a:noFill/>
            </a:ln>
            <a:extLst/>
          </p:spPr>
          <p:txBody>
            <a:bodyPr vert="horz" wrap="square" lIns="91440" tIns="45720" rIns="91440" bIns="45720" numCol="1" anchor="t" anchorCtr="0" compatLnSpc="1">
              <a:prstTxWarp prst="textNoShape">
                <a:avLst/>
              </a:prstTxWarp>
            </a:bodyPr>
            <a:lstStyle/>
            <a:p>
              <a:endParaRPr lang="zh-CN" altLang="en-US" sz="2000">
                <a:solidFill>
                  <a:schemeClr val="bg1"/>
                </a:solidFill>
              </a:endParaRPr>
            </a:p>
          </p:txBody>
        </p:sp>
      </p:grpSp>
      <p:grpSp>
        <p:nvGrpSpPr>
          <p:cNvPr id="23" name="组合 22">
            <a:extLst>
              <a:ext uri="{FF2B5EF4-FFF2-40B4-BE49-F238E27FC236}">
                <a16:creationId xmlns:a16="http://schemas.microsoft.com/office/drawing/2014/main" id="{B563337B-9420-4603-AA75-D22D5ACD5770}"/>
              </a:ext>
            </a:extLst>
          </p:cNvPr>
          <p:cNvGrpSpPr/>
          <p:nvPr/>
        </p:nvGrpSpPr>
        <p:grpSpPr>
          <a:xfrm>
            <a:off x="1451257" y="2276737"/>
            <a:ext cx="2016642" cy="2439287"/>
            <a:chOff x="1287332" y="1744624"/>
            <a:chExt cx="2016642" cy="2439287"/>
          </a:xfrm>
          <a:solidFill>
            <a:srgbClr val="72A47A"/>
          </a:solidFill>
        </p:grpSpPr>
        <p:sp>
          <p:nvSpPr>
            <p:cNvPr id="24" name="Rounded Rectangle 3">
              <a:extLst>
                <a:ext uri="{FF2B5EF4-FFF2-40B4-BE49-F238E27FC236}">
                  <a16:creationId xmlns:a16="http://schemas.microsoft.com/office/drawing/2014/main" id="{D28A4803-C1DA-4F97-9218-3350DD0231FC}"/>
                </a:ext>
              </a:extLst>
            </p:cNvPr>
            <p:cNvSpPr/>
            <p:nvPr/>
          </p:nvSpPr>
          <p:spPr>
            <a:xfrm>
              <a:off x="1287332" y="1744624"/>
              <a:ext cx="2016642" cy="2439287"/>
            </a:xfrm>
            <a:prstGeom prst="roundRect">
              <a:avLst>
                <a:gd name="adj" fmla="val 2738"/>
              </a:avLst>
            </a:prstGeom>
            <a:solidFill>
              <a:srgbClr val="25AFC6"/>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dirty="0">
                <a:solidFill>
                  <a:schemeClr val="bg1"/>
                </a:solidFill>
              </a:endParaRPr>
            </a:p>
          </p:txBody>
        </p:sp>
        <p:sp>
          <p:nvSpPr>
            <p:cNvPr id="25" name="Rectangle 5">
              <a:extLst>
                <a:ext uri="{FF2B5EF4-FFF2-40B4-BE49-F238E27FC236}">
                  <a16:creationId xmlns:a16="http://schemas.microsoft.com/office/drawing/2014/main" id="{8EB637BB-B2F2-4754-84E8-D290D4FAFC09}"/>
                </a:ext>
              </a:extLst>
            </p:cNvPr>
            <p:cNvSpPr/>
            <p:nvPr/>
          </p:nvSpPr>
          <p:spPr>
            <a:xfrm>
              <a:off x="1446496" y="2338013"/>
              <a:ext cx="1698313" cy="854080"/>
            </a:xfrm>
            <a:prstGeom prst="rect">
              <a:avLst/>
            </a:prstGeom>
            <a:noFill/>
            <a:ln>
              <a:noFill/>
            </a:ln>
          </p:spPr>
          <p:txBody>
            <a:bodyPr wrap="square">
              <a:spAutoFit/>
            </a:bodyPr>
            <a:lstStyle/>
            <a:p>
              <a:pPr lvl="0">
                <a:lnSpc>
                  <a:spcPct val="150000"/>
                </a:lnSpc>
              </a:pPr>
              <a:r>
                <a:rPr lang="zh-CN" altLang="en-US" sz="1100" dirty="0">
                  <a:solidFill>
                    <a:schemeClr val="bg1"/>
                  </a:solidFill>
                  <a:latin typeface="微软雅黑" panose="020B0503020204020204" pitchFamily="34" charset="-122"/>
                  <a:ea typeface="微软雅黑" panose="020B0503020204020204" pitchFamily="34" charset="-122"/>
                  <a:cs typeface="Lato Regular"/>
                </a:rPr>
                <a:t>点击此处更换文本点击此处更换文本点击此处更换文本</a:t>
              </a:r>
              <a:r>
                <a:rPr lang="en-US" altLang="zh-CN" sz="1100" dirty="0">
                  <a:solidFill>
                    <a:schemeClr val="bg1"/>
                  </a:solidFill>
                  <a:latin typeface="微软雅黑" panose="020B0503020204020204" pitchFamily="34" charset="-122"/>
                  <a:ea typeface="微软雅黑" panose="020B0503020204020204" pitchFamily="34" charset="-122"/>
                  <a:cs typeface="Lato Regular"/>
                </a:rPr>
                <a:t>5</a:t>
              </a:r>
            </a:p>
          </p:txBody>
        </p:sp>
        <p:sp>
          <p:nvSpPr>
            <p:cNvPr id="26" name="TextBox 7">
              <a:extLst>
                <a:ext uri="{FF2B5EF4-FFF2-40B4-BE49-F238E27FC236}">
                  <a16:creationId xmlns:a16="http://schemas.microsoft.com/office/drawing/2014/main" id="{7140385A-BB9B-41A0-8FD6-3F885DD9111F}"/>
                </a:ext>
              </a:extLst>
            </p:cNvPr>
            <p:cNvSpPr txBox="1"/>
            <p:nvPr/>
          </p:nvSpPr>
          <p:spPr>
            <a:xfrm>
              <a:off x="1939192" y="3710169"/>
              <a:ext cx="749209" cy="255389"/>
            </a:xfrm>
            <a:prstGeom prst="roundRect">
              <a:avLst/>
            </a:prstGeom>
            <a:noFill/>
            <a:ln>
              <a:noFill/>
            </a:ln>
          </p:spPr>
          <p:txBody>
            <a:bodyPr wrap="none" rtlCol="0">
              <a:spAutoFit/>
            </a:bodyPr>
            <a:lstStyle/>
            <a:p>
              <a:r>
                <a:rPr lang="en-US" sz="900" dirty="0">
                  <a:solidFill>
                    <a:schemeClr val="bg1"/>
                  </a:solidFill>
                  <a:latin typeface="Open Sans" panose="020B0606030504020204" pitchFamily="34" charset="0"/>
                  <a:ea typeface="Open Sans" panose="020B0606030504020204" pitchFamily="34" charset="0"/>
                  <a:cs typeface="Open Sans" panose="020B0606030504020204" pitchFamily="34" charset="0"/>
                </a:rPr>
                <a:t>ESSENTIAL</a:t>
              </a:r>
            </a:p>
          </p:txBody>
        </p:sp>
        <p:sp>
          <p:nvSpPr>
            <p:cNvPr id="27" name="Freeform 299">
              <a:extLst>
                <a:ext uri="{FF2B5EF4-FFF2-40B4-BE49-F238E27FC236}">
                  <a16:creationId xmlns:a16="http://schemas.microsoft.com/office/drawing/2014/main" id="{837EE42A-82FD-4A3C-ACF8-5BCD0570B8BC}"/>
                </a:ext>
              </a:extLst>
            </p:cNvPr>
            <p:cNvSpPr>
              <a:spLocks/>
            </p:cNvSpPr>
            <p:nvPr/>
          </p:nvSpPr>
          <p:spPr bwMode="auto">
            <a:xfrm>
              <a:off x="2005203" y="2013743"/>
              <a:ext cx="531228" cy="187293"/>
            </a:xfrm>
            <a:custGeom>
              <a:avLst/>
              <a:gdLst>
                <a:gd name="T0" fmla="*/ 29 w 116"/>
                <a:gd name="T1" fmla="*/ 16 h 41"/>
                <a:gd name="T2" fmla="*/ 33 w 116"/>
                <a:gd name="T3" fmla="*/ 11 h 41"/>
                <a:gd name="T4" fmla="*/ 33 w 116"/>
                <a:gd name="T5" fmla="*/ 4 h 41"/>
                <a:gd name="T6" fmla="*/ 29 w 116"/>
                <a:gd name="T7" fmla="*/ 0 h 41"/>
                <a:gd name="T8" fmla="*/ 16 w 116"/>
                <a:gd name="T9" fmla="*/ 0 h 41"/>
                <a:gd name="T10" fmla="*/ 11 w 116"/>
                <a:gd name="T11" fmla="*/ 4 h 41"/>
                <a:gd name="T12" fmla="*/ 11 w 116"/>
                <a:gd name="T13" fmla="*/ 11 h 41"/>
                <a:gd name="T14" fmla="*/ 16 w 116"/>
                <a:gd name="T15" fmla="*/ 16 h 41"/>
                <a:gd name="T16" fmla="*/ 17 w 116"/>
                <a:gd name="T17" fmla="*/ 16 h 41"/>
                <a:gd name="T18" fmla="*/ 17 w 116"/>
                <a:gd name="T19" fmla="*/ 29 h 41"/>
                <a:gd name="T20" fmla="*/ 15 w 116"/>
                <a:gd name="T21" fmla="*/ 31 h 41"/>
                <a:gd name="T22" fmla="*/ 10 w 116"/>
                <a:gd name="T23" fmla="*/ 31 h 41"/>
                <a:gd name="T24" fmla="*/ 5 w 116"/>
                <a:gd name="T25" fmla="*/ 26 h 41"/>
                <a:gd name="T26" fmla="*/ 6 w 116"/>
                <a:gd name="T27" fmla="*/ 33 h 41"/>
                <a:gd name="T28" fmla="*/ 5 w 116"/>
                <a:gd name="T29" fmla="*/ 41 h 41"/>
                <a:gd name="T30" fmla="*/ 10 w 116"/>
                <a:gd name="T31" fmla="*/ 37 h 41"/>
                <a:gd name="T32" fmla="*/ 15 w 116"/>
                <a:gd name="T33" fmla="*/ 37 h 41"/>
                <a:gd name="T34" fmla="*/ 23 w 116"/>
                <a:gd name="T35" fmla="*/ 29 h 41"/>
                <a:gd name="T36" fmla="*/ 23 w 116"/>
                <a:gd name="T37" fmla="*/ 16 h 41"/>
                <a:gd name="T38" fmla="*/ 24 w 116"/>
                <a:gd name="T39" fmla="*/ 16 h 41"/>
                <a:gd name="T40" fmla="*/ 31 w 116"/>
                <a:gd name="T41" fmla="*/ 31 h 41"/>
                <a:gd name="T42" fmla="*/ 101 w 116"/>
                <a:gd name="T43" fmla="*/ 31 h 41"/>
                <a:gd name="T44" fmla="*/ 116 w 116"/>
                <a:gd name="T45" fmla="*/ 16 h 41"/>
                <a:gd name="T46" fmla="*/ 29 w 116"/>
                <a:gd name="T47" fmla="*/ 16 h 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116" h="41">
                  <a:moveTo>
                    <a:pt x="29" y="16"/>
                  </a:moveTo>
                  <a:cubicBezTo>
                    <a:pt x="31" y="16"/>
                    <a:pt x="33" y="14"/>
                    <a:pt x="33" y="11"/>
                  </a:cubicBezTo>
                  <a:cubicBezTo>
                    <a:pt x="33" y="4"/>
                    <a:pt x="33" y="4"/>
                    <a:pt x="33" y="4"/>
                  </a:cubicBezTo>
                  <a:cubicBezTo>
                    <a:pt x="33" y="2"/>
                    <a:pt x="31" y="0"/>
                    <a:pt x="29" y="0"/>
                  </a:cubicBezTo>
                  <a:cubicBezTo>
                    <a:pt x="16" y="0"/>
                    <a:pt x="16" y="0"/>
                    <a:pt x="16" y="0"/>
                  </a:cubicBezTo>
                  <a:cubicBezTo>
                    <a:pt x="13" y="0"/>
                    <a:pt x="11" y="2"/>
                    <a:pt x="11" y="4"/>
                  </a:cubicBezTo>
                  <a:cubicBezTo>
                    <a:pt x="11" y="11"/>
                    <a:pt x="11" y="11"/>
                    <a:pt x="11" y="11"/>
                  </a:cubicBezTo>
                  <a:cubicBezTo>
                    <a:pt x="11" y="14"/>
                    <a:pt x="13" y="16"/>
                    <a:pt x="16" y="16"/>
                  </a:cubicBezTo>
                  <a:cubicBezTo>
                    <a:pt x="17" y="16"/>
                    <a:pt x="17" y="16"/>
                    <a:pt x="17" y="16"/>
                  </a:cubicBezTo>
                  <a:cubicBezTo>
                    <a:pt x="17" y="29"/>
                    <a:pt x="17" y="29"/>
                    <a:pt x="17" y="29"/>
                  </a:cubicBezTo>
                  <a:cubicBezTo>
                    <a:pt x="17" y="30"/>
                    <a:pt x="16" y="31"/>
                    <a:pt x="15" y="31"/>
                  </a:cubicBezTo>
                  <a:cubicBezTo>
                    <a:pt x="10" y="31"/>
                    <a:pt x="10" y="31"/>
                    <a:pt x="10" y="31"/>
                  </a:cubicBezTo>
                  <a:cubicBezTo>
                    <a:pt x="10" y="29"/>
                    <a:pt x="9" y="26"/>
                    <a:pt x="5" y="26"/>
                  </a:cubicBezTo>
                  <a:cubicBezTo>
                    <a:pt x="0" y="26"/>
                    <a:pt x="4" y="31"/>
                    <a:pt x="6" y="33"/>
                  </a:cubicBezTo>
                  <a:cubicBezTo>
                    <a:pt x="4" y="35"/>
                    <a:pt x="0" y="41"/>
                    <a:pt x="5" y="41"/>
                  </a:cubicBezTo>
                  <a:cubicBezTo>
                    <a:pt x="8" y="41"/>
                    <a:pt x="9" y="39"/>
                    <a:pt x="10" y="37"/>
                  </a:cubicBezTo>
                  <a:cubicBezTo>
                    <a:pt x="15" y="37"/>
                    <a:pt x="15" y="37"/>
                    <a:pt x="15" y="37"/>
                  </a:cubicBezTo>
                  <a:cubicBezTo>
                    <a:pt x="19" y="37"/>
                    <a:pt x="23" y="33"/>
                    <a:pt x="23" y="29"/>
                  </a:cubicBezTo>
                  <a:cubicBezTo>
                    <a:pt x="23" y="16"/>
                    <a:pt x="23" y="16"/>
                    <a:pt x="23" y="16"/>
                  </a:cubicBezTo>
                  <a:cubicBezTo>
                    <a:pt x="24" y="16"/>
                    <a:pt x="24" y="16"/>
                    <a:pt x="24" y="16"/>
                  </a:cubicBezTo>
                  <a:cubicBezTo>
                    <a:pt x="31" y="31"/>
                    <a:pt x="31" y="31"/>
                    <a:pt x="31" y="31"/>
                  </a:cubicBezTo>
                  <a:cubicBezTo>
                    <a:pt x="101" y="31"/>
                    <a:pt x="101" y="31"/>
                    <a:pt x="101" y="31"/>
                  </a:cubicBezTo>
                  <a:cubicBezTo>
                    <a:pt x="116" y="16"/>
                    <a:pt x="116" y="16"/>
                    <a:pt x="116" y="16"/>
                  </a:cubicBezTo>
                  <a:lnTo>
                    <a:pt x="29" y="16"/>
                  </a:lnTo>
                  <a:close/>
                </a:path>
              </a:pathLst>
            </a:custGeom>
            <a:solidFill>
              <a:schemeClr val="bg1"/>
            </a:solidFill>
            <a:ln>
              <a:noFill/>
            </a:ln>
            <a:extLst/>
          </p:spPr>
          <p:txBody>
            <a:bodyPr vert="horz" wrap="square" lIns="91440" tIns="45720" rIns="91440" bIns="45720" numCol="1" anchor="t" anchorCtr="0" compatLnSpc="1">
              <a:prstTxWarp prst="textNoShape">
                <a:avLst/>
              </a:prstTxWarp>
            </a:bodyPr>
            <a:lstStyle/>
            <a:p>
              <a:endParaRPr lang="zh-CN" altLang="en-US" sz="2000">
                <a:solidFill>
                  <a:schemeClr val="bg1"/>
                </a:solidFill>
              </a:endParaRPr>
            </a:p>
          </p:txBody>
        </p:sp>
      </p:grpSp>
    </p:spTree>
    <p:extLst>
      <p:ext uri="{BB962C8B-B14F-4D97-AF65-F5344CB8AC3E}">
        <p14:creationId xmlns:p14="http://schemas.microsoft.com/office/powerpoint/2010/main" val="4210347749"/>
      </p:ext>
    </p:extLst>
  </p:cSld>
  <p:clrMapOvr>
    <a:masterClrMapping/>
  </p:clrMapOvr>
  <p:transition spd="slow" advClick="0" advTm="1000">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arn(inVertical)">
                                      <p:cBhvr>
                                        <p:cTn id="7" dur="500"/>
                                        <p:tgtEl>
                                          <p:spTgt spid="2"/>
                                        </p:tgtEl>
                                      </p:cBhvr>
                                    </p:animEffect>
                                  </p:childTnLst>
                                </p:cTn>
                              </p:par>
                            </p:childTnLst>
                          </p:cTn>
                        </p:par>
                        <p:par>
                          <p:cTn id="8" fill="hold">
                            <p:stCondLst>
                              <p:cond delay="500"/>
                            </p:stCondLst>
                            <p:childTnLst>
                              <p:par>
                                <p:cTn id="9" presetID="42" presetClass="entr" presetSubtype="0" fill="hold" grpId="0" nodeType="afterEffect">
                                  <p:stCondLst>
                                    <p:cond delay="0"/>
                                  </p:stCondLst>
                                  <p:childTnLst>
                                    <p:set>
                                      <p:cBhvr>
                                        <p:cTn id="10" dur="1" fill="hold">
                                          <p:stCondLst>
                                            <p:cond delay="0"/>
                                          </p:stCondLst>
                                        </p:cTn>
                                        <p:tgtEl>
                                          <p:spTgt spid="7"/>
                                        </p:tgtEl>
                                        <p:attrNameLst>
                                          <p:attrName>style.visibility</p:attrName>
                                        </p:attrNameLst>
                                      </p:cBhvr>
                                      <p:to>
                                        <p:strVal val="visible"/>
                                      </p:to>
                                    </p:set>
                                    <p:animEffect transition="in" filter="fade">
                                      <p:cBhvr>
                                        <p:cTn id="11" dur="500"/>
                                        <p:tgtEl>
                                          <p:spTgt spid="7"/>
                                        </p:tgtEl>
                                      </p:cBhvr>
                                    </p:animEffect>
                                    <p:anim calcmode="lin" valueType="num">
                                      <p:cBhvr>
                                        <p:cTn id="12" dur="500" fill="hold"/>
                                        <p:tgtEl>
                                          <p:spTgt spid="7"/>
                                        </p:tgtEl>
                                        <p:attrNameLst>
                                          <p:attrName>ppt_x</p:attrName>
                                        </p:attrNameLst>
                                      </p:cBhvr>
                                      <p:tavLst>
                                        <p:tav tm="0">
                                          <p:val>
                                            <p:strVal val="#ppt_x"/>
                                          </p:val>
                                        </p:tav>
                                        <p:tav tm="100000">
                                          <p:val>
                                            <p:strVal val="#ppt_x"/>
                                          </p:val>
                                        </p:tav>
                                      </p:tavLst>
                                    </p:anim>
                                    <p:anim calcmode="lin" valueType="num">
                                      <p:cBhvr>
                                        <p:cTn id="13" dur="500" fill="hold"/>
                                        <p:tgtEl>
                                          <p:spTgt spid="7"/>
                                        </p:tgtEl>
                                        <p:attrNameLst>
                                          <p:attrName>ppt_y</p:attrName>
                                        </p:attrNameLst>
                                      </p:cBhvr>
                                      <p:tavLst>
                                        <p:tav tm="0">
                                          <p:val>
                                            <p:strVal val="#ppt_y+.1"/>
                                          </p:val>
                                        </p:tav>
                                        <p:tav tm="100000">
                                          <p:val>
                                            <p:strVal val="#ppt_y"/>
                                          </p:val>
                                        </p:tav>
                                      </p:tavLst>
                                    </p:anim>
                                  </p:childTnLst>
                                </p:cTn>
                              </p:par>
                            </p:childTnLst>
                          </p:cTn>
                        </p:par>
                        <p:par>
                          <p:cTn id="14" fill="hold">
                            <p:stCondLst>
                              <p:cond delay="1000"/>
                            </p:stCondLst>
                            <p:childTnLst>
                              <p:par>
                                <p:cTn id="15" presetID="42" presetClass="entr" presetSubtype="0" fill="hold" nodeType="afterEffect">
                                  <p:stCondLst>
                                    <p:cond delay="0"/>
                                  </p:stCondLst>
                                  <p:childTnLst>
                                    <p:set>
                                      <p:cBhvr>
                                        <p:cTn id="16" dur="1" fill="hold">
                                          <p:stCondLst>
                                            <p:cond delay="0"/>
                                          </p:stCondLst>
                                        </p:cTn>
                                        <p:tgtEl>
                                          <p:spTgt spid="8"/>
                                        </p:tgtEl>
                                        <p:attrNameLst>
                                          <p:attrName>style.visibility</p:attrName>
                                        </p:attrNameLst>
                                      </p:cBhvr>
                                      <p:to>
                                        <p:strVal val="visible"/>
                                      </p:to>
                                    </p:set>
                                    <p:animEffect transition="in" filter="fade">
                                      <p:cBhvr>
                                        <p:cTn id="17" dur="500"/>
                                        <p:tgtEl>
                                          <p:spTgt spid="8"/>
                                        </p:tgtEl>
                                      </p:cBhvr>
                                    </p:animEffect>
                                    <p:anim calcmode="lin" valueType="num">
                                      <p:cBhvr>
                                        <p:cTn id="18" dur="500" fill="hold"/>
                                        <p:tgtEl>
                                          <p:spTgt spid="8"/>
                                        </p:tgtEl>
                                        <p:attrNameLst>
                                          <p:attrName>ppt_x</p:attrName>
                                        </p:attrNameLst>
                                      </p:cBhvr>
                                      <p:tavLst>
                                        <p:tav tm="0">
                                          <p:val>
                                            <p:strVal val="#ppt_x"/>
                                          </p:val>
                                        </p:tav>
                                        <p:tav tm="100000">
                                          <p:val>
                                            <p:strVal val="#ppt_x"/>
                                          </p:val>
                                        </p:tav>
                                      </p:tavLst>
                                    </p:anim>
                                    <p:anim calcmode="lin" valueType="num">
                                      <p:cBhvr>
                                        <p:cTn id="19" dur="500" fill="hold"/>
                                        <p:tgtEl>
                                          <p:spTgt spid="8"/>
                                        </p:tgtEl>
                                        <p:attrNameLst>
                                          <p:attrName>ppt_y</p:attrName>
                                        </p:attrNameLst>
                                      </p:cBhvr>
                                      <p:tavLst>
                                        <p:tav tm="0">
                                          <p:val>
                                            <p:strVal val="#ppt_y+.1"/>
                                          </p:val>
                                        </p:tav>
                                        <p:tav tm="100000">
                                          <p:val>
                                            <p:strVal val="#ppt_y"/>
                                          </p:val>
                                        </p:tav>
                                      </p:tavLst>
                                    </p:anim>
                                  </p:childTnLst>
                                </p:cTn>
                              </p:par>
                            </p:childTnLst>
                          </p:cTn>
                        </p:par>
                        <p:par>
                          <p:cTn id="20" fill="hold">
                            <p:stCondLst>
                              <p:cond delay="1500"/>
                            </p:stCondLst>
                            <p:childTnLst>
                              <p:par>
                                <p:cTn id="21" presetID="42" presetClass="entr" presetSubtype="0" fill="hold" nodeType="afterEffect">
                                  <p:stCondLst>
                                    <p:cond delay="0"/>
                                  </p:stCondLst>
                                  <p:childTnLst>
                                    <p:set>
                                      <p:cBhvr>
                                        <p:cTn id="22" dur="1" fill="hold">
                                          <p:stCondLst>
                                            <p:cond delay="0"/>
                                          </p:stCondLst>
                                        </p:cTn>
                                        <p:tgtEl>
                                          <p:spTgt spid="13"/>
                                        </p:tgtEl>
                                        <p:attrNameLst>
                                          <p:attrName>style.visibility</p:attrName>
                                        </p:attrNameLst>
                                      </p:cBhvr>
                                      <p:to>
                                        <p:strVal val="visible"/>
                                      </p:to>
                                    </p:set>
                                    <p:animEffect transition="in" filter="fade">
                                      <p:cBhvr>
                                        <p:cTn id="23" dur="500"/>
                                        <p:tgtEl>
                                          <p:spTgt spid="13"/>
                                        </p:tgtEl>
                                      </p:cBhvr>
                                    </p:animEffect>
                                    <p:anim calcmode="lin" valueType="num">
                                      <p:cBhvr>
                                        <p:cTn id="24" dur="500" fill="hold"/>
                                        <p:tgtEl>
                                          <p:spTgt spid="13"/>
                                        </p:tgtEl>
                                        <p:attrNameLst>
                                          <p:attrName>ppt_x</p:attrName>
                                        </p:attrNameLst>
                                      </p:cBhvr>
                                      <p:tavLst>
                                        <p:tav tm="0">
                                          <p:val>
                                            <p:strVal val="#ppt_x"/>
                                          </p:val>
                                        </p:tav>
                                        <p:tav tm="100000">
                                          <p:val>
                                            <p:strVal val="#ppt_x"/>
                                          </p:val>
                                        </p:tav>
                                      </p:tavLst>
                                    </p:anim>
                                    <p:anim calcmode="lin" valueType="num">
                                      <p:cBhvr>
                                        <p:cTn id="25" dur="500" fill="hold"/>
                                        <p:tgtEl>
                                          <p:spTgt spid="13"/>
                                        </p:tgtEl>
                                        <p:attrNameLst>
                                          <p:attrName>ppt_y</p:attrName>
                                        </p:attrNameLst>
                                      </p:cBhvr>
                                      <p:tavLst>
                                        <p:tav tm="0">
                                          <p:val>
                                            <p:strVal val="#ppt_y+.1"/>
                                          </p:val>
                                        </p:tav>
                                        <p:tav tm="100000">
                                          <p:val>
                                            <p:strVal val="#ppt_y"/>
                                          </p:val>
                                        </p:tav>
                                      </p:tavLst>
                                    </p:anim>
                                  </p:childTnLst>
                                </p:cTn>
                              </p:par>
                            </p:childTnLst>
                          </p:cTn>
                        </p:par>
                        <p:par>
                          <p:cTn id="26" fill="hold">
                            <p:stCondLst>
                              <p:cond delay="2000"/>
                            </p:stCondLst>
                            <p:childTnLst>
                              <p:par>
                                <p:cTn id="27" presetID="42" presetClass="entr" presetSubtype="0" fill="hold" nodeType="afterEffect">
                                  <p:stCondLst>
                                    <p:cond delay="0"/>
                                  </p:stCondLst>
                                  <p:childTnLst>
                                    <p:set>
                                      <p:cBhvr>
                                        <p:cTn id="28" dur="1" fill="hold">
                                          <p:stCondLst>
                                            <p:cond delay="0"/>
                                          </p:stCondLst>
                                        </p:cTn>
                                        <p:tgtEl>
                                          <p:spTgt spid="18"/>
                                        </p:tgtEl>
                                        <p:attrNameLst>
                                          <p:attrName>style.visibility</p:attrName>
                                        </p:attrNameLst>
                                      </p:cBhvr>
                                      <p:to>
                                        <p:strVal val="visible"/>
                                      </p:to>
                                    </p:set>
                                    <p:animEffect transition="in" filter="fade">
                                      <p:cBhvr>
                                        <p:cTn id="29" dur="500"/>
                                        <p:tgtEl>
                                          <p:spTgt spid="18"/>
                                        </p:tgtEl>
                                      </p:cBhvr>
                                    </p:animEffect>
                                    <p:anim calcmode="lin" valueType="num">
                                      <p:cBhvr>
                                        <p:cTn id="30" dur="500" fill="hold"/>
                                        <p:tgtEl>
                                          <p:spTgt spid="18"/>
                                        </p:tgtEl>
                                        <p:attrNameLst>
                                          <p:attrName>ppt_x</p:attrName>
                                        </p:attrNameLst>
                                      </p:cBhvr>
                                      <p:tavLst>
                                        <p:tav tm="0">
                                          <p:val>
                                            <p:strVal val="#ppt_x"/>
                                          </p:val>
                                        </p:tav>
                                        <p:tav tm="100000">
                                          <p:val>
                                            <p:strVal val="#ppt_x"/>
                                          </p:val>
                                        </p:tav>
                                      </p:tavLst>
                                    </p:anim>
                                    <p:anim calcmode="lin" valueType="num">
                                      <p:cBhvr>
                                        <p:cTn id="31" dur="500" fill="hold"/>
                                        <p:tgtEl>
                                          <p:spTgt spid="18"/>
                                        </p:tgtEl>
                                        <p:attrNameLst>
                                          <p:attrName>ppt_y</p:attrName>
                                        </p:attrNameLst>
                                      </p:cBhvr>
                                      <p:tavLst>
                                        <p:tav tm="0">
                                          <p:val>
                                            <p:strVal val="#ppt_y+.1"/>
                                          </p:val>
                                        </p:tav>
                                        <p:tav tm="100000">
                                          <p:val>
                                            <p:strVal val="#ppt_y"/>
                                          </p:val>
                                        </p:tav>
                                      </p:tavLst>
                                    </p:anim>
                                  </p:childTnLst>
                                </p:cTn>
                              </p:par>
                            </p:childTnLst>
                          </p:cTn>
                        </p:par>
                        <p:par>
                          <p:cTn id="32" fill="hold">
                            <p:stCondLst>
                              <p:cond delay="2500"/>
                            </p:stCondLst>
                            <p:childTnLst>
                              <p:par>
                                <p:cTn id="33" presetID="42" presetClass="entr" presetSubtype="0" fill="hold" nodeType="afterEffect">
                                  <p:stCondLst>
                                    <p:cond delay="0"/>
                                  </p:stCondLst>
                                  <p:childTnLst>
                                    <p:set>
                                      <p:cBhvr>
                                        <p:cTn id="34" dur="1" fill="hold">
                                          <p:stCondLst>
                                            <p:cond delay="0"/>
                                          </p:stCondLst>
                                        </p:cTn>
                                        <p:tgtEl>
                                          <p:spTgt spid="23"/>
                                        </p:tgtEl>
                                        <p:attrNameLst>
                                          <p:attrName>style.visibility</p:attrName>
                                        </p:attrNameLst>
                                      </p:cBhvr>
                                      <p:to>
                                        <p:strVal val="visible"/>
                                      </p:to>
                                    </p:set>
                                    <p:animEffect transition="in" filter="fade">
                                      <p:cBhvr>
                                        <p:cTn id="35" dur="500"/>
                                        <p:tgtEl>
                                          <p:spTgt spid="23"/>
                                        </p:tgtEl>
                                      </p:cBhvr>
                                    </p:animEffect>
                                    <p:anim calcmode="lin" valueType="num">
                                      <p:cBhvr>
                                        <p:cTn id="36" dur="500" fill="hold"/>
                                        <p:tgtEl>
                                          <p:spTgt spid="23"/>
                                        </p:tgtEl>
                                        <p:attrNameLst>
                                          <p:attrName>ppt_x</p:attrName>
                                        </p:attrNameLst>
                                      </p:cBhvr>
                                      <p:tavLst>
                                        <p:tav tm="0">
                                          <p:val>
                                            <p:strVal val="#ppt_x"/>
                                          </p:val>
                                        </p:tav>
                                        <p:tav tm="100000">
                                          <p:val>
                                            <p:strVal val="#ppt_x"/>
                                          </p:val>
                                        </p:tav>
                                      </p:tavLst>
                                    </p:anim>
                                    <p:anim calcmode="lin" valueType="num">
                                      <p:cBhvr>
                                        <p:cTn id="37" dur="500" fill="hold"/>
                                        <p:tgtEl>
                                          <p:spTgt spid="2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a:extLst>
              <a:ext uri="{FF2B5EF4-FFF2-40B4-BE49-F238E27FC236}">
                <a16:creationId xmlns:a16="http://schemas.microsoft.com/office/drawing/2014/main" id="{6C478358-7D42-4255-809A-7E54011DB37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flipH="1">
            <a:off x="0" y="0"/>
            <a:ext cx="12192000" cy="6858000"/>
          </a:xfrm>
          <a:prstGeom prst="rect">
            <a:avLst/>
          </a:prstGeom>
        </p:spPr>
      </p:pic>
      <p:grpSp>
        <p:nvGrpSpPr>
          <p:cNvPr id="20" name="组合 19">
            <a:extLst>
              <a:ext uri="{FF2B5EF4-FFF2-40B4-BE49-F238E27FC236}">
                <a16:creationId xmlns:a16="http://schemas.microsoft.com/office/drawing/2014/main" id="{6F41D4C0-0B48-4AC5-A661-9B45FCBFC5CB}"/>
              </a:ext>
            </a:extLst>
          </p:cNvPr>
          <p:cNvGrpSpPr/>
          <p:nvPr/>
        </p:nvGrpSpPr>
        <p:grpSpPr>
          <a:xfrm>
            <a:off x="3087801" y="1887124"/>
            <a:ext cx="6075250" cy="830997"/>
            <a:chOff x="3612990" y="3518642"/>
            <a:chExt cx="5669781" cy="830997"/>
          </a:xfrm>
        </p:grpSpPr>
        <p:sp>
          <p:nvSpPr>
            <p:cNvPr id="21" name="矩形 20">
              <a:extLst>
                <a:ext uri="{FF2B5EF4-FFF2-40B4-BE49-F238E27FC236}">
                  <a16:creationId xmlns:a16="http://schemas.microsoft.com/office/drawing/2014/main" id="{D9225CC2-93B9-4D1C-B0E1-A16FF82779B9}"/>
                </a:ext>
              </a:extLst>
            </p:cNvPr>
            <p:cNvSpPr/>
            <p:nvPr/>
          </p:nvSpPr>
          <p:spPr>
            <a:xfrm>
              <a:off x="3612990" y="3929741"/>
              <a:ext cx="1144627" cy="45719"/>
            </a:xfrm>
            <a:prstGeom prst="rect">
              <a:avLst/>
            </a:prstGeom>
            <a:solidFill>
              <a:srgbClr val="25AFC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b="1" dirty="0">
                <a:solidFill>
                  <a:srgbClr val="509872"/>
                </a:solidFill>
                <a:latin typeface="微软雅黑" panose="020B0503020204020204" pitchFamily="34" charset="-122"/>
                <a:ea typeface="微软雅黑" panose="020B0503020204020204" pitchFamily="34" charset="-122"/>
              </a:endParaRPr>
            </a:p>
          </p:txBody>
        </p:sp>
        <p:sp>
          <p:nvSpPr>
            <p:cNvPr id="22" name="矩形 21">
              <a:extLst>
                <a:ext uri="{FF2B5EF4-FFF2-40B4-BE49-F238E27FC236}">
                  <a16:creationId xmlns:a16="http://schemas.microsoft.com/office/drawing/2014/main" id="{B157B371-EE87-4153-8403-19CE7897BEDA}"/>
                </a:ext>
              </a:extLst>
            </p:cNvPr>
            <p:cNvSpPr/>
            <p:nvPr/>
          </p:nvSpPr>
          <p:spPr>
            <a:xfrm>
              <a:off x="8138144" y="3929741"/>
              <a:ext cx="1144627" cy="45719"/>
            </a:xfrm>
            <a:prstGeom prst="rect">
              <a:avLst/>
            </a:prstGeom>
            <a:solidFill>
              <a:srgbClr val="25AFC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b="1">
                <a:solidFill>
                  <a:srgbClr val="509872"/>
                </a:solidFill>
                <a:latin typeface="微软雅黑" panose="020B0503020204020204" pitchFamily="34" charset="-122"/>
                <a:ea typeface="微软雅黑" panose="020B0503020204020204" pitchFamily="34" charset="-122"/>
              </a:endParaRPr>
            </a:p>
          </p:txBody>
        </p:sp>
        <p:sp>
          <p:nvSpPr>
            <p:cNvPr id="23" name="TextBox 4">
              <a:extLst>
                <a:ext uri="{FF2B5EF4-FFF2-40B4-BE49-F238E27FC236}">
                  <a16:creationId xmlns:a16="http://schemas.microsoft.com/office/drawing/2014/main" id="{C8ED3849-3649-457C-AF3A-7787BEEE44A9}"/>
                </a:ext>
              </a:extLst>
            </p:cNvPr>
            <p:cNvSpPr txBox="1"/>
            <p:nvPr/>
          </p:nvSpPr>
          <p:spPr>
            <a:xfrm>
              <a:off x="5064828" y="3518642"/>
              <a:ext cx="2757459" cy="830997"/>
            </a:xfrm>
            <a:prstGeom prst="rect">
              <a:avLst/>
            </a:prstGeom>
            <a:noFill/>
          </p:spPr>
          <p:txBody>
            <a:bodyPr wrap="none" rtlCol="0">
              <a:spAutoFit/>
            </a:bodyPr>
            <a:lstStyle/>
            <a:p>
              <a:pPr algn="ctr"/>
              <a:r>
                <a:rPr lang="zh-CN" altLang="en-US" sz="4800" b="1" spc="600" dirty="0">
                  <a:solidFill>
                    <a:srgbClr val="25AFC6"/>
                  </a:solidFill>
                  <a:latin typeface="微软雅黑" panose="020B0503020204020204" pitchFamily="34" charset="-122"/>
                  <a:ea typeface="微软雅黑" panose="020B0503020204020204" pitchFamily="34" charset="-122"/>
                </a:rPr>
                <a:t>第四部分</a:t>
              </a:r>
              <a:endParaRPr lang="en-US" altLang="zh-CN" sz="4800" b="1" spc="600" dirty="0">
                <a:solidFill>
                  <a:srgbClr val="25AFC6"/>
                </a:solidFill>
                <a:latin typeface="微软雅黑" panose="020B0503020204020204" pitchFamily="34" charset="-122"/>
                <a:ea typeface="微软雅黑" panose="020B0503020204020204" pitchFamily="34" charset="-122"/>
              </a:endParaRPr>
            </a:p>
          </p:txBody>
        </p:sp>
      </p:grpSp>
      <p:sp>
        <p:nvSpPr>
          <p:cNvPr id="24" name="文本框 3">
            <a:extLst>
              <a:ext uri="{FF2B5EF4-FFF2-40B4-BE49-F238E27FC236}">
                <a16:creationId xmlns:a16="http://schemas.microsoft.com/office/drawing/2014/main" id="{9280E18B-1E14-477B-940E-1766646D5D7B}"/>
              </a:ext>
            </a:extLst>
          </p:cNvPr>
          <p:cNvSpPr txBox="1"/>
          <p:nvPr/>
        </p:nvSpPr>
        <p:spPr>
          <a:xfrm>
            <a:off x="3931229" y="2952218"/>
            <a:ext cx="4379130" cy="707886"/>
          </a:xfrm>
          <a:prstGeom prst="rect">
            <a:avLst/>
          </a:prstGeom>
          <a:solidFill>
            <a:srgbClr val="25AFC6"/>
          </a:solidFill>
          <a:ln w="12700">
            <a:noFill/>
          </a:ln>
        </p:spPr>
        <p:txBody>
          <a:bodyPr wrap="square" rtlCol="0">
            <a:spAutoFit/>
          </a:bodyPr>
          <a:lstStyle/>
          <a:p>
            <a:pPr algn="ctr"/>
            <a:r>
              <a:rPr kumimoji="1" lang="zh-CN" altLang="en-US" sz="4000" b="1" spc="600" dirty="0">
                <a:solidFill>
                  <a:schemeClr val="bg1"/>
                </a:solidFill>
                <a:latin typeface="微软雅黑" panose="020B0503020204020204" pitchFamily="34" charset="-122"/>
                <a:ea typeface="微软雅黑" panose="020B0503020204020204" pitchFamily="34" charset="-122"/>
              </a:rPr>
              <a:t>活动效果展望</a:t>
            </a:r>
          </a:p>
        </p:txBody>
      </p:sp>
      <p:sp>
        <p:nvSpPr>
          <p:cNvPr id="25" name="文本框 24">
            <a:extLst>
              <a:ext uri="{FF2B5EF4-FFF2-40B4-BE49-F238E27FC236}">
                <a16:creationId xmlns:a16="http://schemas.microsoft.com/office/drawing/2014/main" id="{156490F0-6B64-411E-B32F-ED7D1EB9B9ED}"/>
              </a:ext>
            </a:extLst>
          </p:cNvPr>
          <p:cNvSpPr txBox="1"/>
          <p:nvPr/>
        </p:nvSpPr>
        <p:spPr>
          <a:xfrm>
            <a:off x="3381827" y="3795402"/>
            <a:ext cx="5428344" cy="479106"/>
          </a:xfrm>
          <a:prstGeom prst="rect">
            <a:avLst/>
          </a:prstGeom>
          <a:noFill/>
        </p:spPr>
        <p:txBody>
          <a:bodyPr wrap="square" rtlCol="0">
            <a:spAutoFit/>
          </a:bodyPr>
          <a:lstStyle/>
          <a:p>
            <a:pPr algn="ctr">
              <a:lnSpc>
                <a:spcPct val="120000"/>
              </a:lnSpc>
            </a:pPr>
            <a:r>
              <a:rPr lang="en-US" altLang="zh-CN" sz="1050" dirty="0">
                <a:solidFill>
                  <a:schemeClr val="bg1">
                    <a:lumMod val="65000"/>
                  </a:schemeClr>
                </a:solidFill>
                <a:latin typeface="微软雅黑" panose="020B0503020204020204" pitchFamily="34" charset="-122"/>
                <a:ea typeface="微软雅黑" panose="020B0503020204020204" pitchFamily="34" charset="-122"/>
              </a:rPr>
              <a:t>The user can demonstrate on a projector or computer, or print the presentation and make it into a film to be used in a wider field</a:t>
            </a:r>
          </a:p>
        </p:txBody>
      </p:sp>
    </p:spTree>
    <p:extLst>
      <p:ext uri="{BB962C8B-B14F-4D97-AF65-F5344CB8AC3E}">
        <p14:creationId xmlns:p14="http://schemas.microsoft.com/office/powerpoint/2010/main" val="1026579724"/>
      </p:ext>
    </p:extLst>
  </p:cSld>
  <p:clrMapOvr>
    <a:masterClrMapping/>
  </p:clrMapOvr>
  <p:transition spd="slow" advClick="0" advTm="1000">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nodeType="with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barn(inVertical)">
                                      <p:cBhvr>
                                        <p:cTn id="7" dur="750"/>
                                        <p:tgtEl>
                                          <p:spTgt spid="3"/>
                                        </p:tgtEl>
                                      </p:cBhvr>
                                    </p:animEffect>
                                  </p:childTnLst>
                                </p:cTn>
                              </p:par>
                            </p:childTnLst>
                          </p:cTn>
                        </p:par>
                        <p:par>
                          <p:cTn id="8" fill="hold">
                            <p:stCondLst>
                              <p:cond delay="750"/>
                            </p:stCondLst>
                            <p:childTnLst>
                              <p:par>
                                <p:cTn id="9" presetID="31" presetClass="entr" presetSubtype="0" fill="hold" nodeType="afterEffect">
                                  <p:stCondLst>
                                    <p:cond delay="0"/>
                                  </p:stCondLst>
                                  <p:childTnLst>
                                    <p:set>
                                      <p:cBhvr>
                                        <p:cTn id="10" dur="1" fill="hold">
                                          <p:stCondLst>
                                            <p:cond delay="0"/>
                                          </p:stCondLst>
                                        </p:cTn>
                                        <p:tgtEl>
                                          <p:spTgt spid="20"/>
                                        </p:tgtEl>
                                        <p:attrNameLst>
                                          <p:attrName>style.visibility</p:attrName>
                                        </p:attrNameLst>
                                      </p:cBhvr>
                                      <p:to>
                                        <p:strVal val="visible"/>
                                      </p:to>
                                    </p:set>
                                    <p:anim calcmode="lin" valueType="num">
                                      <p:cBhvr>
                                        <p:cTn id="11" dur="1000" fill="hold"/>
                                        <p:tgtEl>
                                          <p:spTgt spid="20"/>
                                        </p:tgtEl>
                                        <p:attrNameLst>
                                          <p:attrName>ppt_w</p:attrName>
                                        </p:attrNameLst>
                                      </p:cBhvr>
                                      <p:tavLst>
                                        <p:tav tm="0">
                                          <p:val>
                                            <p:fltVal val="0"/>
                                          </p:val>
                                        </p:tav>
                                        <p:tav tm="100000">
                                          <p:val>
                                            <p:strVal val="#ppt_w"/>
                                          </p:val>
                                        </p:tav>
                                      </p:tavLst>
                                    </p:anim>
                                    <p:anim calcmode="lin" valueType="num">
                                      <p:cBhvr>
                                        <p:cTn id="12" dur="1000" fill="hold"/>
                                        <p:tgtEl>
                                          <p:spTgt spid="20"/>
                                        </p:tgtEl>
                                        <p:attrNameLst>
                                          <p:attrName>ppt_h</p:attrName>
                                        </p:attrNameLst>
                                      </p:cBhvr>
                                      <p:tavLst>
                                        <p:tav tm="0">
                                          <p:val>
                                            <p:fltVal val="0"/>
                                          </p:val>
                                        </p:tav>
                                        <p:tav tm="100000">
                                          <p:val>
                                            <p:strVal val="#ppt_h"/>
                                          </p:val>
                                        </p:tav>
                                      </p:tavLst>
                                    </p:anim>
                                    <p:anim calcmode="lin" valueType="num">
                                      <p:cBhvr>
                                        <p:cTn id="13" dur="1000" fill="hold"/>
                                        <p:tgtEl>
                                          <p:spTgt spid="20"/>
                                        </p:tgtEl>
                                        <p:attrNameLst>
                                          <p:attrName>style.rotation</p:attrName>
                                        </p:attrNameLst>
                                      </p:cBhvr>
                                      <p:tavLst>
                                        <p:tav tm="0">
                                          <p:val>
                                            <p:fltVal val="90"/>
                                          </p:val>
                                        </p:tav>
                                        <p:tav tm="100000">
                                          <p:val>
                                            <p:fltVal val="0"/>
                                          </p:val>
                                        </p:tav>
                                      </p:tavLst>
                                    </p:anim>
                                    <p:animEffect transition="in" filter="fade">
                                      <p:cBhvr>
                                        <p:cTn id="14" dur="1000"/>
                                        <p:tgtEl>
                                          <p:spTgt spid="20"/>
                                        </p:tgtEl>
                                      </p:cBhvr>
                                    </p:animEffect>
                                  </p:childTnLst>
                                </p:cTn>
                              </p:par>
                            </p:childTnLst>
                          </p:cTn>
                        </p:par>
                        <p:par>
                          <p:cTn id="15" fill="hold">
                            <p:stCondLst>
                              <p:cond delay="1750"/>
                            </p:stCondLst>
                            <p:childTnLst>
                              <p:par>
                                <p:cTn id="16" presetID="42" presetClass="entr" presetSubtype="0" fill="hold" grpId="0" nodeType="afterEffect">
                                  <p:stCondLst>
                                    <p:cond delay="0"/>
                                  </p:stCondLst>
                                  <p:childTnLst>
                                    <p:set>
                                      <p:cBhvr>
                                        <p:cTn id="17" dur="1" fill="hold">
                                          <p:stCondLst>
                                            <p:cond delay="0"/>
                                          </p:stCondLst>
                                        </p:cTn>
                                        <p:tgtEl>
                                          <p:spTgt spid="24"/>
                                        </p:tgtEl>
                                        <p:attrNameLst>
                                          <p:attrName>style.visibility</p:attrName>
                                        </p:attrNameLst>
                                      </p:cBhvr>
                                      <p:to>
                                        <p:strVal val="visible"/>
                                      </p:to>
                                    </p:set>
                                    <p:animEffect transition="in" filter="fade">
                                      <p:cBhvr>
                                        <p:cTn id="18" dur="1000"/>
                                        <p:tgtEl>
                                          <p:spTgt spid="24"/>
                                        </p:tgtEl>
                                      </p:cBhvr>
                                    </p:animEffect>
                                    <p:anim calcmode="lin" valueType="num">
                                      <p:cBhvr>
                                        <p:cTn id="19" dur="1000" fill="hold"/>
                                        <p:tgtEl>
                                          <p:spTgt spid="24"/>
                                        </p:tgtEl>
                                        <p:attrNameLst>
                                          <p:attrName>ppt_x</p:attrName>
                                        </p:attrNameLst>
                                      </p:cBhvr>
                                      <p:tavLst>
                                        <p:tav tm="0">
                                          <p:val>
                                            <p:strVal val="#ppt_x"/>
                                          </p:val>
                                        </p:tav>
                                        <p:tav tm="100000">
                                          <p:val>
                                            <p:strVal val="#ppt_x"/>
                                          </p:val>
                                        </p:tav>
                                      </p:tavLst>
                                    </p:anim>
                                    <p:anim calcmode="lin" valueType="num">
                                      <p:cBhvr>
                                        <p:cTn id="20" dur="1000" fill="hold"/>
                                        <p:tgtEl>
                                          <p:spTgt spid="24"/>
                                        </p:tgtEl>
                                        <p:attrNameLst>
                                          <p:attrName>ppt_y</p:attrName>
                                        </p:attrNameLst>
                                      </p:cBhvr>
                                      <p:tavLst>
                                        <p:tav tm="0">
                                          <p:val>
                                            <p:strVal val="#ppt_y+.1"/>
                                          </p:val>
                                        </p:tav>
                                        <p:tav tm="100000">
                                          <p:val>
                                            <p:strVal val="#ppt_y"/>
                                          </p:val>
                                        </p:tav>
                                      </p:tavLst>
                                    </p:anim>
                                  </p:childTnLst>
                                </p:cTn>
                              </p:par>
                            </p:childTnLst>
                          </p:cTn>
                        </p:par>
                        <p:par>
                          <p:cTn id="21" fill="hold">
                            <p:stCondLst>
                              <p:cond delay="2750"/>
                            </p:stCondLst>
                            <p:childTnLst>
                              <p:par>
                                <p:cTn id="22" presetID="14" presetClass="entr" presetSubtype="10" fill="hold" grpId="0" nodeType="afterEffect">
                                  <p:stCondLst>
                                    <p:cond delay="0"/>
                                  </p:stCondLst>
                                  <p:childTnLst>
                                    <p:set>
                                      <p:cBhvr>
                                        <p:cTn id="23" dur="1" fill="hold">
                                          <p:stCondLst>
                                            <p:cond delay="0"/>
                                          </p:stCondLst>
                                        </p:cTn>
                                        <p:tgtEl>
                                          <p:spTgt spid="25"/>
                                        </p:tgtEl>
                                        <p:attrNameLst>
                                          <p:attrName>style.visibility</p:attrName>
                                        </p:attrNameLst>
                                      </p:cBhvr>
                                      <p:to>
                                        <p:strVal val="visible"/>
                                      </p:to>
                                    </p:set>
                                    <p:animEffect transition="in" filter="randombar(horizontal)">
                                      <p:cBhvr>
                                        <p:cTn id="24" dur="500"/>
                                        <p:tgtEl>
                                          <p:spTgt spid="2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 grpId="0" animBg="1"/>
      <p:bldP spid="25"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a:extLst>
              <a:ext uri="{FF2B5EF4-FFF2-40B4-BE49-F238E27FC236}">
                <a16:creationId xmlns:a16="http://schemas.microsoft.com/office/drawing/2014/main" id="{A0CA1529-96A6-4EB0-9188-7956B9354492}"/>
              </a:ext>
            </a:extLst>
          </p:cNvPr>
          <p:cNvGrpSpPr/>
          <p:nvPr/>
        </p:nvGrpSpPr>
        <p:grpSpPr>
          <a:xfrm>
            <a:off x="1133454" y="310596"/>
            <a:ext cx="9952741" cy="729358"/>
            <a:chOff x="-2146775" y="538471"/>
            <a:chExt cx="9952741" cy="729358"/>
          </a:xfrm>
        </p:grpSpPr>
        <p:sp>
          <p:nvSpPr>
            <p:cNvPr id="3" name="矩形 2">
              <a:extLst>
                <a:ext uri="{FF2B5EF4-FFF2-40B4-BE49-F238E27FC236}">
                  <a16:creationId xmlns:a16="http://schemas.microsoft.com/office/drawing/2014/main" id="{D9187D97-82C2-4932-AEF9-3D9D45A3C302}"/>
                </a:ext>
              </a:extLst>
            </p:cNvPr>
            <p:cNvSpPr/>
            <p:nvPr/>
          </p:nvSpPr>
          <p:spPr>
            <a:xfrm flipV="1">
              <a:off x="4391464" y="906236"/>
              <a:ext cx="3414502" cy="45719"/>
            </a:xfrm>
            <a:prstGeom prst="rect">
              <a:avLst/>
            </a:prstGeom>
            <a:solidFill>
              <a:srgbClr val="25AFC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a:latin typeface="微软雅黑" panose="020B0503020204020204" pitchFamily="34" charset="-122"/>
                <a:ea typeface="微软雅黑" panose="020B0503020204020204" pitchFamily="34" charset="-122"/>
              </a:endParaRPr>
            </a:p>
          </p:txBody>
        </p:sp>
        <p:sp>
          <p:nvSpPr>
            <p:cNvPr id="4" name="TextBox 8">
              <a:extLst>
                <a:ext uri="{FF2B5EF4-FFF2-40B4-BE49-F238E27FC236}">
                  <a16:creationId xmlns:a16="http://schemas.microsoft.com/office/drawing/2014/main" id="{ACDCA47F-1740-4362-B323-F5F129B2318A}"/>
                </a:ext>
              </a:extLst>
            </p:cNvPr>
            <p:cNvSpPr txBox="1">
              <a:spLocks noChangeArrowheads="1"/>
            </p:cNvSpPr>
            <p:nvPr/>
          </p:nvSpPr>
          <p:spPr bwMode="auto">
            <a:xfrm>
              <a:off x="1195569" y="538471"/>
              <a:ext cx="3255323" cy="4924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spAutoFit/>
            </a:bodyPr>
            <a:lstStyle/>
            <a:p>
              <a:pPr algn="ctr" eaLnBrk="1" hangingPunct="1"/>
              <a:r>
                <a:rPr lang="zh-CN" altLang="en-US" sz="3100" b="1" dirty="0">
                  <a:solidFill>
                    <a:srgbClr val="25AFC6"/>
                  </a:solidFill>
                  <a:latin typeface="微软雅黑" panose="020B0503020204020204" pitchFamily="34" charset="-122"/>
                  <a:ea typeface="微软雅黑" panose="020B0503020204020204" pitchFamily="34" charset="-122"/>
                  <a:sym typeface="Arial" panose="020B0604020202020204" pitchFamily="34" charset="0"/>
                </a:rPr>
                <a:t>活动效果展望</a:t>
              </a:r>
            </a:p>
          </p:txBody>
        </p:sp>
        <p:sp>
          <p:nvSpPr>
            <p:cNvPr id="5" name="TextBox 8">
              <a:extLst>
                <a:ext uri="{FF2B5EF4-FFF2-40B4-BE49-F238E27FC236}">
                  <a16:creationId xmlns:a16="http://schemas.microsoft.com/office/drawing/2014/main" id="{1A26AEE6-F792-436B-88D6-634A26B4FDA5}"/>
                </a:ext>
              </a:extLst>
            </p:cNvPr>
            <p:cNvSpPr txBox="1">
              <a:spLocks noChangeArrowheads="1"/>
            </p:cNvSpPr>
            <p:nvPr/>
          </p:nvSpPr>
          <p:spPr bwMode="auto">
            <a:xfrm>
              <a:off x="1193413" y="1067774"/>
              <a:ext cx="3255323" cy="200055"/>
            </a:xfrm>
            <a:prstGeom prst="rect">
              <a:avLst/>
            </a:prstGeom>
            <a:noFill/>
            <a:ln w="9525">
              <a:noFill/>
              <a:miter lim="800000"/>
              <a:headEnd/>
              <a:tailEnd/>
            </a:ln>
            <a:extLst>
              <a:ext uri="{909E8E84-426E-40DD-AFC4-6F175D3DCCD1}">
                <a14:hiddenFill xmlns:a14="http://schemas.microsoft.com/office/drawing/2010/main">
                  <a:solidFill>
                    <a:srgbClr val="FFFFFF"/>
                  </a:solidFill>
                </a14:hiddenFill>
              </a:ext>
            </a:extLst>
          </p:spPr>
          <p:txBody>
            <a:bodyPr lIns="0" tIns="0" rIns="0" bIns="0" anchor="ctr">
              <a:spAutoFit/>
            </a:bodyPr>
            <a:lstStyle/>
            <a:p>
              <a:pPr algn="ctr" eaLnBrk="1" hangingPunct="1"/>
              <a:r>
                <a:rPr lang="en-US" altLang="zh-CN" sz="1300" dirty="0">
                  <a:solidFill>
                    <a:schemeClr val="bg1">
                      <a:lumMod val="50000"/>
                    </a:schemeClr>
                  </a:solidFill>
                  <a:latin typeface="微软雅黑" panose="020B0503020204020204" pitchFamily="34" charset="-122"/>
                  <a:ea typeface="微软雅黑" panose="020B0503020204020204" pitchFamily="34" charset="-122"/>
                  <a:sym typeface="Arial" panose="020B0604020202020204" pitchFamily="34" charset="0"/>
                </a:rPr>
                <a:t>CLICK TO ADD CAPTION TEXT</a:t>
              </a:r>
              <a:endParaRPr lang="zh-CN" altLang="en-US" sz="1300" dirty="0">
                <a:solidFill>
                  <a:schemeClr val="bg1">
                    <a:lumMod val="50000"/>
                  </a:schemeClr>
                </a:solidFill>
                <a:latin typeface="微软雅黑" panose="020B0503020204020204" pitchFamily="34" charset="-122"/>
                <a:ea typeface="微软雅黑" panose="020B0503020204020204" pitchFamily="34" charset="-122"/>
                <a:sym typeface="Arial" panose="020B0604020202020204" pitchFamily="34" charset="0"/>
              </a:endParaRPr>
            </a:p>
          </p:txBody>
        </p:sp>
        <p:sp>
          <p:nvSpPr>
            <p:cNvPr id="6" name="矩形 5">
              <a:extLst>
                <a:ext uri="{FF2B5EF4-FFF2-40B4-BE49-F238E27FC236}">
                  <a16:creationId xmlns:a16="http://schemas.microsoft.com/office/drawing/2014/main" id="{9444B16B-BEB5-47A3-80DB-32ABD141501E}"/>
                </a:ext>
              </a:extLst>
            </p:cNvPr>
            <p:cNvSpPr/>
            <p:nvPr/>
          </p:nvSpPr>
          <p:spPr>
            <a:xfrm flipV="1">
              <a:off x="-2146775" y="906236"/>
              <a:ext cx="3414502" cy="45719"/>
            </a:xfrm>
            <a:prstGeom prst="rect">
              <a:avLst/>
            </a:prstGeom>
            <a:solidFill>
              <a:srgbClr val="25AFC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dirty="0">
                <a:latin typeface="微软雅黑" panose="020B0503020204020204" pitchFamily="34" charset="-122"/>
                <a:ea typeface="微软雅黑" panose="020B0503020204020204" pitchFamily="34" charset="-122"/>
              </a:endParaRPr>
            </a:p>
          </p:txBody>
        </p:sp>
      </p:grpSp>
      <p:grpSp>
        <p:nvGrpSpPr>
          <p:cNvPr id="7" name="组合 6">
            <a:extLst>
              <a:ext uri="{FF2B5EF4-FFF2-40B4-BE49-F238E27FC236}">
                <a16:creationId xmlns:a16="http://schemas.microsoft.com/office/drawing/2014/main" id="{A54B1072-2091-4E4B-BB79-BA0ECE411BAF}"/>
              </a:ext>
            </a:extLst>
          </p:cNvPr>
          <p:cNvGrpSpPr/>
          <p:nvPr/>
        </p:nvGrpSpPr>
        <p:grpSpPr>
          <a:xfrm>
            <a:off x="6488794" y="1516032"/>
            <a:ext cx="5019560" cy="4530065"/>
            <a:chOff x="6186052" y="4682268"/>
            <a:chExt cx="4494080" cy="4055827"/>
          </a:xfrm>
        </p:grpSpPr>
        <p:grpSp>
          <p:nvGrpSpPr>
            <p:cNvPr id="8" name="组合 7">
              <a:extLst>
                <a:ext uri="{FF2B5EF4-FFF2-40B4-BE49-F238E27FC236}">
                  <a16:creationId xmlns:a16="http://schemas.microsoft.com/office/drawing/2014/main" id="{94D0C48E-0F46-4895-9E48-252717820CC4}"/>
                </a:ext>
              </a:extLst>
            </p:cNvPr>
            <p:cNvGrpSpPr/>
            <p:nvPr/>
          </p:nvGrpSpPr>
          <p:grpSpPr>
            <a:xfrm>
              <a:off x="6186052" y="4682268"/>
              <a:ext cx="4494080" cy="1213990"/>
              <a:chOff x="733621" y="4632910"/>
              <a:chExt cx="5212200" cy="1325181"/>
            </a:xfrm>
          </p:grpSpPr>
          <p:sp>
            <p:nvSpPr>
              <p:cNvPr id="10" name="Rectangle 3">
                <a:extLst>
                  <a:ext uri="{FF2B5EF4-FFF2-40B4-BE49-F238E27FC236}">
                    <a16:creationId xmlns:a16="http://schemas.microsoft.com/office/drawing/2014/main" id="{B5B8B9C6-4E4C-49BD-B7D9-9FA1E36CB248}"/>
                  </a:ext>
                </a:extLst>
              </p:cNvPr>
              <p:cNvSpPr/>
              <p:nvPr/>
            </p:nvSpPr>
            <p:spPr>
              <a:xfrm>
                <a:off x="733621" y="4632910"/>
                <a:ext cx="5212200" cy="1325181"/>
              </a:xfrm>
              <a:prstGeom prst="rect">
                <a:avLst/>
              </a:prstGeom>
              <a:solidFill>
                <a:srgbClr val="25AFC6"/>
              </a:solidFill>
              <a:ln>
                <a:noFill/>
              </a:ln>
              <a:effectLst/>
            </p:spPr>
            <p:style>
              <a:lnRef idx="1">
                <a:schemeClr val="accent1"/>
              </a:lnRef>
              <a:fillRef idx="3">
                <a:schemeClr val="accent1"/>
              </a:fillRef>
              <a:effectRef idx="2">
                <a:schemeClr val="accent1"/>
              </a:effectRef>
              <a:fontRef idx="minor">
                <a:schemeClr val="lt1"/>
              </a:fontRef>
            </p:style>
            <p:txBody>
              <a:bodyPr lIns="91420" tIns="45709" rIns="91420" bIns="45709" rtlCol="0" anchor="ctr"/>
              <a:lstStyle/>
              <a:p>
                <a:pPr algn="ctr"/>
                <a:endParaRPr lang="en-US" dirty="0">
                  <a:latin typeface="+mn-ea"/>
                </a:endParaRPr>
              </a:p>
            </p:txBody>
          </p:sp>
          <p:sp>
            <p:nvSpPr>
              <p:cNvPr id="11" name="Subtitle 2">
                <a:extLst>
                  <a:ext uri="{FF2B5EF4-FFF2-40B4-BE49-F238E27FC236}">
                    <a16:creationId xmlns:a16="http://schemas.microsoft.com/office/drawing/2014/main" id="{6613E521-90DA-4B86-91CD-3D642D5B9927}"/>
                  </a:ext>
                </a:extLst>
              </p:cNvPr>
              <p:cNvSpPr txBox="1"/>
              <p:nvPr/>
            </p:nvSpPr>
            <p:spPr>
              <a:xfrm>
                <a:off x="1243070" y="4828940"/>
                <a:ext cx="4185200" cy="948192"/>
              </a:xfrm>
              <a:prstGeom prst="rect">
                <a:avLst/>
              </a:prstGeom>
            </p:spPr>
            <p:txBody>
              <a:bodyPr vert="horz" lIns="91420" tIns="45709" rIns="91420" bIns="45709" rtlCol="0">
                <a:noAutofit/>
              </a:bodyPr>
              <a:lst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lgn="just">
                  <a:lnSpc>
                    <a:spcPct val="120000"/>
                  </a:lnSpc>
                  <a:buNone/>
                </a:pPr>
                <a:r>
                  <a:rPr lang="zh-CN" altLang="en-US" sz="1400" dirty="0">
                    <a:solidFill>
                      <a:schemeClr val="bg1"/>
                    </a:solidFill>
                    <a:latin typeface="微软雅黑" pitchFamily="34" charset="-122"/>
                    <a:ea typeface="微软雅黑" pitchFamily="34" charset="-122"/>
                  </a:rPr>
                  <a:t>详写内容</a:t>
                </a:r>
                <a:r>
                  <a:rPr lang="en-US" altLang="zh-CN" sz="1400" dirty="0">
                    <a:solidFill>
                      <a:schemeClr val="bg1"/>
                    </a:solidFill>
                    <a:latin typeface="微软雅黑" pitchFamily="34" charset="-122"/>
                    <a:ea typeface="微软雅黑" pitchFamily="34" charset="-122"/>
                  </a:rPr>
                  <a:t>……</a:t>
                </a:r>
                <a:r>
                  <a:rPr lang="zh-CN" altLang="en-US" sz="1400" dirty="0">
                    <a:solidFill>
                      <a:schemeClr val="bg1"/>
                    </a:solidFill>
                    <a:latin typeface="微软雅黑" pitchFamily="34" charset="-122"/>
                    <a:ea typeface="微软雅黑" pitchFamily="34" charset="-122"/>
                  </a:rPr>
                  <a:t>点击输入本栏的具体文字，简明扼要的说明分项内容，此为概念图解，请根据具体内容酌情修改。</a:t>
                </a:r>
                <a:endParaRPr lang="en-US" altLang="zh-CN" sz="1400" dirty="0">
                  <a:solidFill>
                    <a:schemeClr val="bg1"/>
                  </a:solidFill>
                  <a:latin typeface="微软雅黑" pitchFamily="34" charset="-122"/>
                  <a:ea typeface="微软雅黑" pitchFamily="34" charset="-122"/>
                </a:endParaRPr>
              </a:p>
            </p:txBody>
          </p:sp>
        </p:grpSp>
        <p:sp>
          <p:nvSpPr>
            <p:cNvPr id="9" name="矩形 8">
              <a:extLst>
                <a:ext uri="{FF2B5EF4-FFF2-40B4-BE49-F238E27FC236}">
                  <a16:creationId xmlns:a16="http://schemas.microsoft.com/office/drawing/2014/main" id="{7765B71A-FF9B-42D7-9F6F-D8896A546F90}"/>
                </a:ext>
              </a:extLst>
            </p:cNvPr>
            <p:cNvSpPr/>
            <p:nvPr/>
          </p:nvSpPr>
          <p:spPr>
            <a:xfrm flipH="1">
              <a:off x="6186054" y="6075840"/>
              <a:ext cx="4494078" cy="2662255"/>
            </a:xfrm>
            <a:prstGeom prst="rect">
              <a:avLst/>
            </a:prstGeom>
            <a:blipFill dpi="0" rotWithShape="1">
              <a:blip r:embed="rId3"/>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grpSp>
      <p:grpSp>
        <p:nvGrpSpPr>
          <p:cNvPr id="12" name="组合 11">
            <a:extLst>
              <a:ext uri="{FF2B5EF4-FFF2-40B4-BE49-F238E27FC236}">
                <a16:creationId xmlns:a16="http://schemas.microsoft.com/office/drawing/2014/main" id="{66B8474F-9891-49A2-BF27-E6AF494243EB}"/>
              </a:ext>
            </a:extLst>
          </p:cNvPr>
          <p:cNvGrpSpPr/>
          <p:nvPr/>
        </p:nvGrpSpPr>
        <p:grpSpPr>
          <a:xfrm>
            <a:off x="851825" y="1516032"/>
            <a:ext cx="5467024" cy="4459377"/>
            <a:chOff x="482600" y="1903736"/>
            <a:chExt cx="5467024" cy="4459377"/>
          </a:xfrm>
        </p:grpSpPr>
        <p:sp>
          <p:nvSpPr>
            <p:cNvPr id="13" name="Rectangle 22">
              <a:extLst>
                <a:ext uri="{FF2B5EF4-FFF2-40B4-BE49-F238E27FC236}">
                  <a16:creationId xmlns:a16="http://schemas.microsoft.com/office/drawing/2014/main" id="{E5A0323F-70BE-4CEC-9A8B-8C8CD6925A79}"/>
                </a:ext>
              </a:extLst>
            </p:cNvPr>
            <p:cNvSpPr>
              <a:spLocks noChangeArrowheads="1"/>
            </p:cNvSpPr>
            <p:nvPr/>
          </p:nvSpPr>
          <p:spPr bwMode="auto">
            <a:xfrm>
              <a:off x="482600" y="1903736"/>
              <a:ext cx="5467024" cy="1015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p>
              <a:r>
                <a:rPr lang="zh-CN" altLang="en-US" sz="1600" dirty="0">
                  <a:solidFill>
                    <a:schemeClr val="bg1">
                      <a:lumMod val="50000"/>
                    </a:schemeClr>
                  </a:solidFill>
                  <a:latin typeface="微软雅黑" panose="020B0503020204020204" pitchFamily="34" charset="-122"/>
                  <a:ea typeface="微软雅黑" panose="020B0503020204020204" pitchFamily="34" charset="-122"/>
                  <a:cs typeface="Lato Regular"/>
                </a:rPr>
                <a:t>点击此处更换文本点击此处更换文本</a:t>
              </a:r>
              <a:endParaRPr lang="en-US" altLang="zh-CN" sz="1600" dirty="0">
                <a:solidFill>
                  <a:schemeClr val="bg1">
                    <a:lumMod val="50000"/>
                  </a:schemeClr>
                </a:solidFill>
                <a:latin typeface="微软雅黑" panose="020B0503020204020204" pitchFamily="34" charset="-122"/>
                <a:ea typeface="微软雅黑" panose="020B0503020204020204" pitchFamily="34" charset="-122"/>
                <a:cs typeface="Lato Regular"/>
              </a:endParaRPr>
            </a:p>
            <a:p>
              <a:r>
                <a:rPr lang="zh-CN" altLang="en-US" sz="1600" dirty="0">
                  <a:solidFill>
                    <a:schemeClr val="bg1">
                      <a:lumMod val="50000"/>
                    </a:schemeClr>
                  </a:solidFill>
                  <a:latin typeface="微软雅黑" panose="020B0503020204020204" pitchFamily="34" charset="-122"/>
                  <a:ea typeface="微软雅黑" panose="020B0503020204020204" pitchFamily="34" charset="-122"/>
                  <a:cs typeface="Lato Regular"/>
                </a:rPr>
                <a:t>点击此处更换文本点击此处更换文本</a:t>
              </a:r>
              <a:endParaRPr lang="en-US" altLang="zh-CN" sz="1600" dirty="0">
                <a:solidFill>
                  <a:schemeClr val="bg1">
                    <a:lumMod val="50000"/>
                  </a:schemeClr>
                </a:solidFill>
                <a:latin typeface="微软雅黑" panose="020B0503020204020204" pitchFamily="34" charset="-122"/>
                <a:ea typeface="微软雅黑" panose="020B0503020204020204" pitchFamily="34" charset="-122"/>
                <a:cs typeface="Lato Regular"/>
              </a:endParaRPr>
            </a:p>
            <a:p>
              <a:r>
                <a:rPr lang="zh-CN" altLang="en-US" sz="1600" dirty="0">
                  <a:solidFill>
                    <a:schemeClr val="bg1">
                      <a:lumMod val="50000"/>
                    </a:schemeClr>
                  </a:solidFill>
                  <a:latin typeface="微软雅黑" panose="020B0503020204020204" pitchFamily="34" charset="-122"/>
                  <a:ea typeface="微软雅黑" panose="020B0503020204020204" pitchFamily="34" charset="-122"/>
                  <a:cs typeface="Lato Regular"/>
                </a:rPr>
                <a:t>点击此处更换文本点击此处更换文本</a:t>
              </a:r>
              <a:endParaRPr lang="en-US" altLang="zh-CN" sz="1600" dirty="0">
                <a:solidFill>
                  <a:schemeClr val="bg1">
                    <a:lumMod val="50000"/>
                  </a:schemeClr>
                </a:solidFill>
                <a:latin typeface="微软雅黑" panose="020B0503020204020204" pitchFamily="34" charset="-122"/>
                <a:ea typeface="微软雅黑" panose="020B0503020204020204" pitchFamily="34" charset="-122"/>
                <a:cs typeface="Lato Regular"/>
              </a:endParaRPr>
            </a:p>
            <a:p>
              <a:endParaRPr lang="en-US" altLang="zh-CN" sz="1600" dirty="0">
                <a:solidFill>
                  <a:schemeClr val="bg1">
                    <a:lumMod val="50000"/>
                  </a:schemeClr>
                </a:solidFill>
                <a:latin typeface="微软雅黑" panose="020B0503020204020204" pitchFamily="34" charset="-122"/>
                <a:ea typeface="微软雅黑" panose="020B0503020204020204" pitchFamily="34" charset="-122"/>
                <a:cs typeface="Lato Regular"/>
              </a:endParaRPr>
            </a:p>
          </p:txBody>
        </p:sp>
        <p:sp>
          <p:nvSpPr>
            <p:cNvPr id="14" name="Rectangle 23">
              <a:extLst>
                <a:ext uri="{FF2B5EF4-FFF2-40B4-BE49-F238E27FC236}">
                  <a16:creationId xmlns:a16="http://schemas.microsoft.com/office/drawing/2014/main" id="{0FE9FC4D-5C25-4B78-9B99-0F083E822ECD}"/>
                </a:ext>
              </a:extLst>
            </p:cNvPr>
            <p:cNvSpPr>
              <a:spLocks noChangeArrowheads="1"/>
            </p:cNvSpPr>
            <p:nvPr/>
          </p:nvSpPr>
          <p:spPr bwMode="auto">
            <a:xfrm>
              <a:off x="482600" y="3018022"/>
              <a:ext cx="5366568"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p>
              <a:r>
                <a:rPr lang="zh-CN" altLang="en-US" sz="1600" dirty="0">
                  <a:solidFill>
                    <a:schemeClr val="bg1">
                      <a:lumMod val="50000"/>
                    </a:schemeClr>
                  </a:solidFill>
                  <a:latin typeface="微软雅黑" panose="020B0503020204020204" pitchFamily="34" charset="-122"/>
                  <a:ea typeface="微软雅黑" panose="020B0503020204020204" pitchFamily="34" charset="-122"/>
                  <a:cs typeface="Lato Regular"/>
                </a:rPr>
                <a:t>点击此处更换文本点击此处更换文本</a:t>
              </a:r>
              <a:endParaRPr lang="en-US" altLang="zh-CN" sz="1600" dirty="0">
                <a:solidFill>
                  <a:schemeClr val="bg1">
                    <a:lumMod val="50000"/>
                  </a:schemeClr>
                </a:solidFill>
                <a:latin typeface="微软雅黑" panose="020B0503020204020204" pitchFamily="34" charset="-122"/>
                <a:ea typeface="微软雅黑" panose="020B0503020204020204" pitchFamily="34" charset="-122"/>
                <a:cs typeface="Lato Regular"/>
              </a:endParaRPr>
            </a:p>
          </p:txBody>
        </p:sp>
        <p:sp>
          <p:nvSpPr>
            <p:cNvPr id="15" name="Line 24">
              <a:extLst>
                <a:ext uri="{FF2B5EF4-FFF2-40B4-BE49-F238E27FC236}">
                  <a16:creationId xmlns:a16="http://schemas.microsoft.com/office/drawing/2014/main" id="{363A5C45-0C03-4254-8097-2E5E1D8C1C1C}"/>
                </a:ext>
              </a:extLst>
            </p:cNvPr>
            <p:cNvSpPr>
              <a:spLocks noChangeShapeType="1"/>
            </p:cNvSpPr>
            <p:nvPr/>
          </p:nvSpPr>
          <p:spPr bwMode="auto">
            <a:xfrm>
              <a:off x="482600" y="3578514"/>
              <a:ext cx="5366568" cy="0"/>
            </a:xfrm>
            <a:prstGeom prst="line">
              <a:avLst/>
            </a:prstGeom>
            <a:noFill/>
            <a:ln w="6350">
              <a:solidFill>
                <a:schemeClr val="bg1">
                  <a:lumMod val="50000"/>
                </a:schemeClr>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sz="3600">
                <a:solidFill>
                  <a:schemeClr val="bg1">
                    <a:lumMod val="50000"/>
                  </a:schemeClr>
                </a:solidFill>
              </a:endParaRPr>
            </a:p>
          </p:txBody>
        </p:sp>
        <p:sp>
          <p:nvSpPr>
            <p:cNvPr id="16" name="Rectangle 25">
              <a:extLst>
                <a:ext uri="{FF2B5EF4-FFF2-40B4-BE49-F238E27FC236}">
                  <a16:creationId xmlns:a16="http://schemas.microsoft.com/office/drawing/2014/main" id="{981FB2CB-FACE-422E-98EA-4F6A8FD5B68D}"/>
                </a:ext>
              </a:extLst>
            </p:cNvPr>
            <p:cNvSpPr>
              <a:spLocks noChangeArrowheads="1"/>
            </p:cNvSpPr>
            <p:nvPr/>
          </p:nvSpPr>
          <p:spPr bwMode="auto">
            <a:xfrm>
              <a:off x="482600" y="3929102"/>
              <a:ext cx="5366568"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p>
              <a:r>
                <a:rPr lang="zh-CN" altLang="en-US" sz="1600" dirty="0">
                  <a:solidFill>
                    <a:schemeClr val="bg1">
                      <a:lumMod val="50000"/>
                    </a:schemeClr>
                  </a:solidFill>
                  <a:latin typeface="微软雅黑" panose="020B0503020204020204" pitchFamily="34" charset="-122"/>
                  <a:ea typeface="微软雅黑" panose="020B0503020204020204" pitchFamily="34" charset="-122"/>
                  <a:cs typeface="Lato Regular"/>
                </a:rPr>
                <a:t>点击此处更换文本点击此处更换文本</a:t>
              </a:r>
              <a:endParaRPr lang="en-US" altLang="zh-CN" sz="1600" dirty="0">
                <a:solidFill>
                  <a:schemeClr val="bg1">
                    <a:lumMod val="50000"/>
                  </a:schemeClr>
                </a:solidFill>
                <a:latin typeface="微软雅黑" panose="020B0503020204020204" pitchFamily="34" charset="-122"/>
                <a:ea typeface="微软雅黑" panose="020B0503020204020204" pitchFamily="34" charset="-122"/>
                <a:cs typeface="Lato Regular"/>
              </a:endParaRPr>
            </a:p>
          </p:txBody>
        </p:sp>
        <p:sp>
          <p:nvSpPr>
            <p:cNvPr id="17" name="Line 26">
              <a:extLst>
                <a:ext uri="{FF2B5EF4-FFF2-40B4-BE49-F238E27FC236}">
                  <a16:creationId xmlns:a16="http://schemas.microsoft.com/office/drawing/2014/main" id="{9A8E36B2-3AF2-466B-AC76-9F2C10AE6F84}"/>
                </a:ext>
              </a:extLst>
            </p:cNvPr>
            <p:cNvSpPr>
              <a:spLocks noChangeShapeType="1"/>
            </p:cNvSpPr>
            <p:nvPr/>
          </p:nvSpPr>
          <p:spPr bwMode="auto">
            <a:xfrm>
              <a:off x="482600" y="4489594"/>
              <a:ext cx="5366568" cy="0"/>
            </a:xfrm>
            <a:prstGeom prst="line">
              <a:avLst/>
            </a:prstGeom>
            <a:noFill/>
            <a:ln w="6350">
              <a:solidFill>
                <a:schemeClr val="bg1">
                  <a:lumMod val="50000"/>
                </a:schemeClr>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sz="3600">
                <a:solidFill>
                  <a:schemeClr val="bg1">
                    <a:lumMod val="50000"/>
                  </a:schemeClr>
                </a:solidFill>
              </a:endParaRPr>
            </a:p>
          </p:txBody>
        </p:sp>
        <p:sp>
          <p:nvSpPr>
            <p:cNvPr id="18" name="Rectangle 27">
              <a:extLst>
                <a:ext uri="{FF2B5EF4-FFF2-40B4-BE49-F238E27FC236}">
                  <a16:creationId xmlns:a16="http://schemas.microsoft.com/office/drawing/2014/main" id="{690705FE-F414-48B0-9B98-351F83E4D392}"/>
                </a:ext>
              </a:extLst>
            </p:cNvPr>
            <p:cNvSpPr>
              <a:spLocks noChangeArrowheads="1"/>
            </p:cNvSpPr>
            <p:nvPr/>
          </p:nvSpPr>
          <p:spPr bwMode="auto">
            <a:xfrm>
              <a:off x="482600" y="4882608"/>
              <a:ext cx="5366568"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p>
              <a:r>
                <a:rPr lang="zh-CN" altLang="en-US" sz="1600" dirty="0">
                  <a:solidFill>
                    <a:schemeClr val="bg1">
                      <a:lumMod val="50000"/>
                    </a:schemeClr>
                  </a:solidFill>
                  <a:latin typeface="微软雅黑" panose="020B0503020204020204" pitchFamily="34" charset="-122"/>
                  <a:ea typeface="微软雅黑" panose="020B0503020204020204" pitchFamily="34" charset="-122"/>
                  <a:cs typeface="Lato Regular"/>
                </a:rPr>
                <a:t>点击此处更换文本点击此处更换文本</a:t>
              </a:r>
              <a:endParaRPr lang="en-US" altLang="zh-CN" sz="1600" dirty="0">
                <a:solidFill>
                  <a:schemeClr val="bg1">
                    <a:lumMod val="50000"/>
                  </a:schemeClr>
                </a:solidFill>
                <a:latin typeface="微软雅黑" panose="020B0503020204020204" pitchFamily="34" charset="-122"/>
                <a:ea typeface="微软雅黑" panose="020B0503020204020204" pitchFamily="34" charset="-122"/>
                <a:cs typeface="Lato Regular"/>
              </a:endParaRPr>
            </a:p>
          </p:txBody>
        </p:sp>
        <p:sp>
          <p:nvSpPr>
            <p:cNvPr id="19" name="Line 28">
              <a:extLst>
                <a:ext uri="{FF2B5EF4-FFF2-40B4-BE49-F238E27FC236}">
                  <a16:creationId xmlns:a16="http://schemas.microsoft.com/office/drawing/2014/main" id="{C4896443-B356-4F51-95CD-4F6D63CC13CB}"/>
                </a:ext>
              </a:extLst>
            </p:cNvPr>
            <p:cNvSpPr>
              <a:spLocks noChangeShapeType="1"/>
            </p:cNvSpPr>
            <p:nvPr/>
          </p:nvSpPr>
          <p:spPr bwMode="auto">
            <a:xfrm>
              <a:off x="482600" y="5443101"/>
              <a:ext cx="5366568" cy="0"/>
            </a:xfrm>
            <a:prstGeom prst="line">
              <a:avLst/>
            </a:prstGeom>
            <a:noFill/>
            <a:ln w="6350">
              <a:solidFill>
                <a:schemeClr val="bg1">
                  <a:lumMod val="50000"/>
                </a:schemeClr>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sz="3600">
                <a:solidFill>
                  <a:schemeClr val="bg1">
                    <a:lumMod val="50000"/>
                  </a:schemeClr>
                </a:solidFill>
              </a:endParaRPr>
            </a:p>
          </p:txBody>
        </p:sp>
        <p:sp>
          <p:nvSpPr>
            <p:cNvPr id="20" name="Rectangle 29">
              <a:extLst>
                <a:ext uri="{FF2B5EF4-FFF2-40B4-BE49-F238E27FC236}">
                  <a16:creationId xmlns:a16="http://schemas.microsoft.com/office/drawing/2014/main" id="{E1F58250-F36C-4038-8A21-9FBB43FE17E3}"/>
                </a:ext>
              </a:extLst>
            </p:cNvPr>
            <p:cNvSpPr>
              <a:spLocks noChangeArrowheads="1"/>
            </p:cNvSpPr>
            <p:nvPr/>
          </p:nvSpPr>
          <p:spPr bwMode="auto">
            <a:xfrm>
              <a:off x="482600" y="5802620"/>
              <a:ext cx="5366568"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p>
              <a:r>
                <a:rPr lang="zh-CN" altLang="en-US" sz="1600" dirty="0">
                  <a:solidFill>
                    <a:schemeClr val="bg1">
                      <a:lumMod val="50000"/>
                    </a:schemeClr>
                  </a:solidFill>
                  <a:latin typeface="微软雅黑" panose="020B0503020204020204" pitchFamily="34" charset="-122"/>
                  <a:ea typeface="微软雅黑" panose="020B0503020204020204" pitchFamily="34" charset="-122"/>
                  <a:cs typeface="Lato Regular"/>
                </a:rPr>
                <a:t>点击此处更换文本点击此处更换文本</a:t>
              </a:r>
              <a:endParaRPr lang="en-US" altLang="zh-CN" sz="1600" dirty="0">
                <a:solidFill>
                  <a:schemeClr val="bg1">
                    <a:lumMod val="50000"/>
                  </a:schemeClr>
                </a:solidFill>
                <a:latin typeface="微软雅黑" panose="020B0503020204020204" pitchFamily="34" charset="-122"/>
                <a:ea typeface="微软雅黑" panose="020B0503020204020204" pitchFamily="34" charset="-122"/>
                <a:cs typeface="Lato Regular"/>
              </a:endParaRPr>
            </a:p>
          </p:txBody>
        </p:sp>
        <p:sp>
          <p:nvSpPr>
            <p:cNvPr id="21" name="Line 30">
              <a:extLst>
                <a:ext uri="{FF2B5EF4-FFF2-40B4-BE49-F238E27FC236}">
                  <a16:creationId xmlns:a16="http://schemas.microsoft.com/office/drawing/2014/main" id="{15BE31A2-59B9-483E-8E30-E278A44A4D50}"/>
                </a:ext>
              </a:extLst>
            </p:cNvPr>
            <p:cNvSpPr>
              <a:spLocks noChangeShapeType="1"/>
            </p:cNvSpPr>
            <p:nvPr/>
          </p:nvSpPr>
          <p:spPr bwMode="auto">
            <a:xfrm>
              <a:off x="482600" y="6363113"/>
              <a:ext cx="5366568" cy="0"/>
            </a:xfrm>
            <a:prstGeom prst="line">
              <a:avLst/>
            </a:prstGeom>
            <a:noFill/>
            <a:ln w="6350">
              <a:solidFill>
                <a:schemeClr val="bg1">
                  <a:lumMod val="50000"/>
                </a:schemeClr>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sz="3600">
                <a:solidFill>
                  <a:schemeClr val="bg1">
                    <a:lumMod val="50000"/>
                  </a:schemeClr>
                </a:solidFill>
              </a:endParaRPr>
            </a:p>
          </p:txBody>
        </p:sp>
      </p:grpSp>
    </p:spTree>
    <p:extLst>
      <p:ext uri="{BB962C8B-B14F-4D97-AF65-F5344CB8AC3E}">
        <p14:creationId xmlns:p14="http://schemas.microsoft.com/office/powerpoint/2010/main" val="1435423659"/>
      </p:ext>
    </p:extLst>
  </p:cSld>
  <p:clrMapOvr>
    <a:masterClrMapping/>
  </p:clrMapOvr>
  <p:transition spd="slow" advClick="0" advTm="1000">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arn(inVertical)">
                                      <p:cBhvr>
                                        <p:cTn id="7" dur="500"/>
                                        <p:tgtEl>
                                          <p:spTgt spid="2"/>
                                        </p:tgtEl>
                                      </p:cBhvr>
                                    </p:animEffect>
                                  </p:childTnLst>
                                </p:cTn>
                              </p:par>
                            </p:childTnLst>
                          </p:cTn>
                        </p:par>
                        <p:par>
                          <p:cTn id="8" fill="hold">
                            <p:stCondLst>
                              <p:cond delay="500"/>
                            </p:stCondLst>
                            <p:childTnLst>
                              <p:par>
                                <p:cTn id="9" presetID="42" presetClass="entr" presetSubtype="0" fill="hold" nodeType="afterEffect">
                                  <p:stCondLst>
                                    <p:cond delay="0"/>
                                  </p:stCondLst>
                                  <p:childTnLst>
                                    <p:set>
                                      <p:cBhvr>
                                        <p:cTn id="10" dur="1" fill="hold">
                                          <p:stCondLst>
                                            <p:cond delay="0"/>
                                          </p:stCondLst>
                                        </p:cTn>
                                        <p:tgtEl>
                                          <p:spTgt spid="7"/>
                                        </p:tgtEl>
                                        <p:attrNameLst>
                                          <p:attrName>style.visibility</p:attrName>
                                        </p:attrNameLst>
                                      </p:cBhvr>
                                      <p:to>
                                        <p:strVal val="visible"/>
                                      </p:to>
                                    </p:set>
                                    <p:animEffect transition="in" filter="fade">
                                      <p:cBhvr>
                                        <p:cTn id="11" dur="1000"/>
                                        <p:tgtEl>
                                          <p:spTgt spid="7"/>
                                        </p:tgtEl>
                                      </p:cBhvr>
                                    </p:animEffect>
                                    <p:anim calcmode="lin" valueType="num">
                                      <p:cBhvr>
                                        <p:cTn id="12" dur="1000" fill="hold"/>
                                        <p:tgtEl>
                                          <p:spTgt spid="7"/>
                                        </p:tgtEl>
                                        <p:attrNameLst>
                                          <p:attrName>ppt_x</p:attrName>
                                        </p:attrNameLst>
                                      </p:cBhvr>
                                      <p:tavLst>
                                        <p:tav tm="0">
                                          <p:val>
                                            <p:strVal val="#ppt_x"/>
                                          </p:val>
                                        </p:tav>
                                        <p:tav tm="100000">
                                          <p:val>
                                            <p:strVal val="#ppt_x"/>
                                          </p:val>
                                        </p:tav>
                                      </p:tavLst>
                                    </p:anim>
                                    <p:anim calcmode="lin" valueType="num">
                                      <p:cBhvr>
                                        <p:cTn id="13" dur="1000" fill="hold"/>
                                        <p:tgtEl>
                                          <p:spTgt spid="7"/>
                                        </p:tgtEl>
                                        <p:attrNameLst>
                                          <p:attrName>ppt_y</p:attrName>
                                        </p:attrNameLst>
                                      </p:cBhvr>
                                      <p:tavLst>
                                        <p:tav tm="0">
                                          <p:val>
                                            <p:strVal val="#ppt_y+.1"/>
                                          </p:val>
                                        </p:tav>
                                        <p:tav tm="100000">
                                          <p:val>
                                            <p:strVal val="#ppt_y"/>
                                          </p:val>
                                        </p:tav>
                                      </p:tavLst>
                                    </p:anim>
                                  </p:childTnLst>
                                </p:cTn>
                              </p:par>
                            </p:childTnLst>
                          </p:cTn>
                        </p:par>
                        <p:par>
                          <p:cTn id="14" fill="hold">
                            <p:stCondLst>
                              <p:cond delay="1500"/>
                            </p:stCondLst>
                            <p:childTnLst>
                              <p:par>
                                <p:cTn id="15" presetID="42" presetClass="entr" presetSubtype="0" fill="hold" nodeType="afterEffect">
                                  <p:stCondLst>
                                    <p:cond delay="0"/>
                                  </p:stCondLst>
                                  <p:childTnLst>
                                    <p:set>
                                      <p:cBhvr>
                                        <p:cTn id="16" dur="1" fill="hold">
                                          <p:stCondLst>
                                            <p:cond delay="0"/>
                                          </p:stCondLst>
                                        </p:cTn>
                                        <p:tgtEl>
                                          <p:spTgt spid="12"/>
                                        </p:tgtEl>
                                        <p:attrNameLst>
                                          <p:attrName>style.visibility</p:attrName>
                                        </p:attrNameLst>
                                      </p:cBhvr>
                                      <p:to>
                                        <p:strVal val="visible"/>
                                      </p:to>
                                    </p:set>
                                    <p:animEffect transition="in" filter="fade">
                                      <p:cBhvr>
                                        <p:cTn id="17" dur="500"/>
                                        <p:tgtEl>
                                          <p:spTgt spid="12"/>
                                        </p:tgtEl>
                                      </p:cBhvr>
                                    </p:animEffect>
                                    <p:anim calcmode="lin" valueType="num">
                                      <p:cBhvr>
                                        <p:cTn id="18" dur="500" fill="hold"/>
                                        <p:tgtEl>
                                          <p:spTgt spid="12"/>
                                        </p:tgtEl>
                                        <p:attrNameLst>
                                          <p:attrName>ppt_x</p:attrName>
                                        </p:attrNameLst>
                                      </p:cBhvr>
                                      <p:tavLst>
                                        <p:tav tm="0">
                                          <p:val>
                                            <p:strVal val="#ppt_x"/>
                                          </p:val>
                                        </p:tav>
                                        <p:tav tm="100000">
                                          <p:val>
                                            <p:strVal val="#ppt_x"/>
                                          </p:val>
                                        </p:tav>
                                      </p:tavLst>
                                    </p:anim>
                                    <p:anim calcmode="lin" valueType="num">
                                      <p:cBhvr>
                                        <p:cTn id="19" dur="500" fill="hold"/>
                                        <p:tgtEl>
                                          <p:spTgt spid="1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a:extLst>
              <a:ext uri="{FF2B5EF4-FFF2-40B4-BE49-F238E27FC236}">
                <a16:creationId xmlns:a16="http://schemas.microsoft.com/office/drawing/2014/main" id="{A0CA1529-96A6-4EB0-9188-7956B9354492}"/>
              </a:ext>
            </a:extLst>
          </p:cNvPr>
          <p:cNvGrpSpPr/>
          <p:nvPr/>
        </p:nvGrpSpPr>
        <p:grpSpPr>
          <a:xfrm>
            <a:off x="1133454" y="310596"/>
            <a:ext cx="9952741" cy="729358"/>
            <a:chOff x="-2146775" y="538471"/>
            <a:chExt cx="9952741" cy="729358"/>
          </a:xfrm>
        </p:grpSpPr>
        <p:sp>
          <p:nvSpPr>
            <p:cNvPr id="3" name="矩形 2">
              <a:extLst>
                <a:ext uri="{FF2B5EF4-FFF2-40B4-BE49-F238E27FC236}">
                  <a16:creationId xmlns:a16="http://schemas.microsoft.com/office/drawing/2014/main" id="{D9187D97-82C2-4932-AEF9-3D9D45A3C302}"/>
                </a:ext>
              </a:extLst>
            </p:cNvPr>
            <p:cNvSpPr/>
            <p:nvPr/>
          </p:nvSpPr>
          <p:spPr>
            <a:xfrm flipV="1">
              <a:off x="4391464" y="906236"/>
              <a:ext cx="3414502" cy="45719"/>
            </a:xfrm>
            <a:prstGeom prst="rect">
              <a:avLst/>
            </a:prstGeom>
            <a:solidFill>
              <a:srgbClr val="25AFC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a:latin typeface="微软雅黑" panose="020B0503020204020204" pitchFamily="34" charset="-122"/>
                <a:ea typeface="微软雅黑" panose="020B0503020204020204" pitchFamily="34" charset="-122"/>
              </a:endParaRPr>
            </a:p>
          </p:txBody>
        </p:sp>
        <p:sp>
          <p:nvSpPr>
            <p:cNvPr id="4" name="TextBox 8">
              <a:extLst>
                <a:ext uri="{FF2B5EF4-FFF2-40B4-BE49-F238E27FC236}">
                  <a16:creationId xmlns:a16="http://schemas.microsoft.com/office/drawing/2014/main" id="{ACDCA47F-1740-4362-B323-F5F129B2318A}"/>
                </a:ext>
              </a:extLst>
            </p:cNvPr>
            <p:cNvSpPr txBox="1">
              <a:spLocks noChangeArrowheads="1"/>
            </p:cNvSpPr>
            <p:nvPr/>
          </p:nvSpPr>
          <p:spPr bwMode="auto">
            <a:xfrm>
              <a:off x="1195569" y="538471"/>
              <a:ext cx="3255323" cy="4924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spAutoFit/>
            </a:bodyPr>
            <a:lstStyle/>
            <a:p>
              <a:pPr algn="ctr" eaLnBrk="1" hangingPunct="1"/>
              <a:r>
                <a:rPr lang="zh-CN" altLang="en-US" sz="3100" b="1" dirty="0">
                  <a:solidFill>
                    <a:srgbClr val="25AFC6"/>
                  </a:solidFill>
                  <a:latin typeface="微软雅黑" panose="020B0503020204020204" pitchFamily="34" charset="-122"/>
                  <a:ea typeface="微软雅黑" panose="020B0503020204020204" pitchFamily="34" charset="-122"/>
                  <a:sym typeface="Arial" panose="020B0604020202020204" pitchFamily="34" charset="0"/>
                </a:rPr>
                <a:t>活动效果展望</a:t>
              </a:r>
            </a:p>
          </p:txBody>
        </p:sp>
        <p:sp>
          <p:nvSpPr>
            <p:cNvPr id="5" name="TextBox 8">
              <a:extLst>
                <a:ext uri="{FF2B5EF4-FFF2-40B4-BE49-F238E27FC236}">
                  <a16:creationId xmlns:a16="http://schemas.microsoft.com/office/drawing/2014/main" id="{1A26AEE6-F792-436B-88D6-634A26B4FDA5}"/>
                </a:ext>
              </a:extLst>
            </p:cNvPr>
            <p:cNvSpPr txBox="1">
              <a:spLocks noChangeArrowheads="1"/>
            </p:cNvSpPr>
            <p:nvPr/>
          </p:nvSpPr>
          <p:spPr bwMode="auto">
            <a:xfrm>
              <a:off x="1193413" y="1067774"/>
              <a:ext cx="3255323" cy="200055"/>
            </a:xfrm>
            <a:prstGeom prst="rect">
              <a:avLst/>
            </a:prstGeom>
            <a:noFill/>
            <a:ln w="9525">
              <a:noFill/>
              <a:miter lim="800000"/>
              <a:headEnd/>
              <a:tailEnd/>
            </a:ln>
            <a:extLst>
              <a:ext uri="{909E8E84-426E-40DD-AFC4-6F175D3DCCD1}">
                <a14:hiddenFill xmlns:a14="http://schemas.microsoft.com/office/drawing/2010/main">
                  <a:solidFill>
                    <a:srgbClr val="FFFFFF"/>
                  </a:solidFill>
                </a14:hiddenFill>
              </a:ext>
            </a:extLst>
          </p:spPr>
          <p:txBody>
            <a:bodyPr lIns="0" tIns="0" rIns="0" bIns="0" anchor="ctr">
              <a:spAutoFit/>
            </a:bodyPr>
            <a:lstStyle/>
            <a:p>
              <a:pPr algn="ctr" eaLnBrk="1" hangingPunct="1"/>
              <a:r>
                <a:rPr lang="en-US" altLang="zh-CN" sz="1300" dirty="0">
                  <a:solidFill>
                    <a:schemeClr val="bg1">
                      <a:lumMod val="50000"/>
                    </a:schemeClr>
                  </a:solidFill>
                  <a:latin typeface="微软雅黑" panose="020B0503020204020204" pitchFamily="34" charset="-122"/>
                  <a:ea typeface="微软雅黑" panose="020B0503020204020204" pitchFamily="34" charset="-122"/>
                  <a:sym typeface="Arial" panose="020B0604020202020204" pitchFamily="34" charset="0"/>
                </a:rPr>
                <a:t>CLICK TO ADD CAPTION TEXT</a:t>
              </a:r>
              <a:endParaRPr lang="zh-CN" altLang="en-US" sz="1300" dirty="0">
                <a:solidFill>
                  <a:schemeClr val="bg1">
                    <a:lumMod val="50000"/>
                  </a:schemeClr>
                </a:solidFill>
                <a:latin typeface="微软雅黑" panose="020B0503020204020204" pitchFamily="34" charset="-122"/>
                <a:ea typeface="微软雅黑" panose="020B0503020204020204" pitchFamily="34" charset="-122"/>
                <a:sym typeface="Arial" panose="020B0604020202020204" pitchFamily="34" charset="0"/>
              </a:endParaRPr>
            </a:p>
          </p:txBody>
        </p:sp>
        <p:sp>
          <p:nvSpPr>
            <p:cNvPr id="6" name="矩形 5">
              <a:extLst>
                <a:ext uri="{FF2B5EF4-FFF2-40B4-BE49-F238E27FC236}">
                  <a16:creationId xmlns:a16="http://schemas.microsoft.com/office/drawing/2014/main" id="{9444B16B-BEB5-47A3-80DB-32ABD141501E}"/>
                </a:ext>
              </a:extLst>
            </p:cNvPr>
            <p:cNvSpPr/>
            <p:nvPr/>
          </p:nvSpPr>
          <p:spPr>
            <a:xfrm flipV="1">
              <a:off x="-2146775" y="906236"/>
              <a:ext cx="3414502" cy="45719"/>
            </a:xfrm>
            <a:prstGeom prst="rect">
              <a:avLst/>
            </a:prstGeom>
            <a:solidFill>
              <a:srgbClr val="25AFC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dirty="0">
                <a:latin typeface="微软雅黑" panose="020B0503020204020204" pitchFamily="34" charset="-122"/>
                <a:ea typeface="微软雅黑" panose="020B0503020204020204" pitchFamily="34" charset="-122"/>
              </a:endParaRPr>
            </a:p>
          </p:txBody>
        </p:sp>
      </p:grpSp>
      <p:grpSp>
        <p:nvGrpSpPr>
          <p:cNvPr id="7" name="组合 6">
            <a:extLst>
              <a:ext uri="{FF2B5EF4-FFF2-40B4-BE49-F238E27FC236}">
                <a16:creationId xmlns:a16="http://schemas.microsoft.com/office/drawing/2014/main" id="{71A8257D-D42B-4F8C-B713-3FD1AF043122}"/>
              </a:ext>
            </a:extLst>
          </p:cNvPr>
          <p:cNvGrpSpPr/>
          <p:nvPr/>
        </p:nvGrpSpPr>
        <p:grpSpPr>
          <a:xfrm>
            <a:off x="6950747" y="1935374"/>
            <a:ext cx="3585472" cy="3828416"/>
            <a:chOff x="4340898" y="1673495"/>
            <a:chExt cx="3861733" cy="4123398"/>
          </a:xfrm>
        </p:grpSpPr>
        <p:grpSp>
          <p:nvGrpSpPr>
            <p:cNvPr id="8" name="Group 59">
              <a:extLst>
                <a:ext uri="{FF2B5EF4-FFF2-40B4-BE49-F238E27FC236}">
                  <a16:creationId xmlns:a16="http://schemas.microsoft.com/office/drawing/2014/main" id="{28F42683-B457-40CA-BC4A-330FBE37D97A}"/>
                </a:ext>
              </a:extLst>
            </p:cNvPr>
            <p:cNvGrpSpPr/>
            <p:nvPr/>
          </p:nvGrpSpPr>
          <p:grpSpPr>
            <a:xfrm>
              <a:off x="5765677" y="3231133"/>
              <a:ext cx="1008934" cy="1011625"/>
              <a:chOff x="4004877" y="2411833"/>
              <a:chExt cx="1139957" cy="1143000"/>
            </a:xfrm>
          </p:grpSpPr>
          <p:sp>
            <p:nvSpPr>
              <p:cNvPr id="33" name="Oval 13">
                <a:extLst>
                  <a:ext uri="{FF2B5EF4-FFF2-40B4-BE49-F238E27FC236}">
                    <a16:creationId xmlns:a16="http://schemas.microsoft.com/office/drawing/2014/main" id="{88FD6425-9CDB-4CD2-A366-AEFAAB4C87E4}"/>
                  </a:ext>
                </a:extLst>
              </p:cNvPr>
              <p:cNvSpPr/>
              <p:nvPr/>
            </p:nvSpPr>
            <p:spPr bwMode="auto">
              <a:xfrm>
                <a:off x="4004877" y="2411833"/>
                <a:ext cx="1139957" cy="1143000"/>
              </a:xfrm>
              <a:prstGeom prst="ellipse">
                <a:avLst/>
              </a:prstGeom>
              <a:solidFill>
                <a:srgbClr val="25AFC6"/>
              </a:solidFill>
              <a:ln w="9525">
                <a:noFill/>
                <a:round/>
                <a:headEnd/>
                <a:tailEnd/>
              </a:ln>
            </p:spPr>
            <p:txBody>
              <a:bodyPr vert="horz" wrap="square" lIns="99526" tIns="49764" rIns="99526" bIns="49764" numCol="1" rtlCol="0" anchor="t" anchorCtr="0" compatLnSpc="1">
                <a:prstTxWarp prst="textNoShape">
                  <a:avLst/>
                </a:prstTxWarp>
              </a:bodyPr>
              <a:lstStyle/>
              <a:p>
                <a:pPr algn="ctr">
                  <a:lnSpc>
                    <a:spcPct val="120000"/>
                  </a:lnSpc>
                </a:pPr>
                <a:endParaRPr lang="en-US" sz="1394">
                  <a:latin typeface="Arial" panose="020B0604020202020204" pitchFamily="34" charset="0"/>
                  <a:ea typeface="微软雅黑" panose="020B0503020204020204" pitchFamily="34" charset="-122"/>
                  <a:sym typeface="Arial" panose="020B0604020202020204" pitchFamily="34" charset="0"/>
                </a:endParaRPr>
              </a:p>
            </p:txBody>
          </p:sp>
          <p:sp>
            <p:nvSpPr>
              <p:cNvPr id="34" name="Freeform 152">
                <a:extLst>
                  <a:ext uri="{FF2B5EF4-FFF2-40B4-BE49-F238E27FC236}">
                    <a16:creationId xmlns:a16="http://schemas.microsoft.com/office/drawing/2014/main" id="{672547C9-D9EB-472E-8B6E-2E9FC455A204}"/>
                  </a:ext>
                </a:extLst>
              </p:cNvPr>
              <p:cNvSpPr>
                <a:spLocks noEditPoints="1"/>
              </p:cNvSpPr>
              <p:nvPr/>
            </p:nvSpPr>
            <p:spPr bwMode="auto">
              <a:xfrm>
                <a:off x="4383793" y="2806766"/>
                <a:ext cx="382124" cy="353134"/>
              </a:xfrm>
              <a:custGeom>
                <a:avLst/>
                <a:gdLst/>
                <a:ahLst/>
                <a:cxnLst>
                  <a:cxn ang="0">
                    <a:pos x="67" y="20"/>
                  </a:cxn>
                  <a:cxn ang="0">
                    <a:pos x="46" y="36"/>
                  </a:cxn>
                  <a:cxn ang="0">
                    <a:pos x="42" y="40"/>
                  </a:cxn>
                  <a:cxn ang="0">
                    <a:pos x="39" y="47"/>
                  </a:cxn>
                  <a:cxn ang="0">
                    <a:pos x="44" y="52"/>
                  </a:cxn>
                  <a:cxn ang="0">
                    <a:pos x="52" y="58"/>
                  </a:cxn>
                  <a:cxn ang="0">
                    <a:pos x="52" y="61"/>
                  </a:cxn>
                  <a:cxn ang="0">
                    <a:pos x="51" y="62"/>
                  </a:cxn>
                  <a:cxn ang="0">
                    <a:pos x="17" y="62"/>
                  </a:cxn>
                  <a:cxn ang="0">
                    <a:pos x="16" y="61"/>
                  </a:cxn>
                  <a:cxn ang="0">
                    <a:pos x="16" y="58"/>
                  </a:cxn>
                  <a:cxn ang="0">
                    <a:pos x="24" y="52"/>
                  </a:cxn>
                  <a:cxn ang="0">
                    <a:pos x="29" y="47"/>
                  </a:cxn>
                  <a:cxn ang="0">
                    <a:pos x="26" y="40"/>
                  </a:cxn>
                  <a:cxn ang="0">
                    <a:pos x="22" y="36"/>
                  </a:cxn>
                  <a:cxn ang="0">
                    <a:pos x="0" y="20"/>
                  </a:cxn>
                  <a:cxn ang="0">
                    <a:pos x="0" y="15"/>
                  </a:cxn>
                  <a:cxn ang="0">
                    <a:pos x="4" y="11"/>
                  </a:cxn>
                  <a:cxn ang="0">
                    <a:pos x="16" y="11"/>
                  </a:cxn>
                  <a:cxn ang="0">
                    <a:pos x="16" y="7"/>
                  </a:cxn>
                  <a:cxn ang="0">
                    <a:pos x="22" y="0"/>
                  </a:cxn>
                  <a:cxn ang="0">
                    <a:pos x="45" y="0"/>
                  </a:cxn>
                  <a:cxn ang="0">
                    <a:pos x="52" y="7"/>
                  </a:cxn>
                  <a:cxn ang="0">
                    <a:pos x="52" y="11"/>
                  </a:cxn>
                  <a:cxn ang="0">
                    <a:pos x="63" y="11"/>
                  </a:cxn>
                  <a:cxn ang="0">
                    <a:pos x="67" y="15"/>
                  </a:cxn>
                  <a:cxn ang="0">
                    <a:pos x="67" y="20"/>
                  </a:cxn>
                  <a:cxn ang="0">
                    <a:pos x="16" y="16"/>
                  </a:cxn>
                  <a:cxn ang="0">
                    <a:pos x="6" y="16"/>
                  </a:cxn>
                  <a:cxn ang="0">
                    <a:pos x="6" y="20"/>
                  </a:cxn>
                  <a:cxn ang="0">
                    <a:pos x="19" y="31"/>
                  </a:cxn>
                  <a:cxn ang="0">
                    <a:pos x="16" y="16"/>
                  </a:cxn>
                  <a:cxn ang="0">
                    <a:pos x="62" y="16"/>
                  </a:cxn>
                  <a:cxn ang="0">
                    <a:pos x="52" y="16"/>
                  </a:cxn>
                  <a:cxn ang="0">
                    <a:pos x="49" y="31"/>
                  </a:cxn>
                  <a:cxn ang="0">
                    <a:pos x="62" y="20"/>
                  </a:cxn>
                  <a:cxn ang="0">
                    <a:pos x="62" y="16"/>
                  </a:cxn>
                </a:cxnLst>
                <a:rect l="0" t="0" r="r" b="b"/>
                <a:pathLst>
                  <a:path w="67" h="62">
                    <a:moveTo>
                      <a:pt x="67" y="20"/>
                    </a:moveTo>
                    <a:cubicBezTo>
                      <a:pt x="67" y="27"/>
                      <a:pt x="58" y="36"/>
                      <a:pt x="46" y="36"/>
                    </a:cubicBezTo>
                    <a:cubicBezTo>
                      <a:pt x="44" y="38"/>
                      <a:pt x="42" y="40"/>
                      <a:pt x="42" y="40"/>
                    </a:cubicBezTo>
                    <a:cubicBezTo>
                      <a:pt x="40" y="42"/>
                      <a:pt x="39" y="44"/>
                      <a:pt x="39" y="47"/>
                    </a:cubicBezTo>
                    <a:cubicBezTo>
                      <a:pt x="39" y="49"/>
                      <a:pt x="40" y="52"/>
                      <a:pt x="44" y="52"/>
                    </a:cubicBezTo>
                    <a:cubicBezTo>
                      <a:pt x="48" y="52"/>
                      <a:pt x="52" y="54"/>
                      <a:pt x="52" y="58"/>
                    </a:cubicBezTo>
                    <a:cubicBezTo>
                      <a:pt x="52" y="61"/>
                      <a:pt x="52" y="61"/>
                      <a:pt x="52" y="61"/>
                    </a:cubicBezTo>
                    <a:cubicBezTo>
                      <a:pt x="52" y="62"/>
                      <a:pt x="51" y="62"/>
                      <a:pt x="51" y="62"/>
                    </a:cubicBezTo>
                    <a:cubicBezTo>
                      <a:pt x="17" y="62"/>
                      <a:pt x="17" y="62"/>
                      <a:pt x="17" y="62"/>
                    </a:cubicBezTo>
                    <a:cubicBezTo>
                      <a:pt x="16" y="62"/>
                      <a:pt x="16" y="62"/>
                      <a:pt x="16" y="61"/>
                    </a:cubicBezTo>
                    <a:cubicBezTo>
                      <a:pt x="16" y="58"/>
                      <a:pt x="16" y="58"/>
                      <a:pt x="16" y="58"/>
                    </a:cubicBezTo>
                    <a:cubicBezTo>
                      <a:pt x="16" y="54"/>
                      <a:pt x="20" y="52"/>
                      <a:pt x="24" y="52"/>
                    </a:cubicBezTo>
                    <a:cubicBezTo>
                      <a:pt x="27" y="52"/>
                      <a:pt x="29" y="49"/>
                      <a:pt x="29" y="47"/>
                    </a:cubicBezTo>
                    <a:cubicBezTo>
                      <a:pt x="29" y="44"/>
                      <a:pt x="28" y="42"/>
                      <a:pt x="26" y="40"/>
                    </a:cubicBezTo>
                    <a:cubicBezTo>
                      <a:pt x="25" y="40"/>
                      <a:pt x="24" y="38"/>
                      <a:pt x="22" y="36"/>
                    </a:cubicBezTo>
                    <a:cubicBezTo>
                      <a:pt x="10" y="36"/>
                      <a:pt x="0" y="27"/>
                      <a:pt x="0" y="20"/>
                    </a:cubicBezTo>
                    <a:cubicBezTo>
                      <a:pt x="0" y="15"/>
                      <a:pt x="0" y="15"/>
                      <a:pt x="0" y="15"/>
                    </a:cubicBezTo>
                    <a:cubicBezTo>
                      <a:pt x="0" y="12"/>
                      <a:pt x="2" y="11"/>
                      <a:pt x="4" y="11"/>
                    </a:cubicBezTo>
                    <a:cubicBezTo>
                      <a:pt x="16" y="11"/>
                      <a:pt x="16" y="11"/>
                      <a:pt x="16" y="11"/>
                    </a:cubicBezTo>
                    <a:cubicBezTo>
                      <a:pt x="16" y="7"/>
                      <a:pt x="16" y="7"/>
                      <a:pt x="16" y="7"/>
                    </a:cubicBezTo>
                    <a:cubicBezTo>
                      <a:pt x="16" y="3"/>
                      <a:pt x="19" y="0"/>
                      <a:pt x="22" y="0"/>
                    </a:cubicBezTo>
                    <a:cubicBezTo>
                      <a:pt x="45" y="0"/>
                      <a:pt x="45" y="0"/>
                      <a:pt x="45" y="0"/>
                    </a:cubicBezTo>
                    <a:cubicBezTo>
                      <a:pt x="49" y="0"/>
                      <a:pt x="52" y="3"/>
                      <a:pt x="52" y="7"/>
                    </a:cubicBezTo>
                    <a:cubicBezTo>
                      <a:pt x="52" y="11"/>
                      <a:pt x="52" y="11"/>
                      <a:pt x="52" y="11"/>
                    </a:cubicBezTo>
                    <a:cubicBezTo>
                      <a:pt x="63" y="11"/>
                      <a:pt x="63" y="11"/>
                      <a:pt x="63" y="11"/>
                    </a:cubicBezTo>
                    <a:cubicBezTo>
                      <a:pt x="66" y="11"/>
                      <a:pt x="67" y="12"/>
                      <a:pt x="67" y="15"/>
                    </a:cubicBezTo>
                    <a:lnTo>
                      <a:pt x="67" y="20"/>
                    </a:lnTo>
                    <a:close/>
                    <a:moveTo>
                      <a:pt x="16" y="16"/>
                    </a:moveTo>
                    <a:cubicBezTo>
                      <a:pt x="6" y="16"/>
                      <a:pt x="6" y="16"/>
                      <a:pt x="6" y="16"/>
                    </a:cubicBezTo>
                    <a:cubicBezTo>
                      <a:pt x="6" y="20"/>
                      <a:pt x="6" y="20"/>
                      <a:pt x="6" y="20"/>
                    </a:cubicBezTo>
                    <a:cubicBezTo>
                      <a:pt x="6" y="24"/>
                      <a:pt x="11" y="29"/>
                      <a:pt x="19" y="31"/>
                    </a:cubicBezTo>
                    <a:cubicBezTo>
                      <a:pt x="17" y="27"/>
                      <a:pt x="16" y="22"/>
                      <a:pt x="16" y="16"/>
                    </a:cubicBezTo>
                    <a:close/>
                    <a:moveTo>
                      <a:pt x="62" y="16"/>
                    </a:moveTo>
                    <a:cubicBezTo>
                      <a:pt x="52" y="16"/>
                      <a:pt x="52" y="16"/>
                      <a:pt x="52" y="16"/>
                    </a:cubicBezTo>
                    <a:cubicBezTo>
                      <a:pt x="52" y="22"/>
                      <a:pt x="51" y="27"/>
                      <a:pt x="49" y="31"/>
                    </a:cubicBezTo>
                    <a:cubicBezTo>
                      <a:pt x="57" y="29"/>
                      <a:pt x="62" y="24"/>
                      <a:pt x="62" y="20"/>
                    </a:cubicBezTo>
                    <a:lnTo>
                      <a:pt x="62" y="16"/>
                    </a:lnTo>
                    <a:close/>
                  </a:path>
                </a:pathLst>
              </a:custGeom>
              <a:solidFill>
                <a:schemeClr val="bg1"/>
              </a:solidFill>
              <a:ln w="9525">
                <a:noFill/>
                <a:round/>
                <a:headEnd/>
                <a:tailEnd/>
              </a:ln>
            </p:spPr>
            <p:txBody>
              <a:bodyPr vert="horz" wrap="square" lIns="99526" tIns="49764" rIns="99526" bIns="49764" numCol="1" anchor="t" anchorCtr="0" compatLnSpc="1">
                <a:prstTxWarp prst="textNoShape">
                  <a:avLst/>
                </a:prstTxWarp>
              </a:bodyPr>
              <a:lstStyle/>
              <a:p>
                <a:pPr>
                  <a:lnSpc>
                    <a:spcPct val="120000"/>
                  </a:lnSpc>
                </a:pPr>
                <a:endParaRPr lang="en-US" sz="1394" dirty="0">
                  <a:latin typeface="Arial" panose="020B0604020202020204" pitchFamily="34" charset="0"/>
                  <a:ea typeface="微软雅黑" panose="020B0503020204020204" pitchFamily="34" charset="-122"/>
                  <a:sym typeface="Arial" panose="020B0604020202020204" pitchFamily="34" charset="0"/>
                </a:endParaRPr>
              </a:p>
            </p:txBody>
          </p:sp>
        </p:grpSp>
        <p:sp>
          <p:nvSpPr>
            <p:cNvPr id="9" name="Down Arrow 15">
              <a:extLst>
                <a:ext uri="{FF2B5EF4-FFF2-40B4-BE49-F238E27FC236}">
                  <a16:creationId xmlns:a16="http://schemas.microsoft.com/office/drawing/2014/main" id="{C59ED88A-B75F-4CF0-B405-7E3CFD17A536}"/>
                </a:ext>
              </a:extLst>
            </p:cNvPr>
            <p:cNvSpPr/>
            <p:nvPr/>
          </p:nvSpPr>
          <p:spPr bwMode="auto">
            <a:xfrm rot="14548862">
              <a:off x="6846247" y="3142664"/>
              <a:ext cx="262123" cy="468231"/>
            </a:xfrm>
            <a:prstGeom prst="downArrow">
              <a:avLst>
                <a:gd name="adj1" fmla="val 63516"/>
                <a:gd name="adj2" fmla="val 50000"/>
              </a:avLst>
            </a:prstGeom>
            <a:solidFill>
              <a:schemeClr val="bg1">
                <a:lumMod val="65000"/>
              </a:schemeClr>
            </a:solidFill>
            <a:ln w="9525">
              <a:noFill/>
              <a:round/>
              <a:headEnd/>
              <a:tailEnd/>
            </a:ln>
          </p:spPr>
          <p:txBody>
            <a:bodyPr vert="horz" wrap="square" lIns="99526" tIns="49764" rIns="99526" bIns="49764" numCol="1" rtlCol="0" anchor="t" anchorCtr="0" compatLnSpc="1">
              <a:prstTxWarp prst="textNoShape">
                <a:avLst/>
              </a:prstTxWarp>
            </a:bodyPr>
            <a:lstStyle/>
            <a:p>
              <a:pPr algn="ctr">
                <a:lnSpc>
                  <a:spcPct val="120000"/>
                </a:lnSpc>
              </a:pPr>
              <a:endParaRPr lang="en-US" sz="1394">
                <a:latin typeface="Arial" panose="020B0604020202020204" pitchFamily="34" charset="0"/>
                <a:ea typeface="微软雅黑" panose="020B0503020204020204" pitchFamily="34" charset="-122"/>
                <a:sym typeface="Arial" panose="020B0604020202020204" pitchFamily="34" charset="0"/>
              </a:endParaRPr>
            </a:p>
          </p:txBody>
        </p:sp>
        <p:sp>
          <p:nvSpPr>
            <p:cNvPr id="10" name="Down Arrow 19">
              <a:extLst>
                <a:ext uri="{FF2B5EF4-FFF2-40B4-BE49-F238E27FC236}">
                  <a16:creationId xmlns:a16="http://schemas.microsoft.com/office/drawing/2014/main" id="{9CDF7FA3-BAB2-4484-86FC-AEF2FAB62140}"/>
                </a:ext>
              </a:extLst>
            </p:cNvPr>
            <p:cNvSpPr/>
            <p:nvPr/>
          </p:nvSpPr>
          <p:spPr bwMode="auto">
            <a:xfrm rot="14548862" flipH="1" flipV="1">
              <a:off x="5439223" y="3836681"/>
              <a:ext cx="262123" cy="484941"/>
            </a:xfrm>
            <a:prstGeom prst="downArrow">
              <a:avLst>
                <a:gd name="adj1" fmla="val 63516"/>
                <a:gd name="adj2" fmla="val 50000"/>
              </a:avLst>
            </a:prstGeom>
            <a:solidFill>
              <a:schemeClr val="bg1">
                <a:lumMod val="65000"/>
              </a:schemeClr>
            </a:solidFill>
            <a:ln w="9525">
              <a:noFill/>
              <a:round/>
              <a:headEnd/>
              <a:tailEnd/>
            </a:ln>
          </p:spPr>
          <p:txBody>
            <a:bodyPr vert="horz" wrap="square" lIns="99526" tIns="49764" rIns="99526" bIns="49764" numCol="1" rtlCol="0" anchor="t" anchorCtr="0" compatLnSpc="1">
              <a:prstTxWarp prst="textNoShape">
                <a:avLst/>
              </a:prstTxWarp>
            </a:bodyPr>
            <a:lstStyle/>
            <a:p>
              <a:pPr algn="ctr">
                <a:lnSpc>
                  <a:spcPct val="120000"/>
                </a:lnSpc>
              </a:pPr>
              <a:endParaRPr lang="en-US" sz="1394">
                <a:latin typeface="Arial" panose="020B0604020202020204" pitchFamily="34" charset="0"/>
                <a:ea typeface="微软雅黑" panose="020B0503020204020204" pitchFamily="34" charset="-122"/>
                <a:sym typeface="Arial" panose="020B0604020202020204" pitchFamily="34" charset="0"/>
              </a:endParaRPr>
            </a:p>
          </p:txBody>
        </p:sp>
        <p:sp>
          <p:nvSpPr>
            <p:cNvPr id="11" name="Down Arrow 44">
              <a:extLst>
                <a:ext uri="{FF2B5EF4-FFF2-40B4-BE49-F238E27FC236}">
                  <a16:creationId xmlns:a16="http://schemas.microsoft.com/office/drawing/2014/main" id="{EF45CF04-58ED-47CD-8B15-4C8479FDA52C}"/>
                </a:ext>
              </a:extLst>
            </p:cNvPr>
            <p:cNvSpPr/>
            <p:nvPr/>
          </p:nvSpPr>
          <p:spPr bwMode="auto">
            <a:xfrm rot="10800000">
              <a:off x="6145143" y="2737055"/>
              <a:ext cx="262123" cy="468231"/>
            </a:xfrm>
            <a:prstGeom prst="downArrow">
              <a:avLst>
                <a:gd name="adj1" fmla="val 63516"/>
                <a:gd name="adj2" fmla="val 50000"/>
              </a:avLst>
            </a:prstGeom>
            <a:solidFill>
              <a:schemeClr val="bg1">
                <a:lumMod val="65000"/>
              </a:schemeClr>
            </a:solidFill>
            <a:ln w="9525">
              <a:noFill/>
              <a:round/>
              <a:headEnd/>
              <a:tailEnd/>
            </a:ln>
          </p:spPr>
          <p:txBody>
            <a:bodyPr vert="horz" wrap="square" lIns="99526" tIns="49764" rIns="99526" bIns="49764" numCol="1" rtlCol="0" anchor="t" anchorCtr="0" compatLnSpc="1">
              <a:prstTxWarp prst="textNoShape">
                <a:avLst/>
              </a:prstTxWarp>
            </a:bodyPr>
            <a:lstStyle/>
            <a:p>
              <a:pPr algn="ctr">
                <a:lnSpc>
                  <a:spcPct val="120000"/>
                </a:lnSpc>
              </a:pPr>
              <a:endParaRPr lang="en-US" sz="1394">
                <a:latin typeface="Arial" panose="020B0604020202020204" pitchFamily="34" charset="0"/>
                <a:ea typeface="微软雅黑" panose="020B0503020204020204" pitchFamily="34" charset="-122"/>
                <a:sym typeface="Arial" panose="020B0604020202020204" pitchFamily="34" charset="0"/>
              </a:endParaRPr>
            </a:p>
          </p:txBody>
        </p:sp>
        <p:sp>
          <p:nvSpPr>
            <p:cNvPr id="12" name="Down Arrow 47">
              <a:extLst>
                <a:ext uri="{FF2B5EF4-FFF2-40B4-BE49-F238E27FC236}">
                  <a16:creationId xmlns:a16="http://schemas.microsoft.com/office/drawing/2014/main" id="{3CB8CFCB-3689-4A45-A6FB-D9E460F89F18}"/>
                </a:ext>
              </a:extLst>
            </p:cNvPr>
            <p:cNvSpPr/>
            <p:nvPr/>
          </p:nvSpPr>
          <p:spPr bwMode="auto">
            <a:xfrm rot="7051138" flipH="1">
              <a:off x="5446527" y="3142105"/>
              <a:ext cx="262123" cy="468231"/>
            </a:xfrm>
            <a:prstGeom prst="downArrow">
              <a:avLst>
                <a:gd name="adj1" fmla="val 63516"/>
                <a:gd name="adj2" fmla="val 50000"/>
              </a:avLst>
            </a:prstGeom>
            <a:solidFill>
              <a:schemeClr val="bg1">
                <a:lumMod val="65000"/>
              </a:schemeClr>
            </a:solidFill>
            <a:ln w="9525">
              <a:noFill/>
              <a:round/>
              <a:headEnd/>
              <a:tailEnd/>
            </a:ln>
          </p:spPr>
          <p:txBody>
            <a:bodyPr vert="horz" wrap="square" lIns="99526" tIns="49764" rIns="99526" bIns="49764" numCol="1" rtlCol="0" anchor="t" anchorCtr="0" compatLnSpc="1">
              <a:prstTxWarp prst="textNoShape">
                <a:avLst/>
              </a:prstTxWarp>
            </a:bodyPr>
            <a:lstStyle/>
            <a:p>
              <a:pPr algn="ctr">
                <a:lnSpc>
                  <a:spcPct val="120000"/>
                </a:lnSpc>
              </a:pPr>
              <a:endParaRPr lang="en-US" sz="1394">
                <a:latin typeface="Arial" panose="020B0604020202020204" pitchFamily="34" charset="0"/>
                <a:ea typeface="微软雅黑" panose="020B0503020204020204" pitchFamily="34" charset="-122"/>
                <a:sym typeface="Arial" panose="020B0604020202020204" pitchFamily="34" charset="0"/>
              </a:endParaRPr>
            </a:p>
          </p:txBody>
        </p:sp>
        <p:sp>
          <p:nvSpPr>
            <p:cNvPr id="13" name="Down Arrow 55">
              <a:extLst>
                <a:ext uri="{FF2B5EF4-FFF2-40B4-BE49-F238E27FC236}">
                  <a16:creationId xmlns:a16="http://schemas.microsoft.com/office/drawing/2014/main" id="{1E66D1CC-9AA5-45F8-AEEE-E2D7C74601D3}"/>
                </a:ext>
              </a:extLst>
            </p:cNvPr>
            <p:cNvSpPr/>
            <p:nvPr/>
          </p:nvSpPr>
          <p:spPr bwMode="auto">
            <a:xfrm rot="10800000" flipV="1">
              <a:off x="6145145" y="4268603"/>
              <a:ext cx="262123" cy="468231"/>
            </a:xfrm>
            <a:prstGeom prst="downArrow">
              <a:avLst>
                <a:gd name="adj1" fmla="val 63516"/>
                <a:gd name="adj2" fmla="val 50000"/>
              </a:avLst>
            </a:prstGeom>
            <a:solidFill>
              <a:schemeClr val="bg1">
                <a:lumMod val="65000"/>
              </a:schemeClr>
            </a:solidFill>
            <a:ln w="9525">
              <a:noFill/>
              <a:round/>
              <a:headEnd/>
              <a:tailEnd/>
            </a:ln>
          </p:spPr>
          <p:txBody>
            <a:bodyPr vert="horz" wrap="square" lIns="99526" tIns="49764" rIns="99526" bIns="49764" numCol="1" rtlCol="0" anchor="t" anchorCtr="0" compatLnSpc="1">
              <a:prstTxWarp prst="textNoShape">
                <a:avLst/>
              </a:prstTxWarp>
            </a:bodyPr>
            <a:lstStyle/>
            <a:p>
              <a:pPr algn="ctr">
                <a:lnSpc>
                  <a:spcPct val="120000"/>
                </a:lnSpc>
              </a:pPr>
              <a:endParaRPr lang="en-US" sz="1394">
                <a:latin typeface="Arial" panose="020B0604020202020204" pitchFamily="34" charset="0"/>
                <a:ea typeface="微软雅黑" panose="020B0503020204020204" pitchFamily="34" charset="-122"/>
                <a:sym typeface="Arial" panose="020B0604020202020204" pitchFamily="34" charset="0"/>
              </a:endParaRPr>
            </a:p>
          </p:txBody>
        </p:sp>
        <p:sp>
          <p:nvSpPr>
            <p:cNvPr id="14" name="Down Arrow 56">
              <a:extLst>
                <a:ext uri="{FF2B5EF4-FFF2-40B4-BE49-F238E27FC236}">
                  <a16:creationId xmlns:a16="http://schemas.microsoft.com/office/drawing/2014/main" id="{14027579-7913-4EA5-AFDD-77837A4DE01F}"/>
                </a:ext>
              </a:extLst>
            </p:cNvPr>
            <p:cNvSpPr/>
            <p:nvPr/>
          </p:nvSpPr>
          <p:spPr bwMode="auto">
            <a:xfrm rot="7051138" flipV="1">
              <a:off x="6838942" y="3851398"/>
              <a:ext cx="262123" cy="484941"/>
            </a:xfrm>
            <a:prstGeom prst="downArrow">
              <a:avLst>
                <a:gd name="adj1" fmla="val 63516"/>
                <a:gd name="adj2" fmla="val 50000"/>
              </a:avLst>
            </a:prstGeom>
            <a:solidFill>
              <a:schemeClr val="bg1">
                <a:lumMod val="65000"/>
              </a:schemeClr>
            </a:solidFill>
            <a:ln w="9525">
              <a:noFill/>
              <a:round/>
              <a:headEnd/>
              <a:tailEnd/>
            </a:ln>
          </p:spPr>
          <p:txBody>
            <a:bodyPr vert="horz" wrap="square" lIns="99526" tIns="49764" rIns="99526" bIns="49764" numCol="1" rtlCol="0" anchor="t" anchorCtr="0" compatLnSpc="1">
              <a:prstTxWarp prst="textNoShape">
                <a:avLst/>
              </a:prstTxWarp>
            </a:bodyPr>
            <a:lstStyle/>
            <a:p>
              <a:pPr algn="ctr">
                <a:lnSpc>
                  <a:spcPct val="120000"/>
                </a:lnSpc>
              </a:pPr>
              <a:endParaRPr lang="en-US" sz="1394" dirty="0">
                <a:latin typeface="Arial" panose="020B0604020202020204" pitchFamily="34" charset="0"/>
                <a:ea typeface="微软雅黑" panose="020B0503020204020204" pitchFamily="34" charset="-122"/>
                <a:sym typeface="Arial" panose="020B0604020202020204" pitchFamily="34" charset="0"/>
              </a:endParaRPr>
            </a:p>
          </p:txBody>
        </p:sp>
        <p:grpSp>
          <p:nvGrpSpPr>
            <p:cNvPr id="15" name="Group 84">
              <a:extLst>
                <a:ext uri="{FF2B5EF4-FFF2-40B4-BE49-F238E27FC236}">
                  <a16:creationId xmlns:a16="http://schemas.microsoft.com/office/drawing/2014/main" id="{187D867E-C9E1-4DFF-B19F-EB96A029A460}"/>
                </a:ext>
              </a:extLst>
            </p:cNvPr>
            <p:cNvGrpSpPr/>
            <p:nvPr/>
          </p:nvGrpSpPr>
          <p:grpSpPr>
            <a:xfrm>
              <a:off x="5751872" y="1673495"/>
              <a:ext cx="1062673" cy="1063559"/>
              <a:chOff x="3307763" y="1427226"/>
              <a:chExt cx="648499" cy="649042"/>
            </a:xfrm>
          </p:grpSpPr>
          <p:sp>
            <p:nvSpPr>
              <p:cNvPr id="31" name="Oval 76">
                <a:extLst>
                  <a:ext uri="{FF2B5EF4-FFF2-40B4-BE49-F238E27FC236}">
                    <a16:creationId xmlns:a16="http://schemas.microsoft.com/office/drawing/2014/main" id="{B075F8D2-9D0C-47D6-9D57-CBEA176751FC}"/>
                  </a:ext>
                </a:extLst>
              </p:cNvPr>
              <p:cNvSpPr>
                <a:spLocks noChangeAspect="1"/>
              </p:cNvSpPr>
              <p:nvPr/>
            </p:nvSpPr>
            <p:spPr>
              <a:xfrm>
                <a:off x="3307763" y="1427226"/>
                <a:ext cx="648499" cy="649042"/>
              </a:xfrm>
              <a:prstGeom prst="ellipse">
                <a:avLst/>
              </a:prstGeom>
              <a:solidFill>
                <a:srgbClr val="25AFC6"/>
              </a:solid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109" b="1"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32" name="Freeform 77">
                <a:extLst>
                  <a:ext uri="{FF2B5EF4-FFF2-40B4-BE49-F238E27FC236}">
                    <a16:creationId xmlns:a16="http://schemas.microsoft.com/office/drawing/2014/main" id="{BCF8BFE5-EAAA-4D7E-8765-40BEEBC08276}"/>
                  </a:ext>
                </a:extLst>
              </p:cNvPr>
              <p:cNvSpPr>
                <a:spLocks noEditPoints="1"/>
              </p:cNvSpPr>
              <p:nvPr/>
            </p:nvSpPr>
            <p:spPr bwMode="auto">
              <a:xfrm>
                <a:off x="3483875" y="1534824"/>
                <a:ext cx="296640" cy="433374"/>
              </a:xfrm>
              <a:custGeom>
                <a:avLst/>
                <a:gdLst/>
                <a:ahLst/>
                <a:cxnLst>
                  <a:cxn ang="0">
                    <a:pos x="35" y="0"/>
                  </a:cxn>
                  <a:cxn ang="0">
                    <a:pos x="0" y="35"/>
                  </a:cxn>
                  <a:cxn ang="0">
                    <a:pos x="16" y="74"/>
                  </a:cxn>
                  <a:cxn ang="0">
                    <a:pos x="35" y="102"/>
                  </a:cxn>
                  <a:cxn ang="0">
                    <a:pos x="54" y="74"/>
                  </a:cxn>
                  <a:cxn ang="0">
                    <a:pos x="70" y="35"/>
                  </a:cxn>
                  <a:cxn ang="0">
                    <a:pos x="35" y="0"/>
                  </a:cxn>
                  <a:cxn ang="0">
                    <a:pos x="43" y="87"/>
                  </a:cxn>
                  <a:cxn ang="0">
                    <a:pos x="27" y="89"/>
                  </a:cxn>
                  <a:cxn ang="0">
                    <a:pos x="26" y="83"/>
                  </a:cxn>
                  <a:cxn ang="0">
                    <a:pos x="26" y="83"/>
                  </a:cxn>
                  <a:cxn ang="0">
                    <a:pos x="45" y="80"/>
                  </a:cxn>
                  <a:cxn ang="0">
                    <a:pos x="44" y="83"/>
                  </a:cxn>
                  <a:cxn ang="0">
                    <a:pos x="43" y="87"/>
                  </a:cxn>
                  <a:cxn ang="0">
                    <a:pos x="25" y="79"/>
                  </a:cxn>
                  <a:cxn ang="0">
                    <a:pos x="23" y="73"/>
                  </a:cxn>
                  <a:cxn ang="0">
                    <a:pos x="47" y="73"/>
                  </a:cxn>
                  <a:cxn ang="0">
                    <a:pos x="46" y="77"/>
                  </a:cxn>
                  <a:cxn ang="0">
                    <a:pos x="25" y="79"/>
                  </a:cxn>
                  <a:cxn ang="0">
                    <a:pos x="35" y="96"/>
                  </a:cxn>
                  <a:cxn ang="0">
                    <a:pos x="29" y="92"/>
                  </a:cxn>
                  <a:cxn ang="0">
                    <a:pos x="42" y="90"/>
                  </a:cxn>
                  <a:cxn ang="0">
                    <a:pos x="35" y="96"/>
                  </a:cxn>
                  <a:cxn ang="0">
                    <a:pos x="50" y="67"/>
                  </a:cxn>
                  <a:cxn ang="0">
                    <a:pos x="20" y="67"/>
                  </a:cxn>
                  <a:cxn ang="0">
                    <a:pos x="15" y="57"/>
                  </a:cxn>
                  <a:cxn ang="0">
                    <a:pos x="6" y="35"/>
                  </a:cxn>
                  <a:cxn ang="0">
                    <a:pos x="35" y="6"/>
                  </a:cxn>
                  <a:cxn ang="0">
                    <a:pos x="64" y="35"/>
                  </a:cxn>
                  <a:cxn ang="0">
                    <a:pos x="55" y="57"/>
                  </a:cxn>
                  <a:cxn ang="0">
                    <a:pos x="50" y="67"/>
                  </a:cxn>
                  <a:cxn ang="0">
                    <a:pos x="50" y="67"/>
                  </a:cxn>
                  <a:cxn ang="0">
                    <a:pos x="50" y="67"/>
                  </a:cxn>
                </a:cxnLst>
                <a:rect l="0" t="0" r="r" b="b"/>
                <a:pathLst>
                  <a:path w="70" h="102">
                    <a:moveTo>
                      <a:pt x="35" y="0"/>
                    </a:moveTo>
                    <a:cubicBezTo>
                      <a:pt x="16" y="0"/>
                      <a:pt x="0" y="16"/>
                      <a:pt x="0" y="35"/>
                    </a:cubicBezTo>
                    <a:cubicBezTo>
                      <a:pt x="0" y="48"/>
                      <a:pt x="12" y="62"/>
                      <a:pt x="16" y="74"/>
                    </a:cubicBezTo>
                    <a:cubicBezTo>
                      <a:pt x="22" y="91"/>
                      <a:pt x="22" y="102"/>
                      <a:pt x="35" y="102"/>
                    </a:cubicBezTo>
                    <a:cubicBezTo>
                      <a:pt x="49" y="102"/>
                      <a:pt x="48" y="92"/>
                      <a:pt x="54" y="74"/>
                    </a:cubicBezTo>
                    <a:cubicBezTo>
                      <a:pt x="58" y="62"/>
                      <a:pt x="70" y="48"/>
                      <a:pt x="70" y="35"/>
                    </a:cubicBezTo>
                    <a:cubicBezTo>
                      <a:pt x="70" y="16"/>
                      <a:pt x="54" y="0"/>
                      <a:pt x="35" y="0"/>
                    </a:cubicBezTo>
                    <a:close/>
                    <a:moveTo>
                      <a:pt x="43" y="87"/>
                    </a:moveTo>
                    <a:cubicBezTo>
                      <a:pt x="27" y="89"/>
                      <a:pt x="27" y="89"/>
                      <a:pt x="27" y="89"/>
                    </a:cubicBezTo>
                    <a:cubicBezTo>
                      <a:pt x="27" y="87"/>
                      <a:pt x="26" y="85"/>
                      <a:pt x="26" y="83"/>
                    </a:cubicBezTo>
                    <a:cubicBezTo>
                      <a:pt x="26" y="83"/>
                      <a:pt x="26" y="83"/>
                      <a:pt x="26" y="83"/>
                    </a:cubicBezTo>
                    <a:cubicBezTo>
                      <a:pt x="45" y="80"/>
                      <a:pt x="45" y="80"/>
                      <a:pt x="45" y="80"/>
                    </a:cubicBezTo>
                    <a:cubicBezTo>
                      <a:pt x="45" y="81"/>
                      <a:pt x="45" y="82"/>
                      <a:pt x="44" y="83"/>
                    </a:cubicBezTo>
                    <a:cubicBezTo>
                      <a:pt x="44" y="84"/>
                      <a:pt x="44" y="86"/>
                      <a:pt x="43" y="87"/>
                    </a:cubicBezTo>
                    <a:close/>
                    <a:moveTo>
                      <a:pt x="25" y="79"/>
                    </a:moveTo>
                    <a:cubicBezTo>
                      <a:pt x="24" y="78"/>
                      <a:pt x="23" y="76"/>
                      <a:pt x="23" y="73"/>
                    </a:cubicBezTo>
                    <a:cubicBezTo>
                      <a:pt x="47" y="73"/>
                      <a:pt x="47" y="73"/>
                      <a:pt x="47" y="73"/>
                    </a:cubicBezTo>
                    <a:cubicBezTo>
                      <a:pt x="47" y="75"/>
                      <a:pt x="47" y="76"/>
                      <a:pt x="46" y="77"/>
                    </a:cubicBezTo>
                    <a:lnTo>
                      <a:pt x="25" y="79"/>
                    </a:lnTo>
                    <a:close/>
                    <a:moveTo>
                      <a:pt x="35" y="96"/>
                    </a:moveTo>
                    <a:cubicBezTo>
                      <a:pt x="32" y="96"/>
                      <a:pt x="30" y="95"/>
                      <a:pt x="29" y="92"/>
                    </a:cubicBezTo>
                    <a:cubicBezTo>
                      <a:pt x="42" y="90"/>
                      <a:pt x="42" y="90"/>
                      <a:pt x="42" y="90"/>
                    </a:cubicBezTo>
                    <a:cubicBezTo>
                      <a:pt x="40" y="95"/>
                      <a:pt x="39" y="96"/>
                      <a:pt x="35" y="96"/>
                    </a:cubicBezTo>
                    <a:close/>
                    <a:moveTo>
                      <a:pt x="50" y="67"/>
                    </a:moveTo>
                    <a:cubicBezTo>
                      <a:pt x="20" y="67"/>
                      <a:pt x="20" y="67"/>
                      <a:pt x="20" y="67"/>
                    </a:cubicBezTo>
                    <a:cubicBezTo>
                      <a:pt x="19" y="64"/>
                      <a:pt x="17" y="60"/>
                      <a:pt x="15" y="57"/>
                    </a:cubicBezTo>
                    <a:cubicBezTo>
                      <a:pt x="11" y="49"/>
                      <a:pt x="6" y="41"/>
                      <a:pt x="6" y="35"/>
                    </a:cubicBezTo>
                    <a:cubicBezTo>
                      <a:pt x="6" y="19"/>
                      <a:pt x="19" y="6"/>
                      <a:pt x="35" y="6"/>
                    </a:cubicBezTo>
                    <a:cubicBezTo>
                      <a:pt x="51" y="6"/>
                      <a:pt x="64" y="19"/>
                      <a:pt x="64" y="35"/>
                    </a:cubicBezTo>
                    <a:cubicBezTo>
                      <a:pt x="64" y="41"/>
                      <a:pt x="60" y="49"/>
                      <a:pt x="55" y="57"/>
                    </a:cubicBezTo>
                    <a:cubicBezTo>
                      <a:pt x="53" y="60"/>
                      <a:pt x="52" y="64"/>
                      <a:pt x="50" y="67"/>
                    </a:cubicBezTo>
                    <a:close/>
                    <a:moveTo>
                      <a:pt x="50" y="67"/>
                    </a:moveTo>
                    <a:cubicBezTo>
                      <a:pt x="50" y="67"/>
                      <a:pt x="50" y="67"/>
                      <a:pt x="50" y="67"/>
                    </a:cubicBezTo>
                  </a:path>
                </a:pathLst>
              </a:custGeom>
              <a:solidFill>
                <a:schemeClr val="bg1"/>
              </a:solidFill>
              <a:ln w="9525">
                <a:noFill/>
                <a:round/>
                <a:headEnd/>
                <a:tailEnd/>
              </a:ln>
            </p:spPr>
            <p:txBody>
              <a:bodyPr vert="horz" wrap="square" lIns="99526" tIns="49764" rIns="99526" bIns="49764" numCol="1" anchor="t" anchorCtr="0" compatLnSpc="1">
                <a:prstTxWarp prst="textNoShape">
                  <a:avLst/>
                </a:prstTxWarp>
              </a:bodyPr>
              <a:lstStyle/>
              <a:p>
                <a:pPr>
                  <a:lnSpc>
                    <a:spcPct val="120000"/>
                  </a:lnSpc>
                </a:pPr>
                <a:endParaRPr lang="en-US" sz="1394" dirty="0">
                  <a:latin typeface="Arial" panose="020B0604020202020204" pitchFamily="34" charset="0"/>
                  <a:ea typeface="微软雅黑" panose="020B0503020204020204" pitchFamily="34" charset="-122"/>
                  <a:sym typeface="Arial" panose="020B0604020202020204" pitchFamily="34" charset="0"/>
                </a:endParaRPr>
              </a:p>
            </p:txBody>
          </p:sp>
        </p:grpSp>
        <p:grpSp>
          <p:nvGrpSpPr>
            <p:cNvPr id="16" name="Group 88">
              <a:extLst>
                <a:ext uri="{FF2B5EF4-FFF2-40B4-BE49-F238E27FC236}">
                  <a16:creationId xmlns:a16="http://schemas.microsoft.com/office/drawing/2014/main" id="{977D6C40-B913-4C11-A36A-7BA125CE6B03}"/>
                </a:ext>
              </a:extLst>
            </p:cNvPr>
            <p:cNvGrpSpPr/>
            <p:nvPr/>
          </p:nvGrpSpPr>
          <p:grpSpPr>
            <a:xfrm>
              <a:off x="7129592" y="3914776"/>
              <a:ext cx="1062673" cy="1063559"/>
              <a:chOff x="3365370" y="3682819"/>
              <a:chExt cx="648499" cy="649042"/>
            </a:xfrm>
          </p:grpSpPr>
          <p:sp>
            <p:nvSpPr>
              <p:cNvPr id="29" name="Oval 64">
                <a:extLst>
                  <a:ext uri="{FF2B5EF4-FFF2-40B4-BE49-F238E27FC236}">
                    <a16:creationId xmlns:a16="http://schemas.microsoft.com/office/drawing/2014/main" id="{8F049152-77B4-4BF8-BEED-6CEEB3BDB321}"/>
                  </a:ext>
                </a:extLst>
              </p:cNvPr>
              <p:cNvSpPr>
                <a:spLocks noChangeAspect="1"/>
              </p:cNvSpPr>
              <p:nvPr/>
            </p:nvSpPr>
            <p:spPr>
              <a:xfrm>
                <a:off x="3365370" y="3682819"/>
                <a:ext cx="648499" cy="649042"/>
              </a:xfrm>
              <a:prstGeom prst="ellipse">
                <a:avLst/>
              </a:prstGeom>
              <a:solidFill>
                <a:srgbClr val="25AFC6"/>
              </a:solid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1306" b="1" dirty="0">
                  <a:latin typeface="Arial" panose="020B0604020202020204" pitchFamily="34" charset="0"/>
                  <a:ea typeface="微软雅黑" panose="020B0503020204020204" pitchFamily="34" charset="-122"/>
                  <a:sym typeface="Arial" panose="020B0604020202020204" pitchFamily="34" charset="0"/>
                </a:endParaRPr>
              </a:p>
            </p:txBody>
          </p:sp>
          <p:sp>
            <p:nvSpPr>
              <p:cNvPr id="30" name="Freeform 83">
                <a:extLst>
                  <a:ext uri="{FF2B5EF4-FFF2-40B4-BE49-F238E27FC236}">
                    <a16:creationId xmlns:a16="http://schemas.microsoft.com/office/drawing/2014/main" id="{A6DFEE24-6C43-4A08-95D1-C767945DEB38}"/>
                  </a:ext>
                </a:extLst>
              </p:cNvPr>
              <p:cNvSpPr>
                <a:spLocks noEditPoints="1"/>
              </p:cNvSpPr>
              <p:nvPr/>
            </p:nvSpPr>
            <p:spPr bwMode="auto">
              <a:xfrm>
                <a:off x="3590360" y="3858452"/>
                <a:ext cx="198518" cy="297777"/>
              </a:xfrm>
              <a:custGeom>
                <a:avLst/>
                <a:gdLst/>
                <a:ahLst/>
                <a:cxnLst>
                  <a:cxn ang="0">
                    <a:pos x="38" y="26"/>
                  </a:cxn>
                  <a:cxn ang="0">
                    <a:pos x="24" y="55"/>
                  </a:cxn>
                  <a:cxn ang="0">
                    <a:pos x="20" y="58"/>
                  </a:cxn>
                  <a:cxn ang="0">
                    <a:pos x="16" y="55"/>
                  </a:cxn>
                  <a:cxn ang="0">
                    <a:pos x="2" y="26"/>
                  </a:cxn>
                  <a:cxn ang="0">
                    <a:pos x="0" y="19"/>
                  </a:cxn>
                  <a:cxn ang="0">
                    <a:pos x="20" y="0"/>
                  </a:cxn>
                  <a:cxn ang="0">
                    <a:pos x="39" y="19"/>
                  </a:cxn>
                  <a:cxn ang="0">
                    <a:pos x="38" y="26"/>
                  </a:cxn>
                  <a:cxn ang="0">
                    <a:pos x="20" y="9"/>
                  </a:cxn>
                  <a:cxn ang="0">
                    <a:pos x="10" y="19"/>
                  </a:cxn>
                  <a:cxn ang="0">
                    <a:pos x="20" y="29"/>
                  </a:cxn>
                  <a:cxn ang="0">
                    <a:pos x="30" y="19"/>
                  </a:cxn>
                  <a:cxn ang="0">
                    <a:pos x="20" y="9"/>
                  </a:cxn>
                </a:cxnLst>
                <a:rect l="0" t="0" r="r" b="b"/>
                <a:pathLst>
                  <a:path w="39" h="58">
                    <a:moveTo>
                      <a:pt x="38" y="26"/>
                    </a:moveTo>
                    <a:cubicBezTo>
                      <a:pt x="24" y="55"/>
                      <a:pt x="24" y="55"/>
                      <a:pt x="24" y="55"/>
                    </a:cubicBezTo>
                    <a:cubicBezTo>
                      <a:pt x="23" y="57"/>
                      <a:pt x="22" y="58"/>
                      <a:pt x="20" y="58"/>
                    </a:cubicBezTo>
                    <a:cubicBezTo>
                      <a:pt x="18" y="58"/>
                      <a:pt x="16" y="57"/>
                      <a:pt x="16" y="55"/>
                    </a:cubicBezTo>
                    <a:cubicBezTo>
                      <a:pt x="2" y="26"/>
                      <a:pt x="2" y="26"/>
                      <a:pt x="2" y="26"/>
                    </a:cubicBezTo>
                    <a:cubicBezTo>
                      <a:pt x="1" y="24"/>
                      <a:pt x="0" y="21"/>
                      <a:pt x="0" y="19"/>
                    </a:cubicBezTo>
                    <a:cubicBezTo>
                      <a:pt x="0" y="8"/>
                      <a:pt x="9" y="0"/>
                      <a:pt x="20" y="0"/>
                    </a:cubicBezTo>
                    <a:cubicBezTo>
                      <a:pt x="31" y="0"/>
                      <a:pt x="39" y="8"/>
                      <a:pt x="39" y="19"/>
                    </a:cubicBezTo>
                    <a:cubicBezTo>
                      <a:pt x="39" y="21"/>
                      <a:pt x="39" y="24"/>
                      <a:pt x="38" y="26"/>
                    </a:cubicBezTo>
                    <a:close/>
                    <a:moveTo>
                      <a:pt x="20" y="9"/>
                    </a:moveTo>
                    <a:cubicBezTo>
                      <a:pt x="15" y="9"/>
                      <a:pt x="10" y="14"/>
                      <a:pt x="10" y="19"/>
                    </a:cubicBezTo>
                    <a:cubicBezTo>
                      <a:pt x="10" y="24"/>
                      <a:pt x="15" y="29"/>
                      <a:pt x="20" y="29"/>
                    </a:cubicBezTo>
                    <a:cubicBezTo>
                      <a:pt x="25" y="29"/>
                      <a:pt x="30" y="24"/>
                      <a:pt x="30" y="19"/>
                    </a:cubicBezTo>
                    <a:cubicBezTo>
                      <a:pt x="30" y="14"/>
                      <a:pt x="25" y="9"/>
                      <a:pt x="20" y="9"/>
                    </a:cubicBezTo>
                    <a:close/>
                  </a:path>
                </a:pathLst>
              </a:custGeom>
              <a:solidFill>
                <a:schemeClr val="bg1"/>
              </a:solidFill>
              <a:ln w="9525">
                <a:noFill/>
                <a:round/>
                <a:headEnd/>
                <a:tailEnd/>
              </a:ln>
            </p:spPr>
            <p:txBody>
              <a:bodyPr vert="horz" wrap="square" lIns="99526" tIns="49764" rIns="99526" bIns="49764" numCol="1" anchor="t" anchorCtr="0" compatLnSpc="1">
                <a:prstTxWarp prst="textNoShape">
                  <a:avLst/>
                </a:prstTxWarp>
              </a:bodyPr>
              <a:lstStyle/>
              <a:p>
                <a:pPr>
                  <a:lnSpc>
                    <a:spcPct val="120000"/>
                  </a:lnSpc>
                </a:pPr>
                <a:endParaRPr lang="en-US" sz="1394" dirty="0">
                  <a:latin typeface="Arial" panose="020B0604020202020204" pitchFamily="34" charset="0"/>
                  <a:ea typeface="微软雅黑" panose="020B0503020204020204" pitchFamily="34" charset="-122"/>
                  <a:sym typeface="Arial" panose="020B0604020202020204" pitchFamily="34" charset="0"/>
                </a:endParaRPr>
              </a:p>
            </p:txBody>
          </p:sp>
        </p:grpSp>
        <p:grpSp>
          <p:nvGrpSpPr>
            <p:cNvPr id="17" name="Group 87">
              <a:extLst>
                <a:ext uri="{FF2B5EF4-FFF2-40B4-BE49-F238E27FC236}">
                  <a16:creationId xmlns:a16="http://schemas.microsoft.com/office/drawing/2014/main" id="{03AB3686-7066-4CD6-90ED-2F69AB23EDED}"/>
                </a:ext>
              </a:extLst>
            </p:cNvPr>
            <p:cNvGrpSpPr/>
            <p:nvPr/>
          </p:nvGrpSpPr>
          <p:grpSpPr>
            <a:xfrm>
              <a:off x="4354126" y="2519698"/>
              <a:ext cx="1062673" cy="1063559"/>
              <a:chOff x="5187738" y="3682819"/>
              <a:chExt cx="648499" cy="649042"/>
            </a:xfrm>
          </p:grpSpPr>
          <p:sp>
            <p:nvSpPr>
              <p:cNvPr id="27" name="Oval 73">
                <a:extLst>
                  <a:ext uri="{FF2B5EF4-FFF2-40B4-BE49-F238E27FC236}">
                    <a16:creationId xmlns:a16="http://schemas.microsoft.com/office/drawing/2014/main" id="{3921FBA5-40CB-4F42-8273-83DE22A1C867}"/>
                  </a:ext>
                </a:extLst>
              </p:cNvPr>
              <p:cNvSpPr>
                <a:spLocks noChangeAspect="1"/>
              </p:cNvSpPr>
              <p:nvPr/>
            </p:nvSpPr>
            <p:spPr>
              <a:xfrm>
                <a:off x="5187738" y="3682819"/>
                <a:ext cx="648499" cy="649042"/>
              </a:xfrm>
              <a:prstGeom prst="ellipse">
                <a:avLst/>
              </a:prstGeom>
              <a:solidFill>
                <a:srgbClr val="25AFC6"/>
              </a:solid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1306" b="1" dirty="0">
                  <a:latin typeface="Arial" panose="020B0604020202020204" pitchFamily="34" charset="0"/>
                  <a:ea typeface="微软雅黑" panose="020B0503020204020204" pitchFamily="34" charset="-122"/>
                  <a:sym typeface="Arial" panose="020B0604020202020204" pitchFamily="34" charset="0"/>
                </a:endParaRPr>
              </a:p>
            </p:txBody>
          </p:sp>
          <p:sp>
            <p:nvSpPr>
              <p:cNvPr id="28" name="Freeform 137">
                <a:extLst>
                  <a:ext uri="{FF2B5EF4-FFF2-40B4-BE49-F238E27FC236}">
                    <a16:creationId xmlns:a16="http://schemas.microsoft.com/office/drawing/2014/main" id="{959C8EC7-2D53-4336-8C17-7D4B5B0CF80B}"/>
                  </a:ext>
                </a:extLst>
              </p:cNvPr>
              <p:cNvSpPr>
                <a:spLocks noEditPoints="1"/>
              </p:cNvSpPr>
              <p:nvPr/>
            </p:nvSpPr>
            <p:spPr bwMode="auto">
              <a:xfrm>
                <a:off x="5347164" y="3838560"/>
                <a:ext cx="329647" cy="337558"/>
              </a:xfrm>
              <a:custGeom>
                <a:avLst/>
                <a:gdLst/>
                <a:ahLst/>
                <a:cxnLst>
                  <a:cxn ang="0">
                    <a:pos x="46" y="30"/>
                  </a:cxn>
                  <a:cxn ang="0">
                    <a:pos x="39" y="36"/>
                  </a:cxn>
                  <a:cxn ang="0">
                    <a:pos x="39" y="50"/>
                  </a:cxn>
                  <a:cxn ang="0">
                    <a:pos x="38" y="50"/>
                  </a:cxn>
                  <a:cxn ang="0">
                    <a:pos x="24" y="58"/>
                  </a:cxn>
                  <a:cxn ang="0">
                    <a:pos x="24" y="59"/>
                  </a:cxn>
                  <a:cxn ang="0">
                    <a:pos x="23" y="58"/>
                  </a:cxn>
                  <a:cxn ang="0">
                    <a:pos x="21" y="56"/>
                  </a:cxn>
                  <a:cxn ang="0">
                    <a:pos x="21" y="55"/>
                  </a:cxn>
                  <a:cxn ang="0">
                    <a:pos x="24" y="45"/>
                  </a:cxn>
                  <a:cxn ang="0">
                    <a:pos x="14" y="35"/>
                  </a:cxn>
                  <a:cxn ang="0">
                    <a:pos x="4" y="38"/>
                  </a:cxn>
                  <a:cxn ang="0">
                    <a:pos x="3" y="38"/>
                  </a:cxn>
                  <a:cxn ang="0">
                    <a:pos x="3" y="38"/>
                  </a:cxn>
                  <a:cxn ang="0">
                    <a:pos x="0" y="35"/>
                  </a:cxn>
                  <a:cxn ang="0">
                    <a:pos x="0" y="34"/>
                  </a:cxn>
                  <a:cxn ang="0">
                    <a:pos x="8" y="20"/>
                  </a:cxn>
                  <a:cxn ang="0">
                    <a:pos x="9" y="20"/>
                  </a:cxn>
                  <a:cxn ang="0">
                    <a:pos x="23" y="19"/>
                  </a:cxn>
                  <a:cxn ang="0">
                    <a:pos x="29" y="12"/>
                  </a:cxn>
                  <a:cxn ang="0">
                    <a:pos x="57" y="0"/>
                  </a:cxn>
                  <a:cxn ang="0">
                    <a:pos x="58" y="1"/>
                  </a:cxn>
                  <a:cxn ang="0">
                    <a:pos x="46" y="30"/>
                  </a:cxn>
                  <a:cxn ang="0">
                    <a:pos x="47" y="8"/>
                  </a:cxn>
                  <a:cxn ang="0">
                    <a:pos x="43" y="12"/>
                  </a:cxn>
                  <a:cxn ang="0">
                    <a:pos x="47" y="15"/>
                  </a:cxn>
                  <a:cxn ang="0">
                    <a:pos x="50" y="12"/>
                  </a:cxn>
                  <a:cxn ang="0">
                    <a:pos x="47" y="8"/>
                  </a:cxn>
                </a:cxnLst>
                <a:rect l="0" t="0" r="r" b="b"/>
                <a:pathLst>
                  <a:path w="58" h="59">
                    <a:moveTo>
                      <a:pt x="46" y="30"/>
                    </a:moveTo>
                    <a:cubicBezTo>
                      <a:pt x="44" y="32"/>
                      <a:pt x="42" y="34"/>
                      <a:pt x="39" y="36"/>
                    </a:cubicBezTo>
                    <a:cubicBezTo>
                      <a:pt x="39" y="50"/>
                      <a:pt x="39" y="50"/>
                      <a:pt x="39" y="50"/>
                    </a:cubicBezTo>
                    <a:cubicBezTo>
                      <a:pt x="39" y="50"/>
                      <a:pt x="39" y="50"/>
                      <a:pt x="38" y="50"/>
                    </a:cubicBezTo>
                    <a:cubicBezTo>
                      <a:pt x="24" y="58"/>
                      <a:pt x="24" y="58"/>
                      <a:pt x="24" y="58"/>
                    </a:cubicBezTo>
                    <a:cubicBezTo>
                      <a:pt x="24" y="59"/>
                      <a:pt x="24" y="59"/>
                      <a:pt x="24" y="59"/>
                    </a:cubicBezTo>
                    <a:cubicBezTo>
                      <a:pt x="24" y="59"/>
                      <a:pt x="23" y="58"/>
                      <a:pt x="23" y="58"/>
                    </a:cubicBezTo>
                    <a:cubicBezTo>
                      <a:pt x="21" y="56"/>
                      <a:pt x="21" y="56"/>
                      <a:pt x="21" y="56"/>
                    </a:cubicBezTo>
                    <a:cubicBezTo>
                      <a:pt x="21" y="56"/>
                      <a:pt x="20" y="55"/>
                      <a:pt x="21" y="55"/>
                    </a:cubicBezTo>
                    <a:cubicBezTo>
                      <a:pt x="24" y="45"/>
                      <a:pt x="24" y="45"/>
                      <a:pt x="24" y="45"/>
                    </a:cubicBezTo>
                    <a:cubicBezTo>
                      <a:pt x="14" y="35"/>
                      <a:pt x="14" y="35"/>
                      <a:pt x="14" y="35"/>
                    </a:cubicBezTo>
                    <a:cubicBezTo>
                      <a:pt x="4" y="38"/>
                      <a:pt x="4" y="38"/>
                      <a:pt x="4" y="38"/>
                    </a:cubicBezTo>
                    <a:cubicBezTo>
                      <a:pt x="4" y="38"/>
                      <a:pt x="3" y="38"/>
                      <a:pt x="3" y="38"/>
                    </a:cubicBezTo>
                    <a:cubicBezTo>
                      <a:pt x="3" y="38"/>
                      <a:pt x="3" y="38"/>
                      <a:pt x="3" y="38"/>
                    </a:cubicBezTo>
                    <a:cubicBezTo>
                      <a:pt x="0" y="35"/>
                      <a:pt x="0" y="35"/>
                      <a:pt x="0" y="35"/>
                    </a:cubicBezTo>
                    <a:cubicBezTo>
                      <a:pt x="0" y="35"/>
                      <a:pt x="0" y="34"/>
                      <a:pt x="0" y="34"/>
                    </a:cubicBezTo>
                    <a:cubicBezTo>
                      <a:pt x="8" y="20"/>
                      <a:pt x="8" y="20"/>
                      <a:pt x="8" y="20"/>
                    </a:cubicBezTo>
                    <a:cubicBezTo>
                      <a:pt x="8" y="20"/>
                      <a:pt x="9" y="20"/>
                      <a:pt x="9" y="20"/>
                    </a:cubicBezTo>
                    <a:cubicBezTo>
                      <a:pt x="23" y="19"/>
                      <a:pt x="23" y="19"/>
                      <a:pt x="23" y="19"/>
                    </a:cubicBezTo>
                    <a:cubicBezTo>
                      <a:pt x="25" y="17"/>
                      <a:pt x="27" y="14"/>
                      <a:pt x="29" y="12"/>
                    </a:cubicBezTo>
                    <a:cubicBezTo>
                      <a:pt x="38" y="3"/>
                      <a:pt x="45" y="0"/>
                      <a:pt x="57" y="0"/>
                    </a:cubicBezTo>
                    <a:cubicBezTo>
                      <a:pt x="58" y="0"/>
                      <a:pt x="58" y="1"/>
                      <a:pt x="58" y="1"/>
                    </a:cubicBezTo>
                    <a:cubicBezTo>
                      <a:pt x="58" y="13"/>
                      <a:pt x="55" y="21"/>
                      <a:pt x="46" y="30"/>
                    </a:cubicBezTo>
                    <a:close/>
                    <a:moveTo>
                      <a:pt x="47" y="8"/>
                    </a:moveTo>
                    <a:cubicBezTo>
                      <a:pt x="45" y="8"/>
                      <a:pt x="43" y="10"/>
                      <a:pt x="43" y="12"/>
                    </a:cubicBezTo>
                    <a:cubicBezTo>
                      <a:pt x="43" y="14"/>
                      <a:pt x="45" y="15"/>
                      <a:pt x="47" y="15"/>
                    </a:cubicBezTo>
                    <a:cubicBezTo>
                      <a:pt x="49" y="15"/>
                      <a:pt x="50" y="14"/>
                      <a:pt x="50" y="12"/>
                    </a:cubicBezTo>
                    <a:cubicBezTo>
                      <a:pt x="50" y="10"/>
                      <a:pt x="49" y="8"/>
                      <a:pt x="47" y="8"/>
                    </a:cubicBezTo>
                    <a:close/>
                  </a:path>
                </a:pathLst>
              </a:custGeom>
              <a:solidFill>
                <a:schemeClr val="bg1"/>
              </a:solidFill>
              <a:ln w="9525">
                <a:noFill/>
                <a:round/>
                <a:headEnd/>
                <a:tailEnd/>
              </a:ln>
            </p:spPr>
            <p:txBody>
              <a:bodyPr vert="horz" wrap="square" lIns="99526" tIns="49764" rIns="99526" bIns="49764" numCol="1" anchor="t" anchorCtr="0" compatLnSpc="1">
                <a:prstTxWarp prst="textNoShape">
                  <a:avLst/>
                </a:prstTxWarp>
              </a:bodyPr>
              <a:lstStyle/>
              <a:p>
                <a:pPr>
                  <a:lnSpc>
                    <a:spcPct val="120000"/>
                  </a:lnSpc>
                </a:pPr>
                <a:endParaRPr lang="en-US" sz="1394" dirty="0">
                  <a:latin typeface="Arial" panose="020B0604020202020204" pitchFamily="34" charset="0"/>
                  <a:ea typeface="微软雅黑" panose="020B0503020204020204" pitchFamily="34" charset="-122"/>
                  <a:sym typeface="Arial" panose="020B0604020202020204" pitchFamily="34" charset="0"/>
                </a:endParaRPr>
              </a:p>
            </p:txBody>
          </p:sp>
        </p:grpSp>
        <p:grpSp>
          <p:nvGrpSpPr>
            <p:cNvPr id="18" name="Group 85">
              <a:extLst>
                <a:ext uri="{FF2B5EF4-FFF2-40B4-BE49-F238E27FC236}">
                  <a16:creationId xmlns:a16="http://schemas.microsoft.com/office/drawing/2014/main" id="{63685EB5-2A6C-476D-A7E2-561246C20681}"/>
                </a:ext>
              </a:extLst>
            </p:cNvPr>
            <p:cNvGrpSpPr/>
            <p:nvPr/>
          </p:nvGrpSpPr>
          <p:grpSpPr>
            <a:xfrm>
              <a:off x="5746473" y="4733334"/>
              <a:ext cx="1062673" cy="1063559"/>
              <a:chOff x="5187738" y="1415796"/>
              <a:chExt cx="648499" cy="649042"/>
            </a:xfrm>
          </p:grpSpPr>
          <p:sp>
            <p:nvSpPr>
              <p:cNvPr id="25" name="Oval 67">
                <a:extLst>
                  <a:ext uri="{FF2B5EF4-FFF2-40B4-BE49-F238E27FC236}">
                    <a16:creationId xmlns:a16="http://schemas.microsoft.com/office/drawing/2014/main" id="{B54E1162-0174-41FD-9C15-71DE6A303AE9}"/>
                  </a:ext>
                </a:extLst>
              </p:cNvPr>
              <p:cNvSpPr>
                <a:spLocks noChangeAspect="1"/>
              </p:cNvSpPr>
              <p:nvPr/>
            </p:nvSpPr>
            <p:spPr>
              <a:xfrm>
                <a:off x="5187738" y="1415796"/>
                <a:ext cx="648499" cy="649042"/>
              </a:xfrm>
              <a:prstGeom prst="ellipse">
                <a:avLst/>
              </a:prstGeom>
              <a:solidFill>
                <a:srgbClr val="25AFC6"/>
              </a:solid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1306" b="1" dirty="0">
                  <a:latin typeface="Arial" panose="020B0604020202020204" pitchFamily="34" charset="0"/>
                  <a:ea typeface="微软雅黑" panose="020B0503020204020204" pitchFamily="34" charset="-122"/>
                  <a:sym typeface="Arial" panose="020B0604020202020204" pitchFamily="34" charset="0"/>
                </a:endParaRPr>
              </a:p>
            </p:txBody>
          </p:sp>
          <p:sp>
            <p:nvSpPr>
              <p:cNvPr id="26" name="Freeform 53">
                <a:extLst>
                  <a:ext uri="{FF2B5EF4-FFF2-40B4-BE49-F238E27FC236}">
                    <a16:creationId xmlns:a16="http://schemas.microsoft.com/office/drawing/2014/main" id="{1AB5A98F-0370-411C-9123-48E394DD37A4}"/>
                  </a:ext>
                </a:extLst>
              </p:cNvPr>
              <p:cNvSpPr>
                <a:spLocks/>
              </p:cNvSpPr>
              <p:nvPr/>
            </p:nvSpPr>
            <p:spPr bwMode="auto">
              <a:xfrm>
                <a:off x="5336668" y="1592431"/>
                <a:ext cx="350639" cy="259998"/>
              </a:xfrm>
              <a:custGeom>
                <a:avLst/>
                <a:gdLst/>
                <a:ahLst/>
                <a:cxnLst>
                  <a:cxn ang="0">
                    <a:pos x="55" y="50"/>
                  </a:cxn>
                  <a:cxn ang="0">
                    <a:pos x="16" y="50"/>
                  </a:cxn>
                  <a:cxn ang="0">
                    <a:pos x="0" y="34"/>
                  </a:cxn>
                  <a:cxn ang="0">
                    <a:pos x="9" y="20"/>
                  </a:cxn>
                  <a:cxn ang="0">
                    <a:pos x="9" y="18"/>
                  </a:cxn>
                  <a:cxn ang="0">
                    <a:pos x="27" y="0"/>
                  </a:cxn>
                  <a:cxn ang="0">
                    <a:pos x="44" y="11"/>
                  </a:cxn>
                  <a:cxn ang="0">
                    <a:pos x="50" y="9"/>
                  </a:cxn>
                  <a:cxn ang="0">
                    <a:pos x="59" y="18"/>
                  </a:cxn>
                  <a:cxn ang="0">
                    <a:pos x="58" y="23"/>
                  </a:cxn>
                  <a:cxn ang="0">
                    <a:pos x="68" y="36"/>
                  </a:cxn>
                  <a:cxn ang="0">
                    <a:pos x="55" y="50"/>
                  </a:cxn>
                </a:cxnLst>
                <a:rect l="0" t="0" r="r" b="b"/>
                <a:pathLst>
                  <a:path w="68" h="50">
                    <a:moveTo>
                      <a:pt x="55" y="50"/>
                    </a:moveTo>
                    <a:cubicBezTo>
                      <a:pt x="16" y="50"/>
                      <a:pt x="16" y="50"/>
                      <a:pt x="16" y="50"/>
                    </a:cubicBezTo>
                    <a:cubicBezTo>
                      <a:pt x="7" y="50"/>
                      <a:pt x="0" y="43"/>
                      <a:pt x="0" y="34"/>
                    </a:cubicBezTo>
                    <a:cubicBezTo>
                      <a:pt x="0" y="28"/>
                      <a:pt x="4" y="22"/>
                      <a:pt x="9" y="20"/>
                    </a:cubicBezTo>
                    <a:cubicBezTo>
                      <a:pt x="9" y="19"/>
                      <a:pt x="9" y="19"/>
                      <a:pt x="9" y="18"/>
                    </a:cubicBezTo>
                    <a:cubicBezTo>
                      <a:pt x="9" y="8"/>
                      <a:pt x="17" y="0"/>
                      <a:pt x="27" y="0"/>
                    </a:cubicBezTo>
                    <a:cubicBezTo>
                      <a:pt x="35" y="0"/>
                      <a:pt x="41" y="5"/>
                      <a:pt x="44" y="11"/>
                    </a:cubicBezTo>
                    <a:cubicBezTo>
                      <a:pt x="46" y="10"/>
                      <a:pt x="48" y="9"/>
                      <a:pt x="50" y="9"/>
                    </a:cubicBezTo>
                    <a:cubicBezTo>
                      <a:pt x="55" y="9"/>
                      <a:pt x="59" y="13"/>
                      <a:pt x="59" y="18"/>
                    </a:cubicBezTo>
                    <a:cubicBezTo>
                      <a:pt x="59" y="20"/>
                      <a:pt x="59" y="22"/>
                      <a:pt x="58" y="23"/>
                    </a:cubicBezTo>
                    <a:cubicBezTo>
                      <a:pt x="64" y="25"/>
                      <a:pt x="68" y="30"/>
                      <a:pt x="68" y="36"/>
                    </a:cubicBezTo>
                    <a:cubicBezTo>
                      <a:pt x="68" y="44"/>
                      <a:pt x="62" y="50"/>
                      <a:pt x="55" y="50"/>
                    </a:cubicBezTo>
                    <a:close/>
                  </a:path>
                </a:pathLst>
              </a:custGeom>
              <a:solidFill>
                <a:schemeClr val="bg1"/>
              </a:solidFill>
              <a:ln w="9525">
                <a:noFill/>
                <a:round/>
                <a:headEnd/>
                <a:tailEnd/>
              </a:ln>
            </p:spPr>
            <p:txBody>
              <a:bodyPr vert="horz" wrap="square" lIns="99526" tIns="49764" rIns="99526" bIns="49764" numCol="1" anchor="t" anchorCtr="0" compatLnSpc="1">
                <a:prstTxWarp prst="textNoShape">
                  <a:avLst/>
                </a:prstTxWarp>
              </a:bodyPr>
              <a:lstStyle/>
              <a:p>
                <a:pPr>
                  <a:lnSpc>
                    <a:spcPct val="120000"/>
                  </a:lnSpc>
                </a:pPr>
                <a:endParaRPr lang="en-US" sz="1394" dirty="0">
                  <a:latin typeface="Arial" panose="020B0604020202020204" pitchFamily="34" charset="0"/>
                  <a:ea typeface="微软雅黑" panose="020B0503020204020204" pitchFamily="34" charset="-122"/>
                  <a:sym typeface="Arial" panose="020B0604020202020204" pitchFamily="34" charset="0"/>
                </a:endParaRPr>
              </a:p>
            </p:txBody>
          </p:sp>
        </p:grpSp>
        <p:grpSp>
          <p:nvGrpSpPr>
            <p:cNvPr id="19" name="Group 86">
              <a:extLst>
                <a:ext uri="{FF2B5EF4-FFF2-40B4-BE49-F238E27FC236}">
                  <a16:creationId xmlns:a16="http://schemas.microsoft.com/office/drawing/2014/main" id="{EBA37CEF-BF08-4D6B-B6E7-060E6E52F02A}"/>
                </a:ext>
              </a:extLst>
            </p:cNvPr>
            <p:cNvGrpSpPr/>
            <p:nvPr/>
          </p:nvGrpSpPr>
          <p:grpSpPr>
            <a:xfrm>
              <a:off x="4340898" y="3914776"/>
              <a:ext cx="1062673" cy="1063559"/>
              <a:chOff x="5648594" y="2472338"/>
              <a:chExt cx="648499" cy="649042"/>
            </a:xfrm>
          </p:grpSpPr>
          <p:sp>
            <p:nvSpPr>
              <p:cNvPr id="23" name="Oval 70">
                <a:extLst>
                  <a:ext uri="{FF2B5EF4-FFF2-40B4-BE49-F238E27FC236}">
                    <a16:creationId xmlns:a16="http://schemas.microsoft.com/office/drawing/2014/main" id="{E14DE820-688C-491E-9FFC-943585735748}"/>
                  </a:ext>
                </a:extLst>
              </p:cNvPr>
              <p:cNvSpPr>
                <a:spLocks noChangeAspect="1"/>
              </p:cNvSpPr>
              <p:nvPr/>
            </p:nvSpPr>
            <p:spPr>
              <a:xfrm>
                <a:off x="5648594" y="2472338"/>
                <a:ext cx="648499" cy="649042"/>
              </a:xfrm>
              <a:prstGeom prst="ellipse">
                <a:avLst/>
              </a:prstGeom>
              <a:solidFill>
                <a:srgbClr val="25AFC6"/>
              </a:solid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1306" b="1" dirty="0">
                  <a:latin typeface="Arial" panose="020B0604020202020204" pitchFamily="34" charset="0"/>
                  <a:ea typeface="微软雅黑" panose="020B0503020204020204" pitchFamily="34" charset="-122"/>
                  <a:sym typeface="Arial" panose="020B0604020202020204" pitchFamily="34" charset="0"/>
                </a:endParaRPr>
              </a:p>
            </p:txBody>
          </p:sp>
          <p:sp>
            <p:nvSpPr>
              <p:cNvPr id="24" name="Freeform 57">
                <a:extLst>
                  <a:ext uri="{FF2B5EF4-FFF2-40B4-BE49-F238E27FC236}">
                    <a16:creationId xmlns:a16="http://schemas.microsoft.com/office/drawing/2014/main" id="{B4961577-DF7F-438A-9655-4651CC41560B}"/>
                  </a:ext>
                </a:extLst>
              </p:cNvPr>
              <p:cNvSpPr>
                <a:spLocks noEditPoints="1"/>
              </p:cNvSpPr>
              <p:nvPr/>
            </p:nvSpPr>
            <p:spPr bwMode="auto">
              <a:xfrm>
                <a:off x="5827267" y="2667801"/>
                <a:ext cx="291152" cy="258114"/>
              </a:xfrm>
              <a:custGeom>
                <a:avLst/>
                <a:gdLst/>
                <a:ahLst/>
                <a:cxnLst>
                  <a:cxn ang="0">
                    <a:pos x="7" y="9"/>
                  </a:cxn>
                  <a:cxn ang="0">
                    <a:pos x="7" y="57"/>
                  </a:cxn>
                  <a:cxn ang="0">
                    <a:pos x="6" y="58"/>
                  </a:cxn>
                  <a:cxn ang="0">
                    <a:pos x="4" y="58"/>
                  </a:cxn>
                  <a:cxn ang="0">
                    <a:pos x="2" y="57"/>
                  </a:cxn>
                  <a:cxn ang="0">
                    <a:pos x="2" y="9"/>
                  </a:cxn>
                  <a:cxn ang="0">
                    <a:pos x="0" y="4"/>
                  </a:cxn>
                  <a:cxn ang="0">
                    <a:pos x="5" y="0"/>
                  </a:cxn>
                  <a:cxn ang="0">
                    <a:pos x="10" y="4"/>
                  </a:cxn>
                  <a:cxn ang="0">
                    <a:pos x="7" y="9"/>
                  </a:cxn>
                  <a:cxn ang="0">
                    <a:pos x="65" y="36"/>
                  </a:cxn>
                  <a:cxn ang="0">
                    <a:pos x="63" y="38"/>
                  </a:cxn>
                  <a:cxn ang="0">
                    <a:pos x="49" y="43"/>
                  </a:cxn>
                  <a:cxn ang="0">
                    <a:pos x="31" y="37"/>
                  </a:cxn>
                  <a:cxn ang="0">
                    <a:pos x="13" y="43"/>
                  </a:cxn>
                  <a:cxn ang="0">
                    <a:pos x="12" y="43"/>
                  </a:cxn>
                  <a:cxn ang="0">
                    <a:pos x="10" y="41"/>
                  </a:cxn>
                  <a:cxn ang="0">
                    <a:pos x="10" y="13"/>
                  </a:cxn>
                  <a:cxn ang="0">
                    <a:pos x="11" y="11"/>
                  </a:cxn>
                  <a:cxn ang="0">
                    <a:pos x="14" y="9"/>
                  </a:cxn>
                  <a:cxn ang="0">
                    <a:pos x="30" y="4"/>
                  </a:cxn>
                  <a:cxn ang="0">
                    <a:pos x="46" y="9"/>
                  </a:cxn>
                  <a:cxn ang="0">
                    <a:pos x="49" y="10"/>
                  </a:cxn>
                  <a:cxn ang="0">
                    <a:pos x="63" y="4"/>
                  </a:cxn>
                  <a:cxn ang="0">
                    <a:pos x="65" y="7"/>
                  </a:cxn>
                  <a:cxn ang="0">
                    <a:pos x="65" y="36"/>
                  </a:cxn>
                </a:cxnLst>
                <a:rect l="0" t="0" r="r" b="b"/>
                <a:pathLst>
                  <a:path w="65" h="58">
                    <a:moveTo>
                      <a:pt x="7" y="9"/>
                    </a:moveTo>
                    <a:cubicBezTo>
                      <a:pt x="7" y="57"/>
                      <a:pt x="7" y="57"/>
                      <a:pt x="7" y="57"/>
                    </a:cubicBezTo>
                    <a:cubicBezTo>
                      <a:pt x="7" y="57"/>
                      <a:pt x="7" y="58"/>
                      <a:pt x="6" y="58"/>
                    </a:cubicBezTo>
                    <a:cubicBezTo>
                      <a:pt x="4" y="58"/>
                      <a:pt x="4" y="58"/>
                      <a:pt x="4" y="58"/>
                    </a:cubicBezTo>
                    <a:cubicBezTo>
                      <a:pt x="3" y="58"/>
                      <a:pt x="2" y="57"/>
                      <a:pt x="2" y="57"/>
                    </a:cubicBezTo>
                    <a:cubicBezTo>
                      <a:pt x="2" y="9"/>
                      <a:pt x="2" y="9"/>
                      <a:pt x="2" y="9"/>
                    </a:cubicBezTo>
                    <a:cubicBezTo>
                      <a:pt x="1" y="8"/>
                      <a:pt x="0" y="6"/>
                      <a:pt x="0" y="4"/>
                    </a:cubicBezTo>
                    <a:cubicBezTo>
                      <a:pt x="0" y="2"/>
                      <a:pt x="2" y="0"/>
                      <a:pt x="5" y="0"/>
                    </a:cubicBezTo>
                    <a:cubicBezTo>
                      <a:pt x="7" y="0"/>
                      <a:pt x="10" y="2"/>
                      <a:pt x="10" y="4"/>
                    </a:cubicBezTo>
                    <a:cubicBezTo>
                      <a:pt x="10" y="6"/>
                      <a:pt x="9" y="8"/>
                      <a:pt x="7" y="9"/>
                    </a:cubicBezTo>
                    <a:close/>
                    <a:moveTo>
                      <a:pt x="65" y="36"/>
                    </a:moveTo>
                    <a:cubicBezTo>
                      <a:pt x="65" y="37"/>
                      <a:pt x="65" y="38"/>
                      <a:pt x="63" y="38"/>
                    </a:cubicBezTo>
                    <a:cubicBezTo>
                      <a:pt x="59" y="41"/>
                      <a:pt x="54" y="43"/>
                      <a:pt x="49" y="43"/>
                    </a:cubicBezTo>
                    <a:cubicBezTo>
                      <a:pt x="43" y="43"/>
                      <a:pt x="39" y="37"/>
                      <a:pt x="31" y="37"/>
                    </a:cubicBezTo>
                    <a:cubicBezTo>
                      <a:pt x="25" y="37"/>
                      <a:pt x="19" y="40"/>
                      <a:pt x="13" y="43"/>
                    </a:cubicBezTo>
                    <a:cubicBezTo>
                      <a:pt x="13" y="43"/>
                      <a:pt x="12" y="43"/>
                      <a:pt x="12" y="43"/>
                    </a:cubicBezTo>
                    <a:cubicBezTo>
                      <a:pt x="11" y="43"/>
                      <a:pt x="10" y="42"/>
                      <a:pt x="10" y="41"/>
                    </a:cubicBezTo>
                    <a:cubicBezTo>
                      <a:pt x="10" y="13"/>
                      <a:pt x="10" y="13"/>
                      <a:pt x="10" y="13"/>
                    </a:cubicBezTo>
                    <a:cubicBezTo>
                      <a:pt x="10" y="12"/>
                      <a:pt x="10" y="11"/>
                      <a:pt x="11" y="11"/>
                    </a:cubicBezTo>
                    <a:cubicBezTo>
                      <a:pt x="12" y="10"/>
                      <a:pt x="13" y="9"/>
                      <a:pt x="14" y="9"/>
                    </a:cubicBezTo>
                    <a:cubicBezTo>
                      <a:pt x="19" y="7"/>
                      <a:pt x="24" y="4"/>
                      <a:pt x="30" y="4"/>
                    </a:cubicBezTo>
                    <a:cubicBezTo>
                      <a:pt x="36" y="4"/>
                      <a:pt x="40" y="6"/>
                      <a:pt x="46" y="9"/>
                    </a:cubicBezTo>
                    <a:cubicBezTo>
                      <a:pt x="47" y="9"/>
                      <a:pt x="48" y="10"/>
                      <a:pt x="49" y="10"/>
                    </a:cubicBezTo>
                    <a:cubicBezTo>
                      <a:pt x="55" y="10"/>
                      <a:pt x="61" y="4"/>
                      <a:pt x="63" y="4"/>
                    </a:cubicBezTo>
                    <a:cubicBezTo>
                      <a:pt x="64" y="4"/>
                      <a:pt x="65" y="6"/>
                      <a:pt x="65" y="7"/>
                    </a:cubicBezTo>
                    <a:lnTo>
                      <a:pt x="65" y="36"/>
                    </a:lnTo>
                    <a:close/>
                  </a:path>
                </a:pathLst>
              </a:custGeom>
              <a:solidFill>
                <a:schemeClr val="bg1"/>
              </a:solidFill>
              <a:ln w="9525">
                <a:noFill/>
                <a:round/>
                <a:headEnd/>
                <a:tailEnd/>
              </a:ln>
            </p:spPr>
            <p:txBody>
              <a:bodyPr vert="horz" wrap="square" lIns="99526" tIns="49764" rIns="99526" bIns="49764" numCol="1" anchor="t" anchorCtr="0" compatLnSpc="1">
                <a:prstTxWarp prst="textNoShape">
                  <a:avLst/>
                </a:prstTxWarp>
              </a:bodyPr>
              <a:lstStyle/>
              <a:p>
                <a:pPr>
                  <a:lnSpc>
                    <a:spcPct val="120000"/>
                  </a:lnSpc>
                </a:pPr>
                <a:endParaRPr lang="en-US" sz="1394" dirty="0">
                  <a:latin typeface="Arial" panose="020B0604020202020204" pitchFamily="34" charset="0"/>
                  <a:ea typeface="微软雅黑" panose="020B0503020204020204" pitchFamily="34" charset="-122"/>
                  <a:sym typeface="Arial" panose="020B0604020202020204" pitchFamily="34" charset="0"/>
                </a:endParaRPr>
              </a:p>
            </p:txBody>
          </p:sp>
        </p:grpSp>
        <p:grpSp>
          <p:nvGrpSpPr>
            <p:cNvPr id="20" name="Group 83">
              <a:extLst>
                <a:ext uri="{FF2B5EF4-FFF2-40B4-BE49-F238E27FC236}">
                  <a16:creationId xmlns:a16="http://schemas.microsoft.com/office/drawing/2014/main" id="{C07AE7EB-8E59-4058-8A88-0E42BA5AB6AF}"/>
                </a:ext>
              </a:extLst>
            </p:cNvPr>
            <p:cNvGrpSpPr/>
            <p:nvPr/>
          </p:nvGrpSpPr>
          <p:grpSpPr>
            <a:xfrm>
              <a:off x="7139958" y="2514814"/>
              <a:ext cx="1062673" cy="1063559"/>
              <a:chOff x="2886238" y="2472339"/>
              <a:chExt cx="648499" cy="649042"/>
            </a:xfrm>
          </p:grpSpPr>
          <p:sp>
            <p:nvSpPr>
              <p:cNvPr id="21" name="Oval 61">
                <a:extLst>
                  <a:ext uri="{FF2B5EF4-FFF2-40B4-BE49-F238E27FC236}">
                    <a16:creationId xmlns:a16="http://schemas.microsoft.com/office/drawing/2014/main" id="{A1A0F2A5-8FAB-4CE2-8524-5B1ABA98134E}"/>
                  </a:ext>
                </a:extLst>
              </p:cNvPr>
              <p:cNvSpPr>
                <a:spLocks noChangeAspect="1"/>
              </p:cNvSpPr>
              <p:nvPr/>
            </p:nvSpPr>
            <p:spPr>
              <a:xfrm>
                <a:off x="2886238" y="2472339"/>
                <a:ext cx="648499" cy="649042"/>
              </a:xfrm>
              <a:prstGeom prst="ellipse">
                <a:avLst/>
              </a:prstGeom>
              <a:solidFill>
                <a:srgbClr val="25AFC6"/>
              </a:solid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1524" b="1" dirty="0">
                  <a:latin typeface="Arial" panose="020B0604020202020204" pitchFamily="34" charset="0"/>
                  <a:ea typeface="微软雅黑" panose="020B0503020204020204" pitchFamily="34" charset="-122"/>
                  <a:sym typeface="Arial" panose="020B0604020202020204" pitchFamily="34" charset="0"/>
                </a:endParaRPr>
              </a:p>
            </p:txBody>
          </p:sp>
          <p:sp>
            <p:nvSpPr>
              <p:cNvPr id="22" name="Freeform 65">
                <a:extLst>
                  <a:ext uri="{FF2B5EF4-FFF2-40B4-BE49-F238E27FC236}">
                    <a16:creationId xmlns:a16="http://schemas.microsoft.com/office/drawing/2014/main" id="{699B3DC8-C5D8-4E2B-A497-59B03E11C7D1}"/>
                  </a:ext>
                </a:extLst>
              </p:cNvPr>
              <p:cNvSpPr>
                <a:spLocks noEditPoints="1"/>
              </p:cNvSpPr>
              <p:nvPr/>
            </p:nvSpPr>
            <p:spPr bwMode="auto">
              <a:xfrm>
                <a:off x="3027706" y="2630302"/>
                <a:ext cx="365563" cy="333116"/>
              </a:xfrm>
              <a:custGeom>
                <a:avLst/>
                <a:gdLst/>
                <a:ahLst/>
                <a:cxnLst>
                  <a:cxn ang="0">
                    <a:pos x="45" y="41"/>
                  </a:cxn>
                  <a:cxn ang="0">
                    <a:pos x="47" y="50"/>
                  </a:cxn>
                  <a:cxn ang="0">
                    <a:pos x="40" y="56"/>
                  </a:cxn>
                  <a:cxn ang="0">
                    <a:pos x="31" y="60"/>
                  </a:cxn>
                  <a:cxn ang="0">
                    <a:pos x="21" y="60"/>
                  </a:cxn>
                  <a:cxn ang="0">
                    <a:pos x="13" y="56"/>
                  </a:cxn>
                  <a:cxn ang="0">
                    <a:pos x="5" y="50"/>
                  </a:cxn>
                  <a:cxn ang="0">
                    <a:pos x="8" y="41"/>
                  </a:cxn>
                  <a:cxn ang="0">
                    <a:pos x="0" y="32"/>
                  </a:cxn>
                  <a:cxn ang="0">
                    <a:pos x="9" y="26"/>
                  </a:cxn>
                  <a:cxn ang="0">
                    <a:pos x="5" y="20"/>
                  </a:cxn>
                  <a:cxn ang="0">
                    <a:pos x="17" y="18"/>
                  </a:cxn>
                  <a:cxn ang="0">
                    <a:pos x="22" y="10"/>
                  </a:cxn>
                  <a:cxn ang="0">
                    <a:pos x="32" y="17"/>
                  </a:cxn>
                  <a:cxn ang="0">
                    <a:pos x="41" y="14"/>
                  </a:cxn>
                  <a:cxn ang="0">
                    <a:pos x="47" y="22"/>
                  </a:cxn>
                  <a:cxn ang="0">
                    <a:pos x="51" y="30"/>
                  </a:cxn>
                  <a:cxn ang="0">
                    <a:pos x="26" y="25"/>
                  </a:cxn>
                  <a:cxn ang="0">
                    <a:pos x="36" y="35"/>
                  </a:cxn>
                  <a:cxn ang="0">
                    <a:pos x="72" y="19"/>
                  </a:cxn>
                  <a:cxn ang="0">
                    <a:pos x="72" y="27"/>
                  </a:cxn>
                  <a:cxn ang="0">
                    <a:pos x="62" y="25"/>
                  </a:cxn>
                  <a:cxn ang="0">
                    <a:pos x="52" y="27"/>
                  </a:cxn>
                  <a:cxn ang="0">
                    <a:pos x="53" y="19"/>
                  </a:cxn>
                  <a:cxn ang="0">
                    <a:pos x="53" y="11"/>
                  </a:cxn>
                  <a:cxn ang="0">
                    <a:pos x="52" y="3"/>
                  </a:cxn>
                  <a:cxn ang="0">
                    <a:pos x="62" y="4"/>
                  </a:cxn>
                  <a:cxn ang="0">
                    <a:pos x="67" y="0"/>
                  </a:cxn>
                  <a:cxn ang="0">
                    <a:pos x="70" y="9"/>
                  </a:cxn>
                  <a:cxn ang="0">
                    <a:pos x="78" y="18"/>
                  </a:cxn>
                  <a:cxn ang="0">
                    <a:pos x="70" y="62"/>
                  </a:cxn>
                  <a:cxn ang="0">
                    <a:pos x="67" y="71"/>
                  </a:cxn>
                  <a:cxn ang="0">
                    <a:pos x="61" y="66"/>
                  </a:cxn>
                  <a:cxn ang="0">
                    <a:pos x="52" y="68"/>
                  </a:cxn>
                  <a:cxn ang="0">
                    <a:pos x="47" y="59"/>
                  </a:cxn>
                  <a:cxn ang="0">
                    <a:pos x="54" y="50"/>
                  </a:cxn>
                  <a:cxn ang="0">
                    <a:pos x="57" y="41"/>
                  </a:cxn>
                  <a:cxn ang="0">
                    <a:pos x="63" y="46"/>
                  </a:cxn>
                  <a:cxn ang="0">
                    <a:pos x="72" y="44"/>
                  </a:cxn>
                  <a:cxn ang="0">
                    <a:pos x="72" y="52"/>
                  </a:cxn>
                  <a:cxn ang="0">
                    <a:pos x="62" y="10"/>
                  </a:cxn>
                  <a:cxn ang="0">
                    <a:pos x="67" y="15"/>
                  </a:cxn>
                  <a:cxn ang="0">
                    <a:pos x="57" y="56"/>
                  </a:cxn>
                  <a:cxn ang="0">
                    <a:pos x="62" y="51"/>
                  </a:cxn>
                </a:cxnLst>
                <a:rect l="0" t="0" r="r" b="b"/>
                <a:pathLst>
                  <a:path w="78" h="71">
                    <a:moveTo>
                      <a:pt x="52" y="39"/>
                    </a:moveTo>
                    <a:cubicBezTo>
                      <a:pt x="52" y="40"/>
                      <a:pt x="51" y="40"/>
                      <a:pt x="51" y="40"/>
                    </a:cubicBezTo>
                    <a:cubicBezTo>
                      <a:pt x="45" y="41"/>
                      <a:pt x="45" y="41"/>
                      <a:pt x="45" y="41"/>
                    </a:cubicBezTo>
                    <a:cubicBezTo>
                      <a:pt x="44" y="42"/>
                      <a:pt x="44" y="43"/>
                      <a:pt x="43" y="44"/>
                    </a:cubicBezTo>
                    <a:cubicBezTo>
                      <a:pt x="45" y="46"/>
                      <a:pt x="46" y="47"/>
                      <a:pt x="47" y="49"/>
                    </a:cubicBezTo>
                    <a:cubicBezTo>
                      <a:pt x="47" y="49"/>
                      <a:pt x="47" y="49"/>
                      <a:pt x="47" y="50"/>
                    </a:cubicBezTo>
                    <a:cubicBezTo>
                      <a:pt x="47" y="50"/>
                      <a:pt x="47" y="50"/>
                      <a:pt x="47" y="50"/>
                    </a:cubicBezTo>
                    <a:cubicBezTo>
                      <a:pt x="46" y="52"/>
                      <a:pt x="42" y="56"/>
                      <a:pt x="41" y="56"/>
                    </a:cubicBezTo>
                    <a:cubicBezTo>
                      <a:pt x="40" y="56"/>
                      <a:pt x="40" y="56"/>
                      <a:pt x="40" y="56"/>
                    </a:cubicBezTo>
                    <a:cubicBezTo>
                      <a:pt x="35" y="53"/>
                      <a:pt x="35" y="53"/>
                      <a:pt x="35" y="53"/>
                    </a:cubicBezTo>
                    <a:cubicBezTo>
                      <a:pt x="34" y="53"/>
                      <a:pt x="33" y="53"/>
                      <a:pt x="32" y="54"/>
                    </a:cubicBezTo>
                    <a:cubicBezTo>
                      <a:pt x="32" y="56"/>
                      <a:pt x="32" y="58"/>
                      <a:pt x="31" y="60"/>
                    </a:cubicBezTo>
                    <a:cubicBezTo>
                      <a:pt x="31" y="61"/>
                      <a:pt x="30" y="61"/>
                      <a:pt x="30" y="61"/>
                    </a:cubicBezTo>
                    <a:cubicBezTo>
                      <a:pt x="22" y="61"/>
                      <a:pt x="22" y="61"/>
                      <a:pt x="22" y="61"/>
                    </a:cubicBezTo>
                    <a:cubicBezTo>
                      <a:pt x="22" y="61"/>
                      <a:pt x="21" y="61"/>
                      <a:pt x="21" y="60"/>
                    </a:cubicBezTo>
                    <a:cubicBezTo>
                      <a:pt x="20" y="54"/>
                      <a:pt x="20" y="54"/>
                      <a:pt x="20" y="54"/>
                    </a:cubicBezTo>
                    <a:cubicBezTo>
                      <a:pt x="19" y="54"/>
                      <a:pt x="18" y="53"/>
                      <a:pt x="17" y="53"/>
                    </a:cubicBezTo>
                    <a:cubicBezTo>
                      <a:pt x="13" y="56"/>
                      <a:pt x="13" y="56"/>
                      <a:pt x="13" y="56"/>
                    </a:cubicBezTo>
                    <a:cubicBezTo>
                      <a:pt x="12" y="56"/>
                      <a:pt x="12" y="56"/>
                      <a:pt x="12" y="56"/>
                    </a:cubicBezTo>
                    <a:cubicBezTo>
                      <a:pt x="11" y="56"/>
                      <a:pt x="11" y="56"/>
                      <a:pt x="11" y="56"/>
                    </a:cubicBezTo>
                    <a:cubicBezTo>
                      <a:pt x="10" y="55"/>
                      <a:pt x="5" y="51"/>
                      <a:pt x="5" y="50"/>
                    </a:cubicBezTo>
                    <a:cubicBezTo>
                      <a:pt x="5" y="49"/>
                      <a:pt x="5" y="49"/>
                      <a:pt x="5" y="49"/>
                    </a:cubicBezTo>
                    <a:cubicBezTo>
                      <a:pt x="7" y="47"/>
                      <a:pt x="8" y="46"/>
                      <a:pt x="9" y="44"/>
                    </a:cubicBezTo>
                    <a:cubicBezTo>
                      <a:pt x="8" y="43"/>
                      <a:pt x="8" y="42"/>
                      <a:pt x="8" y="41"/>
                    </a:cubicBezTo>
                    <a:cubicBezTo>
                      <a:pt x="1" y="40"/>
                      <a:pt x="1" y="40"/>
                      <a:pt x="1" y="40"/>
                    </a:cubicBezTo>
                    <a:cubicBezTo>
                      <a:pt x="1" y="40"/>
                      <a:pt x="0" y="40"/>
                      <a:pt x="0" y="39"/>
                    </a:cubicBezTo>
                    <a:cubicBezTo>
                      <a:pt x="0" y="32"/>
                      <a:pt x="0" y="32"/>
                      <a:pt x="0" y="32"/>
                    </a:cubicBezTo>
                    <a:cubicBezTo>
                      <a:pt x="0" y="31"/>
                      <a:pt x="1" y="30"/>
                      <a:pt x="1" y="30"/>
                    </a:cubicBezTo>
                    <a:cubicBezTo>
                      <a:pt x="8" y="29"/>
                      <a:pt x="8" y="29"/>
                      <a:pt x="8" y="29"/>
                    </a:cubicBezTo>
                    <a:cubicBezTo>
                      <a:pt x="8" y="28"/>
                      <a:pt x="8" y="27"/>
                      <a:pt x="9" y="26"/>
                    </a:cubicBezTo>
                    <a:cubicBezTo>
                      <a:pt x="8" y="25"/>
                      <a:pt x="7" y="23"/>
                      <a:pt x="5" y="22"/>
                    </a:cubicBezTo>
                    <a:cubicBezTo>
                      <a:pt x="5" y="21"/>
                      <a:pt x="5" y="21"/>
                      <a:pt x="5" y="21"/>
                    </a:cubicBezTo>
                    <a:cubicBezTo>
                      <a:pt x="5" y="21"/>
                      <a:pt x="5" y="20"/>
                      <a:pt x="5" y="20"/>
                    </a:cubicBezTo>
                    <a:cubicBezTo>
                      <a:pt x="6" y="19"/>
                      <a:pt x="11" y="14"/>
                      <a:pt x="12" y="14"/>
                    </a:cubicBezTo>
                    <a:cubicBezTo>
                      <a:pt x="12" y="14"/>
                      <a:pt x="12" y="14"/>
                      <a:pt x="13" y="14"/>
                    </a:cubicBezTo>
                    <a:cubicBezTo>
                      <a:pt x="17" y="18"/>
                      <a:pt x="17" y="18"/>
                      <a:pt x="17" y="18"/>
                    </a:cubicBezTo>
                    <a:cubicBezTo>
                      <a:pt x="18" y="18"/>
                      <a:pt x="19" y="17"/>
                      <a:pt x="20" y="17"/>
                    </a:cubicBezTo>
                    <a:cubicBezTo>
                      <a:pt x="21" y="15"/>
                      <a:pt x="21" y="13"/>
                      <a:pt x="21" y="11"/>
                    </a:cubicBezTo>
                    <a:cubicBezTo>
                      <a:pt x="21" y="10"/>
                      <a:pt x="22" y="10"/>
                      <a:pt x="22" y="10"/>
                    </a:cubicBezTo>
                    <a:cubicBezTo>
                      <a:pt x="30" y="10"/>
                      <a:pt x="30" y="10"/>
                      <a:pt x="30" y="10"/>
                    </a:cubicBezTo>
                    <a:cubicBezTo>
                      <a:pt x="30" y="10"/>
                      <a:pt x="31" y="10"/>
                      <a:pt x="31" y="11"/>
                    </a:cubicBezTo>
                    <a:cubicBezTo>
                      <a:pt x="32" y="17"/>
                      <a:pt x="32" y="17"/>
                      <a:pt x="32" y="17"/>
                    </a:cubicBezTo>
                    <a:cubicBezTo>
                      <a:pt x="33" y="17"/>
                      <a:pt x="34" y="18"/>
                      <a:pt x="35" y="18"/>
                    </a:cubicBezTo>
                    <a:cubicBezTo>
                      <a:pt x="40" y="14"/>
                      <a:pt x="40" y="14"/>
                      <a:pt x="40" y="14"/>
                    </a:cubicBezTo>
                    <a:cubicBezTo>
                      <a:pt x="40" y="14"/>
                      <a:pt x="40" y="14"/>
                      <a:pt x="41" y="14"/>
                    </a:cubicBezTo>
                    <a:cubicBezTo>
                      <a:pt x="41" y="14"/>
                      <a:pt x="41" y="14"/>
                      <a:pt x="41" y="14"/>
                    </a:cubicBezTo>
                    <a:cubicBezTo>
                      <a:pt x="42" y="15"/>
                      <a:pt x="47" y="20"/>
                      <a:pt x="47" y="21"/>
                    </a:cubicBezTo>
                    <a:cubicBezTo>
                      <a:pt x="47" y="21"/>
                      <a:pt x="47" y="21"/>
                      <a:pt x="47" y="22"/>
                    </a:cubicBezTo>
                    <a:cubicBezTo>
                      <a:pt x="46" y="23"/>
                      <a:pt x="45" y="25"/>
                      <a:pt x="43" y="26"/>
                    </a:cubicBezTo>
                    <a:cubicBezTo>
                      <a:pt x="44" y="27"/>
                      <a:pt x="44" y="28"/>
                      <a:pt x="45" y="30"/>
                    </a:cubicBezTo>
                    <a:cubicBezTo>
                      <a:pt x="51" y="30"/>
                      <a:pt x="51" y="30"/>
                      <a:pt x="51" y="30"/>
                    </a:cubicBezTo>
                    <a:cubicBezTo>
                      <a:pt x="51" y="31"/>
                      <a:pt x="52" y="31"/>
                      <a:pt x="52" y="32"/>
                    </a:cubicBezTo>
                    <a:lnTo>
                      <a:pt x="52" y="39"/>
                    </a:lnTo>
                    <a:close/>
                    <a:moveTo>
                      <a:pt x="26" y="25"/>
                    </a:moveTo>
                    <a:cubicBezTo>
                      <a:pt x="21" y="25"/>
                      <a:pt x="16" y="30"/>
                      <a:pt x="16" y="35"/>
                    </a:cubicBezTo>
                    <a:cubicBezTo>
                      <a:pt x="16" y="41"/>
                      <a:pt x="21" y="46"/>
                      <a:pt x="26" y="46"/>
                    </a:cubicBezTo>
                    <a:cubicBezTo>
                      <a:pt x="32" y="46"/>
                      <a:pt x="36" y="41"/>
                      <a:pt x="36" y="35"/>
                    </a:cubicBezTo>
                    <a:cubicBezTo>
                      <a:pt x="36" y="30"/>
                      <a:pt x="32" y="25"/>
                      <a:pt x="26" y="25"/>
                    </a:cubicBezTo>
                    <a:close/>
                    <a:moveTo>
                      <a:pt x="78" y="18"/>
                    </a:moveTo>
                    <a:cubicBezTo>
                      <a:pt x="78" y="18"/>
                      <a:pt x="72" y="19"/>
                      <a:pt x="72" y="19"/>
                    </a:cubicBezTo>
                    <a:cubicBezTo>
                      <a:pt x="71" y="20"/>
                      <a:pt x="71" y="20"/>
                      <a:pt x="70" y="21"/>
                    </a:cubicBezTo>
                    <a:cubicBezTo>
                      <a:pt x="71" y="22"/>
                      <a:pt x="72" y="26"/>
                      <a:pt x="72" y="26"/>
                    </a:cubicBezTo>
                    <a:cubicBezTo>
                      <a:pt x="72" y="27"/>
                      <a:pt x="72" y="27"/>
                      <a:pt x="72" y="27"/>
                    </a:cubicBezTo>
                    <a:cubicBezTo>
                      <a:pt x="72" y="27"/>
                      <a:pt x="68" y="30"/>
                      <a:pt x="67" y="30"/>
                    </a:cubicBezTo>
                    <a:cubicBezTo>
                      <a:pt x="67" y="30"/>
                      <a:pt x="64" y="26"/>
                      <a:pt x="63" y="25"/>
                    </a:cubicBezTo>
                    <a:cubicBezTo>
                      <a:pt x="63" y="25"/>
                      <a:pt x="63" y="25"/>
                      <a:pt x="62" y="25"/>
                    </a:cubicBezTo>
                    <a:cubicBezTo>
                      <a:pt x="62" y="25"/>
                      <a:pt x="61" y="25"/>
                      <a:pt x="61" y="25"/>
                    </a:cubicBezTo>
                    <a:cubicBezTo>
                      <a:pt x="61" y="26"/>
                      <a:pt x="58" y="30"/>
                      <a:pt x="57" y="30"/>
                    </a:cubicBezTo>
                    <a:cubicBezTo>
                      <a:pt x="57" y="30"/>
                      <a:pt x="53" y="27"/>
                      <a:pt x="52" y="27"/>
                    </a:cubicBezTo>
                    <a:cubicBezTo>
                      <a:pt x="52" y="27"/>
                      <a:pt x="52" y="27"/>
                      <a:pt x="52" y="26"/>
                    </a:cubicBezTo>
                    <a:cubicBezTo>
                      <a:pt x="52" y="26"/>
                      <a:pt x="54" y="22"/>
                      <a:pt x="54" y="21"/>
                    </a:cubicBezTo>
                    <a:cubicBezTo>
                      <a:pt x="53" y="20"/>
                      <a:pt x="53" y="20"/>
                      <a:pt x="53" y="19"/>
                    </a:cubicBezTo>
                    <a:cubicBezTo>
                      <a:pt x="52" y="19"/>
                      <a:pt x="47" y="18"/>
                      <a:pt x="47" y="18"/>
                    </a:cubicBezTo>
                    <a:cubicBezTo>
                      <a:pt x="47" y="12"/>
                      <a:pt x="47" y="12"/>
                      <a:pt x="47" y="12"/>
                    </a:cubicBezTo>
                    <a:cubicBezTo>
                      <a:pt x="47" y="11"/>
                      <a:pt x="52" y="11"/>
                      <a:pt x="53" y="11"/>
                    </a:cubicBezTo>
                    <a:cubicBezTo>
                      <a:pt x="53" y="10"/>
                      <a:pt x="53" y="9"/>
                      <a:pt x="54" y="9"/>
                    </a:cubicBezTo>
                    <a:cubicBezTo>
                      <a:pt x="54" y="8"/>
                      <a:pt x="52" y="4"/>
                      <a:pt x="52" y="3"/>
                    </a:cubicBezTo>
                    <a:cubicBezTo>
                      <a:pt x="52" y="3"/>
                      <a:pt x="52" y="3"/>
                      <a:pt x="52" y="3"/>
                    </a:cubicBezTo>
                    <a:cubicBezTo>
                      <a:pt x="53" y="3"/>
                      <a:pt x="57" y="0"/>
                      <a:pt x="57" y="0"/>
                    </a:cubicBezTo>
                    <a:cubicBezTo>
                      <a:pt x="58" y="0"/>
                      <a:pt x="61" y="4"/>
                      <a:pt x="61" y="5"/>
                    </a:cubicBezTo>
                    <a:cubicBezTo>
                      <a:pt x="61" y="4"/>
                      <a:pt x="62" y="4"/>
                      <a:pt x="62" y="4"/>
                    </a:cubicBezTo>
                    <a:cubicBezTo>
                      <a:pt x="63" y="4"/>
                      <a:pt x="63" y="4"/>
                      <a:pt x="63" y="5"/>
                    </a:cubicBezTo>
                    <a:cubicBezTo>
                      <a:pt x="64" y="3"/>
                      <a:pt x="66" y="1"/>
                      <a:pt x="67" y="0"/>
                    </a:cubicBezTo>
                    <a:cubicBezTo>
                      <a:pt x="67" y="0"/>
                      <a:pt x="67" y="0"/>
                      <a:pt x="67" y="0"/>
                    </a:cubicBezTo>
                    <a:cubicBezTo>
                      <a:pt x="68" y="0"/>
                      <a:pt x="72" y="2"/>
                      <a:pt x="72" y="3"/>
                    </a:cubicBezTo>
                    <a:cubicBezTo>
                      <a:pt x="72" y="3"/>
                      <a:pt x="72" y="3"/>
                      <a:pt x="72" y="3"/>
                    </a:cubicBezTo>
                    <a:cubicBezTo>
                      <a:pt x="72" y="4"/>
                      <a:pt x="71" y="8"/>
                      <a:pt x="70" y="9"/>
                    </a:cubicBezTo>
                    <a:cubicBezTo>
                      <a:pt x="71" y="9"/>
                      <a:pt x="71" y="10"/>
                      <a:pt x="72" y="11"/>
                    </a:cubicBezTo>
                    <a:cubicBezTo>
                      <a:pt x="72" y="11"/>
                      <a:pt x="78" y="11"/>
                      <a:pt x="78" y="12"/>
                    </a:cubicBezTo>
                    <a:lnTo>
                      <a:pt x="78" y="18"/>
                    </a:lnTo>
                    <a:close/>
                    <a:moveTo>
                      <a:pt x="78" y="59"/>
                    </a:moveTo>
                    <a:cubicBezTo>
                      <a:pt x="78" y="59"/>
                      <a:pt x="72" y="60"/>
                      <a:pt x="72" y="60"/>
                    </a:cubicBezTo>
                    <a:cubicBezTo>
                      <a:pt x="71" y="61"/>
                      <a:pt x="71" y="61"/>
                      <a:pt x="70" y="62"/>
                    </a:cubicBezTo>
                    <a:cubicBezTo>
                      <a:pt x="71" y="63"/>
                      <a:pt x="72" y="67"/>
                      <a:pt x="72" y="68"/>
                    </a:cubicBezTo>
                    <a:cubicBezTo>
                      <a:pt x="72" y="68"/>
                      <a:pt x="72" y="68"/>
                      <a:pt x="72" y="68"/>
                    </a:cubicBezTo>
                    <a:cubicBezTo>
                      <a:pt x="72" y="68"/>
                      <a:pt x="68" y="71"/>
                      <a:pt x="67" y="71"/>
                    </a:cubicBezTo>
                    <a:cubicBezTo>
                      <a:pt x="67" y="71"/>
                      <a:pt x="64" y="67"/>
                      <a:pt x="63" y="66"/>
                    </a:cubicBezTo>
                    <a:cubicBezTo>
                      <a:pt x="63" y="66"/>
                      <a:pt x="63" y="66"/>
                      <a:pt x="62" y="66"/>
                    </a:cubicBezTo>
                    <a:cubicBezTo>
                      <a:pt x="62" y="66"/>
                      <a:pt x="61" y="66"/>
                      <a:pt x="61" y="66"/>
                    </a:cubicBezTo>
                    <a:cubicBezTo>
                      <a:pt x="61" y="67"/>
                      <a:pt x="58" y="71"/>
                      <a:pt x="57" y="71"/>
                    </a:cubicBezTo>
                    <a:cubicBezTo>
                      <a:pt x="57" y="71"/>
                      <a:pt x="53" y="68"/>
                      <a:pt x="52" y="68"/>
                    </a:cubicBezTo>
                    <a:cubicBezTo>
                      <a:pt x="52" y="68"/>
                      <a:pt x="52" y="68"/>
                      <a:pt x="52" y="68"/>
                    </a:cubicBezTo>
                    <a:cubicBezTo>
                      <a:pt x="52" y="67"/>
                      <a:pt x="54" y="63"/>
                      <a:pt x="54" y="62"/>
                    </a:cubicBezTo>
                    <a:cubicBezTo>
                      <a:pt x="53" y="61"/>
                      <a:pt x="53" y="61"/>
                      <a:pt x="53" y="60"/>
                    </a:cubicBezTo>
                    <a:cubicBezTo>
                      <a:pt x="52" y="60"/>
                      <a:pt x="47" y="59"/>
                      <a:pt x="47" y="59"/>
                    </a:cubicBezTo>
                    <a:cubicBezTo>
                      <a:pt x="47" y="53"/>
                      <a:pt x="47" y="53"/>
                      <a:pt x="47" y="53"/>
                    </a:cubicBezTo>
                    <a:cubicBezTo>
                      <a:pt x="47" y="52"/>
                      <a:pt x="52" y="52"/>
                      <a:pt x="53" y="52"/>
                    </a:cubicBezTo>
                    <a:cubicBezTo>
                      <a:pt x="53" y="51"/>
                      <a:pt x="53" y="50"/>
                      <a:pt x="54" y="50"/>
                    </a:cubicBezTo>
                    <a:cubicBezTo>
                      <a:pt x="54" y="49"/>
                      <a:pt x="52" y="45"/>
                      <a:pt x="52" y="44"/>
                    </a:cubicBezTo>
                    <a:cubicBezTo>
                      <a:pt x="52" y="44"/>
                      <a:pt x="52" y="44"/>
                      <a:pt x="52" y="44"/>
                    </a:cubicBezTo>
                    <a:cubicBezTo>
                      <a:pt x="53" y="44"/>
                      <a:pt x="57" y="41"/>
                      <a:pt x="57" y="41"/>
                    </a:cubicBezTo>
                    <a:cubicBezTo>
                      <a:pt x="58" y="41"/>
                      <a:pt x="61" y="45"/>
                      <a:pt x="61" y="46"/>
                    </a:cubicBezTo>
                    <a:cubicBezTo>
                      <a:pt x="61" y="46"/>
                      <a:pt x="62" y="46"/>
                      <a:pt x="62" y="46"/>
                    </a:cubicBezTo>
                    <a:cubicBezTo>
                      <a:pt x="63" y="46"/>
                      <a:pt x="63" y="46"/>
                      <a:pt x="63" y="46"/>
                    </a:cubicBezTo>
                    <a:cubicBezTo>
                      <a:pt x="64" y="44"/>
                      <a:pt x="66" y="43"/>
                      <a:pt x="67" y="41"/>
                    </a:cubicBezTo>
                    <a:cubicBezTo>
                      <a:pt x="67" y="41"/>
                      <a:pt x="67" y="41"/>
                      <a:pt x="67" y="41"/>
                    </a:cubicBezTo>
                    <a:cubicBezTo>
                      <a:pt x="68" y="41"/>
                      <a:pt x="72" y="44"/>
                      <a:pt x="72" y="44"/>
                    </a:cubicBezTo>
                    <a:cubicBezTo>
                      <a:pt x="72" y="44"/>
                      <a:pt x="72" y="44"/>
                      <a:pt x="72" y="44"/>
                    </a:cubicBezTo>
                    <a:cubicBezTo>
                      <a:pt x="72" y="45"/>
                      <a:pt x="71" y="49"/>
                      <a:pt x="70" y="50"/>
                    </a:cubicBezTo>
                    <a:cubicBezTo>
                      <a:pt x="71" y="50"/>
                      <a:pt x="71" y="51"/>
                      <a:pt x="72" y="52"/>
                    </a:cubicBezTo>
                    <a:cubicBezTo>
                      <a:pt x="72" y="52"/>
                      <a:pt x="78" y="52"/>
                      <a:pt x="78" y="53"/>
                    </a:cubicBezTo>
                    <a:lnTo>
                      <a:pt x="78" y="59"/>
                    </a:lnTo>
                    <a:close/>
                    <a:moveTo>
                      <a:pt x="62" y="10"/>
                    </a:moveTo>
                    <a:cubicBezTo>
                      <a:pt x="59" y="10"/>
                      <a:pt x="57" y="12"/>
                      <a:pt x="57" y="15"/>
                    </a:cubicBezTo>
                    <a:cubicBezTo>
                      <a:pt x="57" y="18"/>
                      <a:pt x="59" y="20"/>
                      <a:pt x="62" y="20"/>
                    </a:cubicBezTo>
                    <a:cubicBezTo>
                      <a:pt x="65" y="20"/>
                      <a:pt x="67" y="18"/>
                      <a:pt x="67" y="15"/>
                    </a:cubicBezTo>
                    <a:cubicBezTo>
                      <a:pt x="67" y="12"/>
                      <a:pt x="65" y="10"/>
                      <a:pt x="62" y="10"/>
                    </a:cubicBezTo>
                    <a:close/>
                    <a:moveTo>
                      <a:pt x="62" y="51"/>
                    </a:moveTo>
                    <a:cubicBezTo>
                      <a:pt x="59" y="51"/>
                      <a:pt x="57" y="53"/>
                      <a:pt x="57" y="56"/>
                    </a:cubicBezTo>
                    <a:cubicBezTo>
                      <a:pt x="57" y="59"/>
                      <a:pt x="59" y="61"/>
                      <a:pt x="62" y="61"/>
                    </a:cubicBezTo>
                    <a:cubicBezTo>
                      <a:pt x="65" y="61"/>
                      <a:pt x="67" y="59"/>
                      <a:pt x="67" y="56"/>
                    </a:cubicBezTo>
                    <a:cubicBezTo>
                      <a:pt x="67" y="53"/>
                      <a:pt x="65" y="51"/>
                      <a:pt x="62" y="51"/>
                    </a:cubicBezTo>
                    <a:close/>
                  </a:path>
                </a:pathLst>
              </a:custGeom>
              <a:solidFill>
                <a:schemeClr val="bg1"/>
              </a:solidFill>
              <a:ln w="9525">
                <a:noFill/>
                <a:round/>
                <a:headEnd/>
                <a:tailEnd/>
              </a:ln>
            </p:spPr>
            <p:txBody>
              <a:bodyPr vert="horz" wrap="square" lIns="99526" tIns="49764" rIns="99526" bIns="49764" numCol="1" anchor="t" anchorCtr="0" compatLnSpc="1">
                <a:prstTxWarp prst="textNoShape">
                  <a:avLst/>
                </a:prstTxWarp>
              </a:bodyPr>
              <a:lstStyle/>
              <a:p>
                <a:pPr>
                  <a:lnSpc>
                    <a:spcPct val="120000"/>
                  </a:lnSpc>
                </a:pPr>
                <a:endParaRPr lang="en-US" sz="1394" dirty="0">
                  <a:latin typeface="Arial" panose="020B0604020202020204" pitchFamily="34" charset="0"/>
                  <a:ea typeface="微软雅黑" panose="020B0503020204020204" pitchFamily="34" charset="-122"/>
                  <a:sym typeface="Arial" panose="020B0604020202020204" pitchFamily="34" charset="0"/>
                </a:endParaRPr>
              </a:p>
            </p:txBody>
          </p:sp>
        </p:grpSp>
      </p:grpSp>
      <p:sp>
        <p:nvSpPr>
          <p:cNvPr id="35" name="TextBox 20">
            <a:extLst>
              <a:ext uri="{FF2B5EF4-FFF2-40B4-BE49-F238E27FC236}">
                <a16:creationId xmlns:a16="http://schemas.microsoft.com/office/drawing/2014/main" id="{ACCB745F-C652-465D-BD06-F4346EA44F5F}"/>
              </a:ext>
            </a:extLst>
          </p:cNvPr>
          <p:cNvSpPr txBox="1"/>
          <p:nvPr/>
        </p:nvSpPr>
        <p:spPr>
          <a:xfrm>
            <a:off x="1786422" y="1935374"/>
            <a:ext cx="4720856" cy="1369606"/>
          </a:xfrm>
          <a:prstGeom prst="rect">
            <a:avLst/>
          </a:prstGeom>
          <a:noFill/>
        </p:spPr>
        <p:txBody>
          <a:bodyPr wrap="square" rtlCol="0">
            <a:spAutoFit/>
          </a:bodyPr>
          <a:lstStyle/>
          <a:p>
            <a:r>
              <a:rPr lang="zh-CN" altLang="en-US" sz="2000" b="1" dirty="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加入标题描述</a:t>
            </a:r>
            <a:endParaRPr lang="en-US" sz="4000" b="1" dirty="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endParaRPr>
          </a:p>
          <a:p>
            <a:endParaRPr lang="en-US" sz="1050" dirty="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endParaRPr>
          </a:p>
          <a:p>
            <a:r>
              <a:rPr lang="zh-CN" altLang="en-US" sz="1050" dirty="0">
                <a:solidFill>
                  <a:schemeClr val="bg1">
                    <a:lumMod val="50000"/>
                  </a:schemeClr>
                </a:solidFill>
                <a:latin typeface="微软雅黑" panose="020B0503020204020204" pitchFamily="34" charset="-122"/>
                <a:ea typeface="微软雅黑" panose="020B0503020204020204" pitchFamily="34" charset="-122"/>
                <a:cs typeface="Lato Regular"/>
              </a:rPr>
              <a:t>点击此处更换文本点击此处更换文本点击此处更换文本点击此处更换文本点击此处更换文本点击此处更换文本点击此处更换文本点击此处更换文本点击此处更换文本点击此处更换文本点击此处更换文本点击此处更换文本</a:t>
            </a:r>
            <a:endParaRPr lang="en-US" altLang="zh-CN" sz="1050" dirty="0">
              <a:solidFill>
                <a:schemeClr val="bg1">
                  <a:lumMod val="50000"/>
                </a:schemeClr>
              </a:solidFill>
              <a:latin typeface="微软雅黑" panose="020B0503020204020204" pitchFamily="34" charset="-122"/>
              <a:ea typeface="微软雅黑" panose="020B0503020204020204" pitchFamily="34" charset="-122"/>
              <a:cs typeface="Lato Regular"/>
            </a:endParaRPr>
          </a:p>
          <a:p>
            <a:endParaRPr lang="en-US" altLang="zh-CN" sz="1050" dirty="0">
              <a:solidFill>
                <a:schemeClr val="bg1">
                  <a:lumMod val="50000"/>
                </a:schemeClr>
              </a:solidFill>
              <a:latin typeface="微软雅黑" panose="020B0503020204020204" pitchFamily="34" charset="-122"/>
              <a:ea typeface="微软雅黑" panose="020B0503020204020204" pitchFamily="34" charset="-122"/>
              <a:cs typeface="Lato Regular"/>
            </a:endParaRPr>
          </a:p>
          <a:p>
            <a:endParaRPr lang="en-US" altLang="zh-CN" sz="1050" dirty="0">
              <a:solidFill>
                <a:schemeClr val="bg1">
                  <a:lumMod val="50000"/>
                </a:schemeClr>
              </a:solidFill>
              <a:latin typeface="微软雅黑" panose="020B0503020204020204" pitchFamily="34" charset="-122"/>
              <a:ea typeface="微软雅黑" panose="020B0503020204020204" pitchFamily="34" charset="-122"/>
              <a:cs typeface="Lato Regular"/>
            </a:endParaRPr>
          </a:p>
        </p:txBody>
      </p:sp>
      <p:sp>
        <p:nvSpPr>
          <p:cNvPr id="36" name="Oval 36">
            <a:extLst>
              <a:ext uri="{FF2B5EF4-FFF2-40B4-BE49-F238E27FC236}">
                <a16:creationId xmlns:a16="http://schemas.microsoft.com/office/drawing/2014/main" id="{900CA821-A5B3-439F-8B59-FC478FB0B57A}"/>
              </a:ext>
            </a:extLst>
          </p:cNvPr>
          <p:cNvSpPr/>
          <p:nvPr/>
        </p:nvSpPr>
        <p:spPr>
          <a:xfrm>
            <a:off x="1893579" y="3430347"/>
            <a:ext cx="392048" cy="392048"/>
          </a:xfrm>
          <a:prstGeom prst="ellipse">
            <a:avLst/>
          </a:prstGeom>
          <a:solidFill>
            <a:srgbClr val="25AFC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dirty="0">
                <a:solidFill>
                  <a:schemeClr val="bg1"/>
                </a:solidFill>
                <a:latin typeface="FontAwesome" pitchFamily="2" charset="0"/>
              </a:rPr>
              <a:t>1</a:t>
            </a:r>
            <a:endParaRPr lang="en-US" sz="1600" dirty="0">
              <a:solidFill>
                <a:schemeClr val="bg1"/>
              </a:solidFill>
            </a:endParaRPr>
          </a:p>
        </p:txBody>
      </p:sp>
      <p:sp>
        <p:nvSpPr>
          <p:cNvPr id="37" name="Oval 37">
            <a:extLst>
              <a:ext uri="{FF2B5EF4-FFF2-40B4-BE49-F238E27FC236}">
                <a16:creationId xmlns:a16="http://schemas.microsoft.com/office/drawing/2014/main" id="{39E8E7A7-36CF-47E8-B997-B0429F1CD2E6}"/>
              </a:ext>
            </a:extLst>
          </p:cNvPr>
          <p:cNvSpPr/>
          <p:nvPr/>
        </p:nvSpPr>
        <p:spPr>
          <a:xfrm>
            <a:off x="1893579" y="4281539"/>
            <a:ext cx="392048" cy="392048"/>
          </a:xfrm>
          <a:prstGeom prst="ellipse">
            <a:avLst/>
          </a:prstGeom>
          <a:solidFill>
            <a:srgbClr val="25AFC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dirty="0">
                <a:solidFill>
                  <a:schemeClr val="bg1"/>
                </a:solidFill>
                <a:latin typeface="FontAwesome" pitchFamily="2" charset="0"/>
              </a:rPr>
              <a:t>2</a:t>
            </a:r>
            <a:endParaRPr lang="en-US" sz="1600" dirty="0">
              <a:solidFill>
                <a:schemeClr val="bg1"/>
              </a:solidFill>
            </a:endParaRPr>
          </a:p>
        </p:txBody>
      </p:sp>
      <p:sp>
        <p:nvSpPr>
          <p:cNvPr id="38" name="Oval 38">
            <a:extLst>
              <a:ext uri="{FF2B5EF4-FFF2-40B4-BE49-F238E27FC236}">
                <a16:creationId xmlns:a16="http://schemas.microsoft.com/office/drawing/2014/main" id="{EEEB98D4-E913-4A4A-9AFC-413FD6BCE0DB}"/>
              </a:ext>
            </a:extLst>
          </p:cNvPr>
          <p:cNvSpPr/>
          <p:nvPr/>
        </p:nvSpPr>
        <p:spPr>
          <a:xfrm>
            <a:off x="1893579" y="5132730"/>
            <a:ext cx="392048" cy="392048"/>
          </a:xfrm>
          <a:prstGeom prst="ellipse">
            <a:avLst/>
          </a:prstGeom>
          <a:solidFill>
            <a:srgbClr val="25AFC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dirty="0">
                <a:solidFill>
                  <a:schemeClr val="bg1"/>
                </a:solidFill>
                <a:latin typeface="FontAwesome" pitchFamily="2" charset="0"/>
              </a:rPr>
              <a:t>3</a:t>
            </a:r>
            <a:endParaRPr lang="en-US" sz="1600" dirty="0">
              <a:solidFill>
                <a:schemeClr val="bg1"/>
              </a:solidFill>
            </a:endParaRPr>
          </a:p>
        </p:txBody>
      </p:sp>
      <p:sp>
        <p:nvSpPr>
          <p:cNvPr id="39" name="TextBox 24">
            <a:extLst>
              <a:ext uri="{FF2B5EF4-FFF2-40B4-BE49-F238E27FC236}">
                <a16:creationId xmlns:a16="http://schemas.microsoft.com/office/drawing/2014/main" id="{217B0B12-6599-41FE-9050-EA29E9AFB62C}"/>
              </a:ext>
            </a:extLst>
          </p:cNvPr>
          <p:cNvSpPr txBox="1"/>
          <p:nvPr/>
        </p:nvSpPr>
        <p:spPr>
          <a:xfrm>
            <a:off x="2438121" y="3349372"/>
            <a:ext cx="3031624" cy="415498"/>
          </a:xfrm>
          <a:prstGeom prst="rect">
            <a:avLst/>
          </a:prstGeom>
          <a:noFill/>
        </p:spPr>
        <p:txBody>
          <a:bodyPr wrap="square" rtlCol="0">
            <a:spAutoFit/>
          </a:bodyPr>
          <a:lstStyle/>
          <a:p>
            <a:r>
              <a:rPr lang="zh-CN" altLang="en-US" sz="1050" dirty="0">
                <a:solidFill>
                  <a:schemeClr val="bg1">
                    <a:lumMod val="50000"/>
                  </a:schemeClr>
                </a:solidFill>
                <a:latin typeface="微软雅黑" panose="020B0503020204020204" pitchFamily="34" charset="-122"/>
                <a:ea typeface="微软雅黑" panose="020B0503020204020204" pitchFamily="34" charset="-122"/>
                <a:cs typeface="Lato Regular"/>
              </a:rPr>
              <a:t>点击此处更换文本点击此处更换文本点击此处更换文本</a:t>
            </a:r>
            <a:endParaRPr lang="en-US" altLang="zh-CN" sz="1050" dirty="0">
              <a:solidFill>
                <a:schemeClr val="bg1">
                  <a:lumMod val="50000"/>
                </a:schemeClr>
              </a:solidFill>
              <a:latin typeface="微软雅黑" panose="020B0503020204020204" pitchFamily="34" charset="-122"/>
              <a:ea typeface="微软雅黑" panose="020B0503020204020204" pitchFamily="34" charset="-122"/>
              <a:cs typeface="Lato Regular"/>
            </a:endParaRPr>
          </a:p>
        </p:txBody>
      </p:sp>
      <p:sp>
        <p:nvSpPr>
          <p:cNvPr id="40" name="TextBox 25">
            <a:extLst>
              <a:ext uri="{FF2B5EF4-FFF2-40B4-BE49-F238E27FC236}">
                <a16:creationId xmlns:a16="http://schemas.microsoft.com/office/drawing/2014/main" id="{6C09572B-0FA6-4B8B-B08F-D81C70E40FAD}"/>
              </a:ext>
            </a:extLst>
          </p:cNvPr>
          <p:cNvSpPr txBox="1"/>
          <p:nvPr/>
        </p:nvSpPr>
        <p:spPr>
          <a:xfrm>
            <a:off x="2433200" y="4200965"/>
            <a:ext cx="3031624" cy="415498"/>
          </a:xfrm>
          <a:prstGeom prst="rect">
            <a:avLst/>
          </a:prstGeom>
          <a:noFill/>
        </p:spPr>
        <p:txBody>
          <a:bodyPr wrap="square" rtlCol="0">
            <a:spAutoFit/>
          </a:bodyPr>
          <a:lstStyle/>
          <a:p>
            <a:r>
              <a:rPr lang="zh-CN" altLang="en-US" sz="1050" dirty="0">
                <a:solidFill>
                  <a:schemeClr val="bg1">
                    <a:lumMod val="50000"/>
                  </a:schemeClr>
                </a:solidFill>
                <a:latin typeface="微软雅黑" panose="020B0503020204020204" pitchFamily="34" charset="-122"/>
                <a:ea typeface="微软雅黑" panose="020B0503020204020204" pitchFamily="34" charset="-122"/>
                <a:cs typeface="Lato Regular"/>
              </a:rPr>
              <a:t>点击此处更换文本点击此处更换文本点击此处更换文本</a:t>
            </a:r>
            <a:endParaRPr lang="en-US" altLang="zh-CN" sz="1050" dirty="0">
              <a:solidFill>
                <a:schemeClr val="bg1">
                  <a:lumMod val="50000"/>
                </a:schemeClr>
              </a:solidFill>
              <a:latin typeface="微软雅黑" panose="020B0503020204020204" pitchFamily="34" charset="-122"/>
              <a:ea typeface="微软雅黑" panose="020B0503020204020204" pitchFamily="34" charset="-122"/>
              <a:cs typeface="Lato Regular"/>
            </a:endParaRPr>
          </a:p>
        </p:txBody>
      </p:sp>
      <p:sp>
        <p:nvSpPr>
          <p:cNvPr id="41" name="TextBox 26">
            <a:extLst>
              <a:ext uri="{FF2B5EF4-FFF2-40B4-BE49-F238E27FC236}">
                <a16:creationId xmlns:a16="http://schemas.microsoft.com/office/drawing/2014/main" id="{AC5D797B-EFA5-42FD-A60C-B99CA6E3F2E8}"/>
              </a:ext>
            </a:extLst>
          </p:cNvPr>
          <p:cNvSpPr txBox="1"/>
          <p:nvPr/>
        </p:nvSpPr>
        <p:spPr>
          <a:xfrm>
            <a:off x="2433200" y="5051755"/>
            <a:ext cx="3031624" cy="415498"/>
          </a:xfrm>
          <a:prstGeom prst="rect">
            <a:avLst/>
          </a:prstGeom>
          <a:noFill/>
        </p:spPr>
        <p:txBody>
          <a:bodyPr wrap="square" rtlCol="0">
            <a:spAutoFit/>
          </a:bodyPr>
          <a:lstStyle/>
          <a:p>
            <a:r>
              <a:rPr lang="zh-CN" altLang="en-US" sz="1050" dirty="0">
                <a:solidFill>
                  <a:schemeClr val="bg1">
                    <a:lumMod val="50000"/>
                  </a:schemeClr>
                </a:solidFill>
                <a:latin typeface="微软雅黑" panose="020B0503020204020204" pitchFamily="34" charset="-122"/>
                <a:ea typeface="微软雅黑" panose="020B0503020204020204" pitchFamily="34" charset="-122"/>
                <a:cs typeface="Lato Regular"/>
              </a:rPr>
              <a:t>点击此处更换文本点击此处更换文本点击此处更换文本</a:t>
            </a:r>
            <a:endParaRPr lang="en-US" altLang="zh-CN" sz="1050" dirty="0">
              <a:solidFill>
                <a:schemeClr val="bg1">
                  <a:lumMod val="50000"/>
                </a:schemeClr>
              </a:solidFill>
              <a:latin typeface="微软雅黑" panose="020B0503020204020204" pitchFamily="34" charset="-122"/>
              <a:ea typeface="微软雅黑" panose="020B0503020204020204" pitchFamily="34" charset="-122"/>
              <a:cs typeface="Lato Regular"/>
            </a:endParaRPr>
          </a:p>
        </p:txBody>
      </p:sp>
    </p:spTree>
    <p:extLst>
      <p:ext uri="{BB962C8B-B14F-4D97-AF65-F5344CB8AC3E}">
        <p14:creationId xmlns:p14="http://schemas.microsoft.com/office/powerpoint/2010/main" val="2646986190"/>
      </p:ext>
    </p:extLst>
  </p:cSld>
  <p:clrMapOvr>
    <a:masterClrMapping/>
  </p:clrMapOvr>
  <p:transition spd="slow" advClick="0" advTm="1000">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arn(inVertical)">
                                      <p:cBhvr>
                                        <p:cTn id="7" dur="500"/>
                                        <p:tgtEl>
                                          <p:spTgt spid="2"/>
                                        </p:tgtEl>
                                      </p:cBhvr>
                                    </p:animEffect>
                                  </p:childTnLst>
                                </p:cTn>
                              </p:par>
                            </p:childTnLst>
                          </p:cTn>
                        </p:par>
                        <p:par>
                          <p:cTn id="8" fill="hold">
                            <p:stCondLst>
                              <p:cond delay="500"/>
                            </p:stCondLst>
                            <p:childTnLst>
                              <p:par>
                                <p:cTn id="9" presetID="2" presetClass="entr" presetSubtype="8" fill="hold" nodeType="afterEffect">
                                  <p:stCondLst>
                                    <p:cond delay="0"/>
                                  </p:stCondLst>
                                  <p:childTnLst>
                                    <p:set>
                                      <p:cBhvr>
                                        <p:cTn id="10" dur="1" fill="hold">
                                          <p:stCondLst>
                                            <p:cond delay="0"/>
                                          </p:stCondLst>
                                        </p:cTn>
                                        <p:tgtEl>
                                          <p:spTgt spid="7"/>
                                        </p:tgtEl>
                                        <p:attrNameLst>
                                          <p:attrName>style.visibility</p:attrName>
                                        </p:attrNameLst>
                                      </p:cBhvr>
                                      <p:to>
                                        <p:strVal val="visible"/>
                                      </p:to>
                                    </p:set>
                                    <p:anim calcmode="lin" valueType="num">
                                      <p:cBhvr additive="base">
                                        <p:cTn id="11" dur="500" fill="hold"/>
                                        <p:tgtEl>
                                          <p:spTgt spid="7"/>
                                        </p:tgtEl>
                                        <p:attrNameLst>
                                          <p:attrName>ppt_x</p:attrName>
                                        </p:attrNameLst>
                                      </p:cBhvr>
                                      <p:tavLst>
                                        <p:tav tm="0">
                                          <p:val>
                                            <p:strVal val="0-#ppt_w/2"/>
                                          </p:val>
                                        </p:tav>
                                        <p:tav tm="100000">
                                          <p:val>
                                            <p:strVal val="#ppt_x"/>
                                          </p:val>
                                        </p:tav>
                                      </p:tavLst>
                                    </p:anim>
                                    <p:anim calcmode="lin" valueType="num">
                                      <p:cBhvr additive="base">
                                        <p:cTn id="12" dur="500" fill="hold"/>
                                        <p:tgtEl>
                                          <p:spTgt spid="7"/>
                                        </p:tgtEl>
                                        <p:attrNameLst>
                                          <p:attrName>ppt_y</p:attrName>
                                        </p:attrNameLst>
                                      </p:cBhvr>
                                      <p:tavLst>
                                        <p:tav tm="0">
                                          <p:val>
                                            <p:strVal val="#ppt_y"/>
                                          </p:val>
                                        </p:tav>
                                        <p:tav tm="100000">
                                          <p:val>
                                            <p:strVal val="#ppt_y"/>
                                          </p:val>
                                        </p:tav>
                                      </p:tavLst>
                                    </p:anim>
                                  </p:childTnLst>
                                </p:cTn>
                              </p:par>
                            </p:childTnLst>
                          </p:cTn>
                        </p:par>
                        <p:par>
                          <p:cTn id="13" fill="hold">
                            <p:stCondLst>
                              <p:cond delay="1000"/>
                            </p:stCondLst>
                            <p:childTnLst>
                              <p:par>
                                <p:cTn id="14" presetID="2" presetClass="entr" presetSubtype="4" fill="hold" grpId="0" nodeType="afterEffect">
                                  <p:stCondLst>
                                    <p:cond delay="0"/>
                                  </p:stCondLst>
                                  <p:childTnLst>
                                    <p:set>
                                      <p:cBhvr>
                                        <p:cTn id="15" dur="1" fill="hold">
                                          <p:stCondLst>
                                            <p:cond delay="0"/>
                                          </p:stCondLst>
                                        </p:cTn>
                                        <p:tgtEl>
                                          <p:spTgt spid="35"/>
                                        </p:tgtEl>
                                        <p:attrNameLst>
                                          <p:attrName>style.visibility</p:attrName>
                                        </p:attrNameLst>
                                      </p:cBhvr>
                                      <p:to>
                                        <p:strVal val="visible"/>
                                      </p:to>
                                    </p:set>
                                    <p:anim calcmode="lin" valueType="num">
                                      <p:cBhvr additive="base">
                                        <p:cTn id="16" dur="250" fill="hold"/>
                                        <p:tgtEl>
                                          <p:spTgt spid="35"/>
                                        </p:tgtEl>
                                        <p:attrNameLst>
                                          <p:attrName>ppt_x</p:attrName>
                                        </p:attrNameLst>
                                      </p:cBhvr>
                                      <p:tavLst>
                                        <p:tav tm="0">
                                          <p:val>
                                            <p:strVal val="#ppt_x"/>
                                          </p:val>
                                        </p:tav>
                                        <p:tav tm="100000">
                                          <p:val>
                                            <p:strVal val="#ppt_x"/>
                                          </p:val>
                                        </p:tav>
                                      </p:tavLst>
                                    </p:anim>
                                    <p:anim calcmode="lin" valueType="num">
                                      <p:cBhvr additive="base">
                                        <p:cTn id="17" dur="250" fill="hold"/>
                                        <p:tgtEl>
                                          <p:spTgt spid="35"/>
                                        </p:tgtEl>
                                        <p:attrNameLst>
                                          <p:attrName>ppt_y</p:attrName>
                                        </p:attrNameLst>
                                      </p:cBhvr>
                                      <p:tavLst>
                                        <p:tav tm="0">
                                          <p:val>
                                            <p:strVal val="1+#ppt_h/2"/>
                                          </p:val>
                                        </p:tav>
                                        <p:tav tm="100000">
                                          <p:val>
                                            <p:strVal val="#ppt_y"/>
                                          </p:val>
                                        </p:tav>
                                      </p:tavLst>
                                    </p:anim>
                                  </p:childTnLst>
                                </p:cTn>
                              </p:par>
                            </p:childTnLst>
                          </p:cTn>
                        </p:par>
                        <p:par>
                          <p:cTn id="18" fill="hold">
                            <p:stCondLst>
                              <p:cond delay="1250"/>
                            </p:stCondLst>
                            <p:childTnLst>
                              <p:par>
                                <p:cTn id="19" presetID="2" presetClass="entr" presetSubtype="4" fill="hold" grpId="0" nodeType="afterEffect">
                                  <p:stCondLst>
                                    <p:cond delay="0"/>
                                  </p:stCondLst>
                                  <p:childTnLst>
                                    <p:set>
                                      <p:cBhvr>
                                        <p:cTn id="20" dur="1" fill="hold">
                                          <p:stCondLst>
                                            <p:cond delay="0"/>
                                          </p:stCondLst>
                                        </p:cTn>
                                        <p:tgtEl>
                                          <p:spTgt spid="36"/>
                                        </p:tgtEl>
                                        <p:attrNameLst>
                                          <p:attrName>style.visibility</p:attrName>
                                        </p:attrNameLst>
                                      </p:cBhvr>
                                      <p:to>
                                        <p:strVal val="visible"/>
                                      </p:to>
                                    </p:set>
                                    <p:anim calcmode="lin" valueType="num">
                                      <p:cBhvr additive="base">
                                        <p:cTn id="21" dur="250" fill="hold"/>
                                        <p:tgtEl>
                                          <p:spTgt spid="36"/>
                                        </p:tgtEl>
                                        <p:attrNameLst>
                                          <p:attrName>ppt_x</p:attrName>
                                        </p:attrNameLst>
                                      </p:cBhvr>
                                      <p:tavLst>
                                        <p:tav tm="0">
                                          <p:val>
                                            <p:strVal val="#ppt_x"/>
                                          </p:val>
                                        </p:tav>
                                        <p:tav tm="100000">
                                          <p:val>
                                            <p:strVal val="#ppt_x"/>
                                          </p:val>
                                        </p:tav>
                                      </p:tavLst>
                                    </p:anim>
                                    <p:anim calcmode="lin" valueType="num">
                                      <p:cBhvr additive="base">
                                        <p:cTn id="22" dur="250" fill="hold"/>
                                        <p:tgtEl>
                                          <p:spTgt spid="36"/>
                                        </p:tgtEl>
                                        <p:attrNameLst>
                                          <p:attrName>ppt_y</p:attrName>
                                        </p:attrNameLst>
                                      </p:cBhvr>
                                      <p:tavLst>
                                        <p:tav tm="0">
                                          <p:val>
                                            <p:strVal val="1+#ppt_h/2"/>
                                          </p:val>
                                        </p:tav>
                                        <p:tav tm="100000">
                                          <p:val>
                                            <p:strVal val="#ppt_y"/>
                                          </p:val>
                                        </p:tav>
                                      </p:tavLst>
                                    </p:anim>
                                  </p:childTnLst>
                                </p:cTn>
                              </p:par>
                            </p:childTnLst>
                          </p:cTn>
                        </p:par>
                        <p:par>
                          <p:cTn id="23" fill="hold">
                            <p:stCondLst>
                              <p:cond delay="1500"/>
                            </p:stCondLst>
                            <p:childTnLst>
                              <p:par>
                                <p:cTn id="24" presetID="2" presetClass="entr" presetSubtype="4" fill="hold" grpId="0" nodeType="afterEffect">
                                  <p:stCondLst>
                                    <p:cond delay="0"/>
                                  </p:stCondLst>
                                  <p:childTnLst>
                                    <p:set>
                                      <p:cBhvr>
                                        <p:cTn id="25" dur="1" fill="hold">
                                          <p:stCondLst>
                                            <p:cond delay="0"/>
                                          </p:stCondLst>
                                        </p:cTn>
                                        <p:tgtEl>
                                          <p:spTgt spid="37"/>
                                        </p:tgtEl>
                                        <p:attrNameLst>
                                          <p:attrName>style.visibility</p:attrName>
                                        </p:attrNameLst>
                                      </p:cBhvr>
                                      <p:to>
                                        <p:strVal val="visible"/>
                                      </p:to>
                                    </p:set>
                                    <p:anim calcmode="lin" valueType="num">
                                      <p:cBhvr additive="base">
                                        <p:cTn id="26" dur="250" fill="hold"/>
                                        <p:tgtEl>
                                          <p:spTgt spid="37"/>
                                        </p:tgtEl>
                                        <p:attrNameLst>
                                          <p:attrName>ppt_x</p:attrName>
                                        </p:attrNameLst>
                                      </p:cBhvr>
                                      <p:tavLst>
                                        <p:tav tm="0">
                                          <p:val>
                                            <p:strVal val="#ppt_x"/>
                                          </p:val>
                                        </p:tav>
                                        <p:tav tm="100000">
                                          <p:val>
                                            <p:strVal val="#ppt_x"/>
                                          </p:val>
                                        </p:tav>
                                      </p:tavLst>
                                    </p:anim>
                                    <p:anim calcmode="lin" valueType="num">
                                      <p:cBhvr additive="base">
                                        <p:cTn id="27" dur="250" fill="hold"/>
                                        <p:tgtEl>
                                          <p:spTgt spid="37"/>
                                        </p:tgtEl>
                                        <p:attrNameLst>
                                          <p:attrName>ppt_y</p:attrName>
                                        </p:attrNameLst>
                                      </p:cBhvr>
                                      <p:tavLst>
                                        <p:tav tm="0">
                                          <p:val>
                                            <p:strVal val="1+#ppt_h/2"/>
                                          </p:val>
                                        </p:tav>
                                        <p:tav tm="100000">
                                          <p:val>
                                            <p:strVal val="#ppt_y"/>
                                          </p:val>
                                        </p:tav>
                                      </p:tavLst>
                                    </p:anim>
                                  </p:childTnLst>
                                </p:cTn>
                              </p:par>
                            </p:childTnLst>
                          </p:cTn>
                        </p:par>
                        <p:par>
                          <p:cTn id="28" fill="hold">
                            <p:stCondLst>
                              <p:cond delay="1750"/>
                            </p:stCondLst>
                            <p:childTnLst>
                              <p:par>
                                <p:cTn id="29" presetID="2" presetClass="entr" presetSubtype="4" fill="hold" grpId="0" nodeType="afterEffect">
                                  <p:stCondLst>
                                    <p:cond delay="0"/>
                                  </p:stCondLst>
                                  <p:childTnLst>
                                    <p:set>
                                      <p:cBhvr>
                                        <p:cTn id="30" dur="1" fill="hold">
                                          <p:stCondLst>
                                            <p:cond delay="0"/>
                                          </p:stCondLst>
                                        </p:cTn>
                                        <p:tgtEl>
                                          <p:spTgt spid="38"/>
                                        </p:tgtEl>
                                        <p:attrNameLst>
                                          <p:attrName>style.visibility</p:attrName>
                                        </p:attrNameLst>
                                      </p:cBhvr>
                                      <p:to>
                                        <p:strVal val="visible"/>
                                      </p:to>
                                    </p:set>
                                    <p:anim calcmode="lin" valueType="num">
                                      <p:cBhvr additive="base">
                                        <p:cTn id="31" dur="250" fill="hold"/>
                                        <p:tgtEl>
                                          <p:spTgt spid="38"/>
                                        </p:tgtEl>
                                        <p:attrNameLst>
                                          <p:attrName>ppt_x</p:attrName>
                                        </p:attrNameLst>
                                      </p:cBhvr>
                                      <p:tavLst>
                                        <p:tav tm="0">
                                          <p:val>
                                            <p:strVal val="#ppt_x"/>
                                          </p:val>
                                        </p:tav>
                                        <p:tav tm="100000">
                                          <p:val>
                                            <p:strVal val="#ppt_x"/>
                                          </p:val>
                                        </p:tav>
                                      </p:tavLst>
                                    </p:anim>
                                    <p:anim calcmode="lin" valueType="num">
                                      <p:cBhvr additive="base">
                                        <p:cTn id="32" dur="250" fill="hold"/>
                                        <p:tgtEl>
                                          <p:spTgt spid="38"/>
                                        </p:tgtEl>
                                        <p:attrNameLst>
                                          <p:attrName>ppt_y</p:attrName>
                                        </p:attrNameLst>
                                      </p:cBhvr>
                                      <p:tavLst>
                                        <p:tav tm="0">
                                          <p:val>
                                            <p:strVal val="1+#ppt_h/2"/>
                                          </p:val>
                                        </p:tav>
                                        <p:tav tm="100000">
                                          <p:val>
                                            <p:strVal val="#ppt_y"/>
                                          </p:val>
                                        </p:tav>
                                      </p:tavLst>
                                    </p:anim>
                                  </p:childTnLst>
                                </p:cTn>
                              </p:par>
                            </p:childTnLst>
                          </p:cTn>
                        </p:par>
                        <p:par>
                          <p:cTn id="33" fill="hold">
                            <p:stCondLst>
                              <p:cond delay="2000"/>
                            </p:stCondLst>
                            <p:childTnLst>
                              <p:par>
                                <p:cTn id="34" presetID="2" presetClass="entr" presetSubtype="4" fill="hold" grpId="0" nodeType="afterEffect">
                                  <p:stCondLst>
                                    <p:cond delay="0"/>
                                  </p:stCondLst>
                                  <p:childTnLst>
                                    <p:set>
                                      <p:cBhvr>
                                        <p:cTn id="35" dur="1" fill="hold">
                                          <p:stCondLst>
                                            <p:cond delay="0"/>
                                          </p:stCondLst>
                                        </p:cTn>
                                        <p:tgtEl>
                                          <p:spTgt spid="39"/>
                                        </p:tgtEl>
                                        <p:attrNameLst>
                                          <p:attrName>style.visibility</p:attrName>
                                        </p:attrNameLst>
                                      </p:cBhvr>
                                      <p:to>
                                        <p:strVal val="visible"/>
                                      </p:to>
                                    </p:set>
                                    <p:anim calcmode="lin" valueType="num">
                                      <p:cBhvr additive="base">
                                        <p:cTn id="36" dur="250" fill="hold"/>
                                        <p:tgtEl>
                                          <p:spTgt spid="39"/>
                                        </p:tgtEl>
                                        <p:attrNameLst>
                                          <p:attrName>ppt_x</p:attrName>
                                        </p:attrNameLst>
                                      </p:cBhvr>
                                      <p:tavLst>
                                        <p:tav tm="0">
                                          <p:val>
                                            <p:strVal val="#ppt_x"/>
                                          </p:val>
                                        </p:tav>
                                        <p:tav tm="100000">
                                          <p:val>
                                            <p:strVal val="#ppt_x"/>
                                          </p:val>
                                        </p:tav>
                                      </p:tavLst>
                                    </p:anim>
                                    <p:anim calcmode="lin" valueType="num">
                                      <p:cBhvr additive="base">
                                        <p:cTn id="37" dur="250" fill="hold"/>
                                        <p:tgtEl>
                                          <p:spTgt spid="39"/>
                                        </p:tgtEl>
                                        <p:attrNameLst>
                                          <p:attrName>ppt_y</p:attrName>
                                        </p:attrNameLst>
                                      </p:cBhvr>
                                      <p:tavLst>
                                        <p:tav tm="0">
                                          <p:val>
                                            <p:strVal val="1+#ppt_h/2"/>
                                          </p:val>
                                        </p:tav>
                                        <p:tav tm="100000">
                                          <p:val>
                                            <p:strVal val="#ppt_y"/>
                                          </p:val>
                                        </p:tav>
                                      </p:tavLst>
                                    </p:anim>
                                  </p:childTnLst>
                                </p:cTn>
                              </p:par>
                            </p:childTnLst>
                          </p:cTn>
                        </p:par>
                        <p:par>
                          <p:cTn id="38" fill="hold">
                            <p:stCondLst>
                              <p:cond delay="2250"/>
                            </p:stCondLst>
                            <p:childTnLst>
                              <p:par>
                                <p:cTn id="39" presetID="2" presetClass="entr" presetSubtype="4" fill="hold" grpId="0" nodeType="afterEffect">
                                  <p:stCondLst>
                                    <p:cond delay="0"/>
                                  </p:stCondLst>
                                  <p:childTnLst>
                                    <p:set>
                                      <p:cBhvr>
                                        <p:cTn id="40" dur="1" fill="hold">
                                          <p:stCondLst>
                                            <p:cond delay="0"/>
                                          </p:stCondLst>
                                        </p:cTn>
                                        <p:tgtEl>
                                          <p:spTgt spid="40"/>
                                        </p:tgtEl>
                                        <p:attrNameLst>
                                          <p:attrName>style.visibility</p:attrName>
                                        </p:attrNameLst>
                                      </p:cBhvr>
                                      <p:to>
                                        <p:strVal val="visible"/>
                                      </p:to>
                                    </p:set>
                                    <p:anim calcmode="lin" valueType="num">
                                      <p:cBhvr additive="base">
                                        <p:cTn id="41" dur="250" fill="hold"/>
                                        <p:tgtEl>
                                          <p:spTgt spid="40"/>
                                        </p:tgtEl>
                                        <p:attrNameLst>
                                          <p:attrName>ppt_x</p:attrName>
                                        </p:attrNameLst>
                                      </p:cBhvr>
                                      <p:tavLst>
                                        <p:tav tm="0">
                                          <p:val>
                                            <p:strVal val="#ppt_x"/>
                                          </p:val>
                                        </p:tav>
                                        <p:tav tm="100000">
                                          <p:val>
                                            <p:strVal val="#ppt_x"/>
                                          </p:val>
                                        </p:tav>
                                      </p:tavLst>
                                    </p:anim>
                                    <p:anim calcmode="lin" valueType="num">
                                      <p:cBhvr additive="base">
                                        <p:cTn id="42" dur="250" fill="hold"/>
                                        <p:tgtEl>
                                          <p:spTgt spid="40"/>
                                        </p:tgtEl>
                                        <p:attrNameLst>
                                          <p:attrName>ppt_y</p:attrName>
                                        </p:attrNameLst>
                                      </p:cBhvr>
                                      <p:tavLst>
                                        <p:tav tm="0">
                                          <p:val>
                                            <p:strVal val="1+#ppt_h/2"/>
                                          </p:val>
                                        </p:tav>
                                        <p:tav tm="100000">
                                          <p:val>
                                            <p:strVal val="#ppt_y"/>
                                          </p:val>
                                        </p:tav>
                                      </p:tavLst>
                                    </p:anim>
                                  </p:childTnLst>
                                </p:cTn>
                              </p:par>
                            </p:childTnLst>
                          </p:cTn>
                        </p:par>
                        <p:par>
                          <p:cTn id="43" fill="hold">
                            <p:stCondLst>
                              <p:cond delay="2500"/>
                            </p:stCondLst>
                            <p:childTnLst>
                              <p:par>
                                <p:cTn id="44" presetID="2" presetClass="entr" presetSubtype="4" fill="hold" grpId="0" nodeType="afterEffect">
                                  <p:stCondLst>
                                    <p:cond delay="0"/>
                                  </p:stCondLst>
                                  <p:childTnLst>
                                    <p:set>
                                      <p:cBhvr>
                                        <p:cTn id="45" dur="1" fill="hold">
                                          <p:stCondLst>
                                            <p:cond delay="0"/>
                                          </p:stCondLst>
                                        </p:cTn>
                                        <p:tgtEl>
                                          <p:spTgt spid="41"/>
                                        </p:tgtEl>
                                        <p:attrNameLst>
                                          <p:attrName>style.visibility</p:attrName>
                                        </p:attrNameLst>
                                      </p:cBhvr>
                                      <p:to>
                                        <p:strVal val="visible"/>
                                      </p:to>
                                    </p:set>
                                    <p:anim calcmode="lin" valueType="num">
                                      <p:cBhvr additive="base">
                                        <p:cTn id="46" dur="250" fill="hold"/>
                                        <p:tgtEl>
                                          <p:spTgt spid="41"/>
                                        </p:tgtEl>
                                        <p:attrNameLst>
                                          <p:attrName>ppt_x</p:attrName>
                                        </p:attrNameLst>
                                      </p:cBhvr>
                                      <p:tavLst>
                                        <p:tav tm="0">
                                          <p:val>
                                            <p:strVal val="#ppt_x"/>
                                          </p:val>
                                        </p:tav>
                                        <p:tav tm="100000">
                                          <p:val>
                                            <p:strVal val="#ppt_x"/>
                                          </p:val>
                                        </p:tav>
                                      </p:tavLst>
                                    </p:anim>
                                    <p:anim calcmode="lin" valueType="num">
                                      <p:cBhvr additive="base">
                                        <p:cTn id="47" dur="250" fill="hold"/>
                                        <p:tgtEl>
                                          <p:spTgt spid="41"/>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5" grpId="0"/>
      <p:bldP spid="36" grpId="0" animBg="1"/>
      <p:bldP spid="37" grpId="0" animBg="1"/>
      <p:bldP spid="38" grpId="0" animBg="1"/>
      <p:bldP spid="39" grpId="0"/>
      <p:bldP spid="40" grpId="0"/>
      <p:bldP spid="41"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a:extLst>
              <a:ext uri="{FF2B5EF4-FFF2-40B4-BE49-F238E27FC236}">
                <a16:creationId xmlns:a16="http://schemas.microsoft.com/office/drawing/2014/main" id="{A0CA1529-96A6-4EB0-9188-7956B9354492}"/>
              </a:ext>
            </a:extLst>
          </p:cNvPr>
          <p:cNvGrpSpPr/>
          <p:nvPr/>
        </p:nvGrpSpPr>
        <p:grpSpPr>
          <a:xfrm>
            <a:off x="1133454" y="310596"/>
            <a:ext cx="9952741" cy="729358"/>
            <a:chOff x="-2146775" y="538471"/>
            <a:chExt cx="9952741" cy="729358"/>
          </a:xfrm>
        </p:grpSpPr>
        <p:sp>
          <p:nvSpPr>
            <p:cNvPr id="3" name="矩形 2">
              <a:extLst>
                <a:ext uri="{FF2B5EF4-FFF2-40B4-BE49-F238E27FC236}">
                  <a16:creationId xmlns:a16="http://schemas.microsoft.com/office/drawing/2014/main" id="{D9187D97-82C2-4932-AEF9-3D9D45A3C302}"/>
                </a:ext>
              </a:extLst>
            </p:cNvPr>
            <p:cNvSpPr/>
            <p:nvPr/>
          </p:nvSpPr>
          <p:spPr>
            <a:xfrm flipV="1">
              <a:off x="4391464" y="906236"/>
              <a:ext cx="3414502" cy="45719"/>
            </a:xfrm>
            <a:prstGeom prst="rect">
              <a:avLst/>
            </a:prstGeom>
            <a:solidFill>
              <a:srgbClr val="25AFC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a:latin typeface="微软雅黑" panose="020B0503020204020204" pitchFamily="34" charset="-122"/>
                <a:ea typeface="微软雅黑" panose="020B0503020204020204" pitchFamily="34" charset="-122"/>
              </a:endParaRPr>
            </a:p>
          </p:txBody>
        </p:sp>
        <p:sp>
          <p:nvSpPr>
            <p:cNvPr id="4" name="TextBox 8">
              <a:extLst>
                <a:ext uri="{FF2B5EF4-FFF2-40B4-BE49-F238E27FC236}">
                  <a16:creationId xmlns:a16="http://schemas.microsoft.com/office/drawing/2014/main" id="{ACDCA47F-1740-4362-B323-F5F129B2318A}"/>
                </a:ext>
              </a:extLst>
            </p:cNvPr>
            <p:cNvSpPr txBox="1">
              <a:spLocks noChangeArrowheads="1"/>
            </p:cNvSpPr>
            <p:nvPr/>
          </p:nvSpPr>
          <p:spPr bwMode="auto">
            <a:xfrm>
              <a:off x="1195569" y="538471"/>
              <a:ext cx="3255323" cy="4924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spAutoFit/>
            </a:bodyPr>
            <a:lstStyle/>
            <a:p>
              <a:pPr algn="ctr" eaLnBrk="1" hangingPunct="1"/>
              <a:r>
                <a:rPr lang="zh-CN" altLang="en-US" sz="3100" b="1" dirty="0">
                  <a:solidFill>
                    <a:srgbClr val="25AFC6"/>
                  </a:solidFill>
                  <a:latin typeface="微软雅黑" panose="020B0503020204020204" pitchFamily="34" charset="-122"/>
                  <a:ea typeface="微软雅黑" panose="020B0503020204020204" pitchFamily="34" charset="-122"/>
                  <a:sym typeface="Arial" panose="020B0604020202020204" pitchFamily="34" charset="0"/>
                </a:rPr>
                <a:t>活动效果展望</a:t>
              </a:r>
            </a:p>
          </p:txBody>
        </p:sp>
        <p:sp>
          <p:nvSpPr>
            <p:cNvPr id="5" name="TextBox 8">
              <a:extLst>
                <a:ext uri="{FF2B5EF4-FFF2-40B4-BE49-F238E27FC236}">
                  <a16:creationId xmlns:a16="http://schemas.microsoft.com/office/drawing/2014/main" id="{1A26AEE6-F792-436B-88D6-634A26B4FDA5}"/>
                </a:ext>
              </a:extLst>
            </p:cNvPr>
            <p:cNvSpPr txBox="1">
              <a:spLocks noChangeArrowheads="1"/>
            </p:cNvSpPr>
            <p:nvPr/>
          </p:nvSpPr>
          <p:spPr bwMode="auto">
            <a:xfrm>
              <a:off x="1193413" y="1067774"/>
              <a:ext cx="3255323" cy="200055"/>
            </a:xfrm>
            <a:prstGeom prst="rect">
              <a:avLst/>
            </a:prstGeom>
            <a:noFill/>
            <a:ln w="9525">
              <a:noFill/>
              <a:miter lim="800000"/>
              <a:headEnd/>
              <a:tailEnd/>
            </a:ln>
            <a:extLst>
              <a:ext uri="{909E8E84-426E-40DD-AFC4-6F175D3DCCD1}">
                <a14:hiddenFill xmlns:a14="http://schemas.microsoft.com/office/drawing/2010/main">
                  <a:solidFill>
                    <a:srgbClr val="FFFFFF"/>
                  </a:solidFill>
                </a14:hiddenFill>
              </a:ext>
            </a:extLst>
          </p:spPr>
          <p:txBody>
            <a:bodyPr lIns="0" tIns="0" rIns="0" bIns="0" anchor="ctr">
              <a:spAutoFit/>
            </a:bodyPr>
            <a:lstStyle/>
            <a:p>
              <a:pPr algn="ctr" eaLnBrk="1" hangingPunct="1"/>
              <a:r>
                <a:rPr lang="en-US" altLang="zh-CN" sz="1300" dirty="0">
                  <a:solidFill>
                    <a:schemeClr val="bg1">
                      <a:lumMod val="50000"/>
                    </a:schemeClr>
                  </a:solidFill>
                  <a:latin typeface="微软雅黑" panose="020B0503020204020204" pitchFamily="34" charset="-122"/>
                  <a:ea typeface="微软雅黑" panose="020B0503020204020204" pitchFamily="34" charset="-122"/>
                  <a:sym typeface="Arial" panose="020B0604020202020204" pitchFamily="34" charset="0"/>
                </a:rPr>
                <a:t>CLICK TO ADD CAPTION TEXT</a:t>
              </a:r>
              <a:endParaRPr lang="zh-CN" altLang="en-US" sz="1300" dirty="0">
                <a:solidFill>
                  <a:schemeClr val="bg1">
                    <a:lumMod val="50000"/>
                  </a:schemeClr>
                </a:solidFill>
                <a:latin typeface="微软雅黑" panose="020B0503020204020204" pitchFamily="34" charset="-122"/>
                <a:ea typeface="微软雅黑" panose="020B0503020204020204" pitchFamily="34" charset="-122"/>
                <a:sym typeface="Arial" panose="020B0604020202020204" pitchFamily="34" charset="0"/>
              </a:endParaRPr>
            </a:p>
          </p:txBody>
        </p:sp>
        <p:sp>
          <p:nvSpPr>
            <p:cNvPr id="6" name="矩形 5">
              <a:extLst>
                <a:ext uri="{FF2B5EF4-FFF2-40B4-BE49-F238E27FC236}">
                  <a16:creationId xmlns:a16="http://schemas.microsoft.com/office/drawing/2014/main" id="{9444B16B-BEB5-47A3-80DB-32ABD141501E}"/>
                </a:ext>
              </a:extLst>
            </p:cNvPr>
            <p:cNvSpPr/>
            <p:nvPr/>
          </p:nvSpPr>
          <p:spPr>
            <a:xfrm flipV="1">
              <a:off x="-2146775" y="906236"/>
              <a:ext cx="3414502" cy="45719"/>
            </a:xfrm>
            <a:prstGeom prst="rect">
              <a:avLst/>
            </a:prstGeom>
            <a:solidFill>
              <a:srgbClr val="25AFC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dirty="0">
                <a:latin typeface="微软雅黑" panose="020B0503020204020204" pitchFamily="34" charset="-122"/>
                <a:ea typeface="微软雅黑" panose="020B0503020204020204" pitchFamily="34" charset="-122"/>
              </a:endParaRPr>
            </a:p>
          </p:txBody>
        </p:sp>
      </p:grpSp>
      <p:grpSp>
        <p:nvGrpSpPr>
          <p:cNvPr id="7" name="组 36">
            <a:extLst>
              <a:ext uri="{FF2B5EF4-FFF2-40B4-BE49-F238E27FC236}">
                <a16:creationId xmlns:a16="http://schemas.microsoft.com/office/drawing/2014/main" id="{24544CA7-75C7-45AB-93C8-6C3DC41AB354}"/>
              </a:ext>
            </a:extLst>
          </p:cNvPr>
          <p:cNvGrpSpPr/>
          <p:nvPr/>
        </p:nvGrpSpPr>
        <p:grpSpPr>
          <a:xfrm flipV="1">
            <a:off x="733869" y="3922746"/>
            <a:ext cx="3399811" cy="1527458"/>
            <a:chOff x="224844" y="1609292"/>
            <a:chExt cx="3309624" cy="1314452"/>
          </a:xfrm>
          <a:solidFill>
            <a:srgbClr val="25AFC6"/>
          </a:solidFill>
        </p:grpSpPr>
        <p:sp>
          <p:nvSpPr>
            <p:cNvPr id="8" name="矩形 7">
              <a:extLst>
                <a:ext uri="{FF2B5EF4-FFF2-40B4-BE49-F238E27FC236}">
                  <a16:creationId xmlns:a16="http://schemas.microsoft.com/office/drawing/2014/main" id="{F7F33D62-253C-415C-9AE8-525CBA3F60FF}"/>
                </a:ext>
              </a:extLst>
            </p:cNvPr>
            <p:cNvSpPr/>
            <p:nvPr/>
          </p:nvSpPr>
          <p:spPr>
            <a:xfrm rot="10800000">
              <a:off x="1809834" y="1609292"/>
              <a:ext cx="1694955" cy="114935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600">
                <a:solidFill>
                  <a:schemeClr val="bg1"/>
                </a:solidFill>
              </a:endParaRPr>
            </a:p>
          </p:txBody>
        </p:sp>
        <p:sp>
          <p:nvSpPr>
            <p:cNvPr id="9" name="矩形 8">
              <a:extLst>
                <a:ext uri="{FF2B5EF4-FFF2-40B4-BE49-F238E27FC236}">
                  <a16:creationId xmlns:a16="http://schemas.microsoft.com/office/drawing/2014/main" id="{4CEB0057-C373-475E-AD4C-E5F945A17982}"/>
                </a:ext>
              </a:extLst>
            </p:cNvPr>
            <p:cNvSpPr/>
            <p:nvPr/>
          </p:nvSpPr>
          <p:spPr>
            <a:xfrm rot="10800000">
              <a:off x="224844" y="1609292"/>
              <a:ext cx="1932415" cy="1314452"/>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600">
                <a:solidFill>
                  <a:schemeClr val="bg1"/>
                </a:solidFill>
              </a:endParaRPr>
            </a:p>
          </p:txBody>
        </p:sp>
        <p:sp>
          <p:nvSpPr>
            <p:cNvPr id="10" name="梯形 9">
              <a:extLst>
                <a:ext uri="{FF2B5EF4-FFF2-40B4-BE49-F238E27FC236}">
                  <a16:creationId xmlns:a16="http://schemas.microsoft.com/office/drawing/2014/main" id="{52D3450C-71D2-4DB9-A460-C3444E31C847}"/>
                </a:ext>
              </a:extLst>
            </p:cNvPr>
            <p:cNvSpPr/>
            <p:nvPr/>
          </p:nvSpPr>
          <p:spPr>
            <a:xfrm rot="10800000">
              <a:off x="1809835" y="2758643"/>
              <a:ext cx="1694955" cy="165100"/>
            </a:xfrm>
            <a:prstGeom prst="trapezoid">
              <a:avLst>
                <a:gd name="adj" fmla="val 67593"/>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600">
                <a:solidFill>
                  <a:schemeClr val="bg1"/>
                </a:solidFill>
              </a:endParaRPr>
            </a:p>
          </p:txBody>
        </p:sp>
        <p:sp>
          <p:nvSpPr>
            <p:cNvPr id="11" name="TextBox 3">
              <a:extLst>
                <a:ext uri="{FF2B5EF4-FFF2-40B4-BE49-F238E27FC236}">
                  <a16:creationId xmlns:a16="http://schemas.microsoft.com/office/drawing/2014/main" id="{81C83E98-EB4F-464A-8EEB-F8A7F6A21746}"/>
                </a:ext>
              </a:extLst>
            </p:cNvPr>
            <p:cNvSpPr txBox="1"/>
            <p:nvPr/>
          </p:nvSpPr>
          <p:spPr>
            <a:xfrm flipV="1">
              <a:off x="2156251" y="1900916"/>
              <a:ext cx="1378217" cy="715113"/>
            </a:xfrm>
            <a:prstGeom prst="rect">
              <a:avLst/>
            </a:prstGeom>
            <a:noFill/>
          </p:spPr>
          <p:txBody>
            <a:bodyPr wrap="none" rtlCol="0">
              <a:spAutoFit/>
            </a:bodyPr>
            <a:lstStyle/>
            <a:p>
              <a:pPr algn="ctr"/>
              <a:r>
                <a:rPr lang="zh-CN" altLang="en-US" sz="4800" dirty="0">
                  <a:solidFill>
                    <a:schemeClr val="bg1"/>
                  </a:solidFill>
                  <a:latin typeface="华文细黑" panose="02010600040101010101" pitchFamily="2" charset="-122"/>
                  <a:ea typeface="华文细黑" panose="02010600040101010101" pitchFamily="2" charset="-122"/>
                  <a:cs typeface="Microsoft Tai Le" pitchFamily="34" charset="0"/>
                </a:rPr>
                <a:t>标题</a:t>
              </a:r>
            </a:p>
          </p:txBody>
        </p:sp>
        <p:sp>
          <p:nvSpPr>
            <p:cNvPr id="12" name="TextBox 42">
              <a:extLst>
                <a:ext uri="{FF2B5EF4-FFF2-40B4-BE49-F238E27FC236}">
                  <a16:creationId xmlns:a16="http://schemas.microsoft.com/office/drawing/2014/main" id="{22EFEC66-94A9-4081-AD55-BC4A88119AA5}"/>
                </a:ext>
              </a:extLst>
            </p:cNvPr>
            <p:cNvSpPr txBox="1"/>
            <p:nvPr/>
          </p:nvSpPr>
          <p:spPr>
            <a:xfrm flipV="1">
              <a:off x="280028" y="2196256"/>
              <a:ext cx="2021196" cy="397285"/>
            </a:xfrm>
            <a:prstGeom prst="rect">
              <a:avLst/>
            </a:prstGeom>
            <a:grpFill/>
          </p:spPr>
          <p:txBody>
            <a:bodyPr wrap="square" rtlCol="0">
              <a:spAutoFit/>
            </a:bodyPr>
            <a:lstStyle/>
            <a:p>
              <a:r>
                <a:rPr lang="zh-CN" altLang="en-US" sz="1200" dirty="0">
                  <a:solidFill>
                    <a:schemeClr val="bg1"/>
                  </a:solidFill>
                  <a:latin typeface="微软雅黑" panose="020B0503020204020204" pitchFamily="34" charset="-122"/>
                  <a:ea typeface="微软雅黑" panose="020B0503020204020204" pitchFamily="34" charset="-122"/>
                  <a:cs typeface="Lato Regular"/>
                </a:rPr>
                <a:t>点击此处更换文本点击此处更换文本点击此处更换文本</a:t>
              </a:r>
              <a:endParaRPr lang="en-US" altLang="zh-CN" sz="1200" dirty="0">
                <a:solidFill>
                  <a:schemeClr val="bg1"/>
                </a:solidFill>
                <a:latin typeface="微软雅黑" panose="020B0503020204020204" pitchFamily="34" charset="-122"/>
                <a:ea typeface="微软雅黑" panose="020B0503020204020204" pitchFamily="34" charset="-122"/>
                <a:cs typeface="Lato Regular"/>
              </a:endParaRPr>
            </a:p>
          </p:txBody>
        </p:sp>
      </p:grpSp>
      <p:grpSp>
        <p:nvGrpSpPr>
          <p:cNvPr id="13" name="组 36">
            <a:extLst>
              <a:ext uri="{FF2B5EF4-FFF2-40B4-BE49-F238E27FC236}">
                <a16:creationId xmlns:a16="http://schemas.microsoft.com/office/drawing/2014/main" id="{24594A5E-E0A2-4CBC-AF87-62F92C46F1CD}"/>
              </a:ext>
            </a:extLst>
          </p:cNvPr>
          <p:cNvGrpSpPr/>
          <p:nvPr/>
        </p:nvGrpSpPr>
        <p:grpSpPr>
          <a:xfrm flipV="1">
            <a:off x="4458379" y="3922746"/>
            <a:ext cx="3399813" cy="1527458"/>
            <a:chOff x="224844" y="1609292"/>
            <a:chExt cx="3309626" cy="1314452"/>
          </a:xfrm>
          <a:solidFill>
            <a:srgbClr val="25AFC6"/>
          </a:solidFill>
        </p:grpSpPr>
        <p:sp>
          <p:nvSpPr>
            <p:cNvPr id="14" name="矩形 13">
              <a:extLst>
                <a:ext uri="{FF2B5EF4-FFF2-40B4-BE49-F238E27FC236}">
                  <a16:creationId xmlns:a16="http://schemas.microsoft.com/office/drawing/2014/main" id="{F23A36A9-8EAC-4D58-821E-C26158C5500E}"/>
                </a:ext>
              </a:extLst>
            </p:cNvPr>
            <p:cNvSpPr/>
            <p:nvPr/>
          </p:nvSpPr>
          <p:spPr>
            <a:xfrm rot="10800000">
              <a:off x="1809834" y="1609292"/>
              <a:ext cx="1694955" cy="114935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600">
                <a:solidFill>
                  <a:schemeClr val="bg1"/>
                </a:solidFill>
              </a:endParaRPr>
            </a:p>
          </p:txBody>
        </p:sp>
        <p:sp>
          <p:nvSpPr>
            <p:cNvPr id="15" name="矩形 14">
              <a:extLst>
                <a:ext uri="{FF2B5EF4-FFF2-40B4-BE49-F238E27FC236}">
                  <a16:creationId xmlns:a16="http://schemas.microsoft.com/office/drawing/2014/main" id="{F785569F-5151-4E36-B7DC-A90ED7730AFC}"/>
                </a:ext>
              </a:extLst>
            </p:cNvPr>
            <p:cNvSpPr/>
            <p:nvPr/>
          </p:nvSpPr>
          <p:spPr>
            <a:xfrm rot="10800000">
              <a:off x="224844" y="1609292"/>
              <a:ext cx="1932415" cy="1314452"/>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600">
                <a:solidFill>
                  <a:schemeClr val="bg1"/>
                </a:solidFill>
              </a:endParaRPr>
            </a:p>
          </p:txBody>
        </p:sp>
        <p:sp>
          <p:nvSpPr>
            <p:cNvPr id="16" name="梯形 15">
              <a:extLst>
                <a:ext uri="{FF2B5EF4-FFF2-40B4-BE49-F238E27FC236}">
                  <a16:creationId xmlns:a16="http://schemas.microsoft.com/office/drawing/2014/main" id="{0555C140-4013-4D66-9D54-04515A2FE7F2}"/>
                </a:ext>
              </a:extLst>
            </p:cNvPr>
            <p:cNvSpPr/>
            <p:nvPr/>
          </p:nvSpPr>
          <p:spPr>
            <a:xfrm rot="10800000">
              <a:off x="1809835" y="2758643"/>
              <a:ext cx="1694955" cy="165100"/>
            </a:xfrm>
            <a:prstGeom prst="trapezoid">
              <a:avLst>
                <a:gd name="adj" fmla="val 67593"/>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600">
                <a:solidFill>
                  <a:schemeClr val="bg1"/>
                </a:solidFill>
              </a:endParaRPr>
            </a:p>
          </p:txBody>
        </p:sp>
        <p:sp>
          <p:nvSpPr>
            <p:cNvPr id="17" name="TextBox 3">
              <a:extLst>
                <a:ext uri="{FF2B5EF4-FFF2-40B4-BE49-F238E27FC236}">
                  <a16:creationId xmlns:a16="http://schemas.microsoft.com/office/drawing/2014/main" id="{D989EC50-4112-4F1B-9FA3-5B7593EA07E6}"/>
                </a:ext>
              </a:extLst>
            </p:cNvPr>
            <p:cNvSpPr txBox="1"/>
            <p:nvPr/>
          </p:nvSpPr>
          <p:spPr>
            <a:xfrm flipV="1">
              <a:off x="2156253" y="1900916"/>
              <a:ext cx="1378217" cy="715113"/>
            </a:xfrm>
            <a:prstGeom prst="rect">
              <a:avLst/>
            </a:prstGeom>
            <a:noFill/>
            <a:ln>
              <a:noFill/>
            </a:ln>
          </p:spPr>
          <p:txBody>
            <a:bodyPr wrap="none" rtlCol="0">
              <a:spAutoFit/>
            </a:bodyPr>
            <a:lstStyle/>
            <a:p>
              <a:pPr lvl="0" algn="ctr"/>
              <a:r>
                <a:rPr lang="zh-CN" altLang="en-US" sz="4800" dirty="0">
                  <a:solidFill>
                    <a:schemeClr val="bg1"/>
                  </a:solidFill>
                  <a:latin typeface="华文细黑" panose="02010600040101010101" pitchFamily="2" charset="-122"/>
                  <a:ea typeface="华文细黑" panose="02010600040101010101" pitchFamily="2" charset="-122"/>
                  <a:cs typeface="Microsoft Tai Le" pitchFamily="34" charset="0"/>
                </a:rPr>
                <a:t>标题</a:t>
              </a:r>
            </a:p>
          </p:txBody>
        </p:sp>
        <p:sp>
          <p:nvSpPr>
            <p:cNvPr id="18" name="TextBox 42">
              <a:extLst>
                <a:ext uri="{FF2B5EF4-FFF2-40B4-BE49-F238E27FC236}">
                  <a16:creationId xmlns:a16="http://schemas.microsoft.com/office/drawing/2014/main" id="{85897A15-6AE8-4D9C-B8EA-27E6EB9D9303}"/>
                </a:ext>
              </a:extLst>
            </p:cNvPr>
            <p:cNvSpPr txBox="1"/>
            <p:nvPr/>
          </p:nvSpPr>
          <p:spPr>
            <a:xfrm flipV="1">
              <a:off x="280028" y="2196256"/>
              <a:ext cx="2021196" cy="397285"/>
            </a:xfrm>
            <a:prstGeom prst="rect">
              <a:avLst/>
            </a:prstGeom>
            <a:grpFill/>
          </p:spPr>
          <p:txBody>
            <a:bodyPr wrap="square" rtlCol="0">
              <a:spAutoFit/>
            </a:bodyPr>
            <a:lstStyle/>
            <a:p>
              <a:r>
                <a:rPr lang="zh-CN" altLang="en-US" sz="1200" dirty="0">
                  <a:solidFill>
                    <a:schemeClr val="bg1"/>
                  </a:solidFill>
                  <a:latin typeface="微软雅黑" panose="020B0503020204020204" pitchFamily="34" charset="-122"/>
                  <a:ea typeface="微软雅黑" panose="020B0503020204020204" pitchFamily="34" charset="-122"/>
                  <a:cs typeface="Lato Regular"/>
                </a:rPr>
                <a:t>点击此处更换文本点击此处更换文本点击此处更换文本</a:t>
              </a:r>
              <a:endParaRPr lang="en-US" altLang="zh-CN" sz="1200" dirty="0">
                <a:solidFill>
                  <a:schemeClr val="bg1"/>
                </a:solidFill>
                <a:latin typeface="微软雅黑" panose="020B0503020204020204" pitchFamily="34" charset="-122"/>
                <a:ea typeface="微软雅黑" panose="020B0503020204020204" pitchFamily="34" charset="-122"/>
                <a:cs typeface="Lato Regular"/>
              </a:endParaRPr>
            </a:p>
          </p:txBody>
        </p:sp>
      </p:grpSp>
      <p:grpSp>
        <p:nvGrpSpPr>
          <p:cNvPr id="19" name="组 36">
            <a:extLst>
              <a:ext uri="{FF2B5EF4-FFF2-40B4-BE49-F238E27FC236}">
                <a16:creationId xmlns:a16="http://schemas.microsoft.com/office/drawing/2014/main" id="{C388BAA3-CEC0-484F-A309-33F9C9A78957}"/>
              </a:ext>
            </a:extLst>
          </p:cNvPr>
          <p:cNvGrpSpPr/>
          <p:nvPr/>
        </p:nvGrpSpPr>
        <p:grpSpPr>
          <a:xfrm flipV="1">
            <a:off x="8161038" y="3922746"/>
            <a:ext cx="3399813" cy="1527458"/>
            <a:chOff x="224844" y="1609292"/>
            <a:chExt cx="3309626" cy="1314452"/>
          </a:xfrm>
          <a:solidFill>
            <a:srgbClr val="25AFC6"/>
          </a:solidFill>
        </p:grpSpPr>
        <p:sp>
          <p:nvSpPr>
            <p:cNvPr id="20" name="矩形 19">
              <a:extLst>
                <a:ext uri="{FF2B5EF4-FFF2-40B4-BE49-F238E27FC236}">
                  <a16:creationId xmlns:a16="http://schemas.microsoft.com/office/drawing/2014/main" id="{4BDA75AF-3839-4370-BEEB-67B217CD9256}"/>
                </a:ext>
              </a:extLst>
            </p:cNvPr>
            <p:cNvSpPr/>
            <p:nvPr/>
          </p:nvSpPr>
          <p:spPr>
            <a:xfrm rot="10800000">
              <a:off x="1809834" y="1609292"/>
              <a:ext cx="1694955" cy="114935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600">
                <a:solidFill>
                  <a:schemeClr val="bg1"/>
                </a:solidFill>
              </a:endParaRPr>
            </a:p>
          </p:txBody>
        </p:sp>
        <p:sp>
          <p:nvSpPr>
            <p:cNvPr id="21" name="矩形 20">
              <a:extLst>
                <a:ext uri="{FF2B5EF4-FFF2-40B4-BE49-F238E27FC236}">
                  <a16:creationId xmlns:a16="http://schemas.microsoft.com/office/drawing/2014/main" id="{F2548E4F-14EF-40EC-9B77-DA5739C8BAD5}"/>
                </a:ext>
              </a:extLst>
            </p:cNvPr>
            <p:cNvSpPr/>
            <p:nvPr/>
          </p:nvSpPr>
          <p:spPr>
            <a:xfrm rot="10800000">
              <a:off x="224844" y="1609292"/>
              <a:ext cx="1932415" cy="1314452"/>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600">
                <a:solidFill>
                  <a:schemeClr val="bg1"/>
                </a:solidFill>
              </a:endParaRPr>
            </a:p>
          </p:txBody>
        </p:sp>
        <p:sp>
          <p:nvSpPr>
            <p:cNvPr id="22" name="梯形 21">
              <a:extLst>
                <a:ext uri="{FF2B5EF4-FFF2-40B4-BE49-F238E27FC236}">
                  <a16:creationId xmlns:a16="http://schemas.microsoft.com/office/drawing/2014/main" id="{B3553D74-4C4F-4F9A-B8C6-52EA2293E5DC}"/>
                </a:ext>
              </a:extLst>
            </p:cNvPr>
            <p:cNvSpPr/>
            <p:nvPr/>
          </p:nvSpPr>
          <p:spPr>
            <a:xfrm rot="10800000">
              <a:off x="1809835" y="2758643"/>
              <a:ext cx="1694955" cy="165100"/>
            </a:xfrm>
            <a:prstGeom prst="trapezoid">
              <a:avLst>
                <a:gd name="adj" fmla="val 67593"/>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600">
                <a:solidFill>
                  <a:schemeClr val="bg1"/>
                </a:solidFill>
              </a:endParaRPr>
            </a:p>
          </p:txBody>
        </p:sp>
        <p:sp>
          <p:nvSpPr>
            <p:cNvPr id="23" name="TextBox 3">
              <a:extLst>
                <a:ext uri="{FF2B5EF4-FFF2-40B4-BE49-F238E27FC236}">
                  <a16:creationId xmlns:a16="http://schemas.microsoft.com/office/drawing/2014/main" id="{603B4C38-F8D1-4DDF-9DFD-1C0B02D2CF77}"/>
                </a:ext>
              </a:extLst>
            </p:cNvPr>
            <p:cNvSpPr txBox="1"/>
            <p:nvPr/>
          </p:nvSpPr>
          <p:spPr>
            <a:xfrm flipV="1">
              <a:off x="2156253" y="1900916"/>
              <a:ext cx="1378217" cy="715113"/>
            </a:xfrm>
            <a:prstGeom prst="rect">
              <a:avLst/>
            </a:prstGeom>
            <a:noFill/>
          </p:spPr>
          <p:txBody>
            <a:bodyPr wrap="none" rtlCol="0">
              <a:spAutoFit/>
            </a:bodyPr>
            <a:lstStyle/>
            <a:p>
              <a:pPr lvl="0" algn="ctr"/>
              <a:r>
                <a:rPr lang="zh-CN" altLang="en-US" sz="4800" dirty="0">
                  <a:solidFill>
                    <a:schemeClr val="bg1"/>
                  </a:solidFill>
                  <a:latin typeface="华文细黑" panose="02010600040101010101" pitchFamily="2" charset="-122"/>
                  <a:ea typeface="华文细黑" panose="02010600040101010101" pitchFamily="2" charset="-122"/>
                  <a:cs typeface="Microsoft Tai Le" pitchFamily="34" charset="0"/>
                </a:rPr>
                <a:t>标题</a:t>
              </a:r>
            </a:p>
          </p:txBody>
        </p:sp>
        <p:sp>
          <p:nvSpPr>
            <p:cNvPr id="24" name="TextBox 42">
              <a:extLst>
                <a:ext uri="{FF2B5EF4-FFF2-40B4-BE49-F238E27FC236}">
                  <a16:creationId xmlns:a16="http://schemas.microsoft.com/office/drawing/2014/main" id="{8C82638D-65A2-4408-A9D1-46A7B523DAEA}"/>
                </a:ext>
              </a:extLst>
            </p:cNvPr>
            <p:cNvSpPr txBox="1"/>
            <p:nvPr/>
          </p:nvSpPr>
          <p:spPr>
            <a:xfrm flipV="1">
              <a:off x="280028" y="2196256"/>
              <a:ext cx="2021196" cy="397285"/>
            </a:xfrm>
            <a:prstGeom prst="rect">
              <a:avLst/>
            </a:prstGeom>
            <a:grpFill/>
          </p:spPr>
          <p:txBody>
            <a:bodyPr wrap="square" rtlCol="0">
              <a:spAutoFit/>
            </a:bodyPr>
            <a:lstStyle/>
            <a:p>
              <a:r>
                <a:rPr lang="zh-CN" altLang="en-US" sz="1200" dirty="0">
                  <a:solidFill>
                    <a:schemeClr val="bg1"/>
                  </a:solidFill>
                  <a:latin typeface="微软雅黑" panose="020B0503020204020204" pitchFamily="34" charset="-122"/>
                  <a:ea typeface="微软雅黑" panose="020B0503020204020204" pitchFamily="34" charset="-122"/>
                  <a:cs typeface="Lato Regular"/>
                </a:rPr>
                <a:t>点击此处更换文本点击此处更换文本点击此处更换文本</a:t>
              </a:r>
              <a:endParaRPr lang="en-US" altLang="zh-CN" sz="1200" dirty="0">
                <a:solidFill>
                  <a:schemeClr val="bg1"/>
                </a:solidFill>
                <a:latin typeface="微软雅黑" panose="020B0503020204020204" pitchFamily="34" charset="-122"/>
                <a:ea typeface="微软雅黑" panose="020B0503020204020204" pitchFamily="34" charset="-122"/>
                <a:cs typeface="Lato Regular"/>
              </a:endParaRPr>
            </a:p>
          </p:txBody>
        </p:sp>
      </p:grpSp>
      <p:sp>
        <p:nvSpPr>
          <p:cNvPr id="25" name="Oval 35">
            <a:extLst>
              <a:ext uri="{FF2B5EF4-FFF2-40B4-BE49-F238E27FC236}">
                <a16:creationId xmlns:a16="http://schemas.microsoft.com/office/drawing/2014/main" id="{250A24AC-CE6A-43C4-A01F-743277FC1355}"/>
              </a:ext>
            </a:extLst>
          </p:cNvPr>
          <p:cNvSpPr>
            <a:spLocks noChangeArrowheads="1"/>
          </p:cNvSpPr>
          <p:nvPr/>
        </p:nvSpPr>
        <p:spPr bwMode="auto">
          <a:xfrm>
            <a:off x="1465943" y="1923252"/>
            <a:ext cx="1680478" cy="1685866"/>
          </a:xfrm>
          <a:prstGeom prst="ellipse">
            <a:avLst/>
          </a:prstGeom>
          <a:solidFill>
            <a:srgbClr val="25AFC6"/>
          </a:solidFill>
          <a:ln w="9525">
            <a:noFill/>
            <a:round/>
            <a:headEnd/>
            <a:tailEnd/>
          </a:ln>
        </p:spPr>
        <p:txBody>
          <a:bodyPr anchor="ctr"/>
          <a:lstStyle/>
          <a:p>
            <a:pPr algn="ctr" eaLnBrk="1" hangingPunct="1"/>
            <a:endParaRPr lang="en-US" altLang="zh-CN" sz="1300" dirty="0">
              <a:solidFill>
                <a:srgbClr val="FFFFFF"/>
              </a:solidFill>
              <a:latin typeface="Arial" charset="0"/>
              <a:ea typeface="微软雅黑" pitchFamily="34" charset="-122"/>
              <a:sym typeface="Arial" charset="0"/>
            </a:endParaRPr>
          </a:p>
        </p:txBody>
      </p:sp>
      <p:sp>
        <p:nvSpPr>
          <p:cNvPr id="26" name="Freeform 6">
            <a:extLst>
              <a:ext uri="{FF2B5EF4-FFF2-40B4-BE49-F238E27FC236}">
                <a16:creationId xmlns:a16="http://schemas.microsoft.com/office/drawing/2014/main" id="{1EF73F8A-8224-4386-8042-0437E518B1AF}"/>
              </a:ext>
            </a:extLst>
          </p:cNvPr>
          <p:cNvSpPr>
            <a:spLocks noEditPoints="1"/>
          </p:cNvSpPr>
          <p:nvPr/>
        </p:nvSpPr>
        <p:spPr bwMode="auto">
          <a:xfrm>
            <a:off x="2010857" y="2447458"/>
            <a:ext cx="577830" cy="634978"/>
          </a:xfrm>
          <a:custGeom>
            <a:avLst/>
            <a:gdLst>
              <a:gd name="T0" fmla="*/ 2147483647 w 376"/>
              <a:gd name="T1" fmla="*/ 2147483647 h 376"/>
              <a:gd name="T2" fmla="*/ 2147483647 w 376"/>
              <a:gd name="T3" fmla="*/ 2147483647 h 376"/>
              <a:gd name="T4" fmla="*/ 2147483647 w 376"/>
              <a:gd name="T5" fmla="*/ 2147483647 h 376"/>
              <a:gd name="T6" fmla="*/ 2147483647 w 376"/>
              <a:gd name="T7" fmla="*/ 2147483647 h 376"/>
              <a:gd name="T8" fmla="*/ 2147483647 w 376"/>
              <a:gd name="T9" fmla="*/ 2147483647 h 376"/>
              <a:gd name="T10" fmla="*/ 2147483647 w 376"/>
              <a:gd name="T11" fmla="*/ 2147483647 h 376"/>
              <a:gd name="T12" fmla="*/ 2147483647 w 376"/>
              <a:gd name="T13" fmla="*/ 2147483647 h 376"/>
              <a:gd name="T14" fmla="*/ 2147483647 w 376"/>
              <a:gd name="T15" fmla="*/ 0 h 376"/>
              <a:gd name="T16" fmla="*/ 2147483647 w 376"/>
              <a:gd name="T17" fmla="*/ 2147483647 h 376"/>
              <a:gd name="T18" fmla="*/ 2147483647 w 376"/>
              <a:gd name="T19" fmla="*/ 2147483647 h 376"/>
              <a:gd name="T20" fmla="*/ 2147483647 w 376"/>
              <a:gd name="T21" fmla="*/ 2147483647 h 376"/>
              <a:gd name="T22" fmla="*/ 2147483647 w 376"/>
              <a:gd name="T23" fmla="*/ 2147483647 h 376"/>
              <a:gd name="T24" fmla="*/ 2147483647 w 376"/>
              <a:gd name="T25" fmla="*/ 2147483647 h 376"/>
              <a:gd name="T26" fmla="*/ 2147483647 w 376"/>
              <a:gd name="T27" fmla="*/ 2147483647 h 376"/>
              <a:gd name="T28" fmla="*/ 2147483647 w 376"/>
              <a:gd name="T29" fmla="*/ 2147483647 h 376"/>
              <a:gd name="T30" fmla="*/ 0 w 376"/>
              <a:gd name="T31" fmla="*/ 2147483647 h 376"/>
              <a:gd name="T32" fmla="*/ 2147483647 w 376"/>
              <a:gd name="T33" fmla="*/ 2147483647 h 376"/>
              <a:gd name="T34" fmla="*/ 2147483647 w 376"/>
              <a:gd name="T35" fmla="*/ 2147483647 h 376"/>
              <a:gd name="T36" fmla="*/ 2147483647 w 376"/>
              <a:gd name="T37" fmla="*/ 2147483647 h 376"/>
              <a:gd name="T38" fmla="*/ 2147483647 w 376"/>
              <a:gd name="T39" fmla="*/ 2147483647 h 376"/>
              <a:gd name="T40" fmla="*/ 2147483647 w 376"/>
              <a:gd name="T41" fmla="*/ 2147483647 h 376"/>
              <a:gd name="T42" fmla="*/ 2147483647 w 376"/>
              <a:gd name="T43" fmla="*/ 2147483647 h 376"/>
              <a:gd name="T44" fmla="*/ 2147483647 w 376"/>
              <a:gd name="T45" fmla="*/ 2147483647 h 376"/>
              <a:gd name="T46" fmla="*/ 2147483647 w 376"/>
              <a:gd name="T47" fmla="*/ 2147483647 h 376"/>
              <a:gd name="T48" fmla="*/ 2147483647 w 376"/>
              <a:gd name="T49" fmla="*/ 2147483647 h 376"/>
              <a:gd name="T50" fmla="*/ 2147483647 w 376"/>
              <a:gd name="T51" fmla="*/ 2147483647 h 376"/>
              <a:gd name="T52" fmla="*/ 2147483647 w 376"/>
              <a:gd name="T53" fmla="*/ 2147483647 h 376"/>
              <a:gd name="T54" fmla="*/ 2147483647 w 376"/>
              <a:gd name="T55" fmla="*/ 2147483647 h 376"/>
              <a:gd name="T56" fmla="*/ 2147483647 w 376"/>
              <a:gd name="T57" fmla="*/ 2147483647 h 376"/>
              <a:gd name="T58" fmla="*/ 2147483647 w 376"/>
              <a:gd name="T59" fmla="*/ 2147483647 h 376"/>
              <a:gd name="T60" fmla="*/ 2147483647 w 376"/>
              <a:gd name="T61" fmla="*/ 2147483647 h 376"/>
              <a:gd name="T62" fmla="*/ 2147483647 w 376"/>
              <a:gd name="T63" fmla="*/ 2147483647 h 376"/>
              <a:gd name="T64" fmla="*/ 2147483647 w 376"/>
              <a:gd name="T65" fmla="*/ 2147483647 h 376"/>
              <a:gd name="T66" fmla="*/ 2147483647 w 376"/>
              <a:gd name="T67" fmla="*/ 2147483647 h 376"/>
              <a:gd name="T68" fmla="*/ 2147483647 w 376"/>
              <a:gd name="T69" fmla="*/ 2147483647 h 376"/>
              <a:gd name="T70" fmla="*/ 2147483647 w 376"/>
              <a:gd name="T71" fmla="*/ 2147483647 h 376"/>
              <a:gd name="T72" fmla="*/ 2147483647 w 376"/>
              <a:gd name="T73" fmla="*/ 2147483647 h 376"/>
              <a:gd name="T74" fmla="*/ 2147483647 w 376"/>
              <a:gd name="T75" fmla="*/ 2147483647 h 376"/>
              <a:gd name="T76" fmla="*/ 2147483647 w 376"/>
              <a:gd name="T77" fmla="*/ 2147483647 h 376"/>
              <a:gd name="T78" fmla="*/ 2147483647 w 376"/>
              <a:gd name="T79" fmla="*/ 2147483647 h 376"/>
              <a:gd name="T80" fmla="*/ 2147483647 w 376"/>
              <a:gd name="T81" fmla="*/ 2147483647 h 376"/>
              <a:gd name="T82" fmla="*/ 2147483647 w 376"/>
              <a:gd name="T83" fmla="*/ 2147483647 h 376"/>
              <a:gd name="T84" fmla="*/ 2147483647 w 376"/>
              <a:gd name="T85" fmla="*/ 2147483647 h 376"/>
              <a:gd name="T86" fmla="*/ 2147483647 w 376"/>
              <a:gd name="T87" fmla="*/ 2147483647 h 376"/>
              <a:gd name="T88" fmla="*/ 2147483647 w 376"/>
              <a:gd name="T89" fmla="*/ 2147483647 h 376"/>
              <a:gd name="T90" fmla="*/ 2147483647 w 376"/>
              <a:gd name="T91" fmla="*/ 2147483647 h 376"/>
              <a:gd name="T92" fmla="*/ 2147483647 w 376"/>
              <a:gd name="T93" fmla="*/ 2147483647 h 376"/>
              <a:gd name="T94" fmla="*/ 2147483647 w 376"/>
              <a:gd name="T95" fmla="*/ 2147483647 h 376"/>
              <a:gd name="T96" fmla="*/ 2147483647 w 376"/>
              <a:gd name="T97" fmla="*/ 2147483647 h 376"/>
              <a:gd name="T98" fmla="*/ 2147483647 w 376"/>
              <a:gd name="T99" fmla="*/ 2147483647 h 376"/>
              <a:gd name="T100" fmla="*/ 2147483647 w 376"/>
              <a:gd name="T101" fmla="*/ 2147483647 h 376"/>
              <a:gd name="T102" fmla="*/ 2147483647 w 376"/>
              <a:gd name="T103" fmla="*/ 2147483647 h 376"/>
              <a:gd name="T104" fmla="*/ 2147483647 w 376"/>
              <a:gd name="T105" fmla="*/ 2147483647 h 376"/>
              <a:gd name="T106" fmla="*/ 2147483647 w 376"/>
              <a:gd name="T107" fmla="*/ 2147483647 h 376"/>
              <a:gd name="T108" fmla="*/ 2147483647 w 376"/>
              <a:gd name="T109" fmla="*/ 2147483647 h 376"/>
              <a:gd name="T110" fmla="*/ 2147483647 w 376"/>
              <a:gd name="T111" fmla="*/ 2147483647 h 376"/>
              <a:gd name="T112" fmla="*/ 2147483647 w 376"/>
              <a:gd name="T113" fmla="*/ 2147483647 h 37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0" t="0" r="r" b="b"/>
            <a:pathLst>
              <a:path w="376" h="376">
                <a:moveTo>
                  <a:pt x="347" y="284"/>
                </a:moveTo>
                <a:cubicBezTo>
                  <a:pt x="347" y="238"/>
                  <a:pt x="347" y="238"/>
                  <a:pt x="347" y="238"/>
                </a:cubicBezTo>
                <a:cubicBezTo>
                  <a:pt x="347" y="210"/>
                  <a:pt x="328" y="169"/>
                  <a:pt x="278" y="169"/>
                </a:cubicBezTo>
                <a:cubicBezTo>
                  <a:pt x="238" y="169"/>
                  <a:pt x="238" y="169"/>
                  <a:pt x="238" y="169"/>
                </a:cubicBezTo>
                <a:cubicBezTo>
                  <a:pt x="210" y="169"/>
                  <a:pt x="207" y="155"/>
                  <a:pt x="207" y="148"/>
                </a:cubicBezTo>
                <a:cubicBezTo>
                  <a:pt x="207" y="92"/>
                  <a:pt x="207" y="92"/>
                  <a:pt x="207" y="92"/>
                </a:cubicBezTo>
                <a:cubicBezTo>
                  <a:pt x="224" y="85"/>
                  <a:pt x="236" y="68"/>
                  <a:pt x="236" y="48"/>
                </a:cubicBezTo>
                <a:cubicBezTo>
                  <a:pt x="236" y="21"/>
                  <a:pt x="214" y="0"/>
                  <a:pt x="188" y="0"/>
                </a:cubicBezTo>
                <a:cubicBezTo>
                  <a:pt x="161" y="0"/>
                  <a:pt x="140" y="21"/>
                  <a:pt x="140" y="48"/>
                </a:cubicBezTo>
                <a:cubicBezTo>
                  <a:pt x="140" y="68"/>
                  <a:pt x="152" y="85"/>
                  <a:pt x="169" y="92"/>
                </a:cubicBezTo>
                <a:cubicBezTo>
                  <a:pt x="169" y="148"/>
                  <a:pt x="169" y="148"/>
                  <a:pt x="169" y="148"/>
                </a:cubicBezTo>
                <a:cubicBezTo>
                  <a:pt x="169" y="153"/>
                  <a:pt x="167" y="169"/>
                  <a:pt x="138" y="169"/>
                </a:cubicBezTo>
                <a:cubicBezTo>
                  <a:pt x="98" y="169"/>
                  <a:pt x="98" y="169"/>
                  <a:pt x="98" y="169"/>
                </a:cubicBezTo>
                <a:cubicBezTo>
                  <a:pt x="47" y="169"/>
                  <a:pt x="29" y="210"/>
                  <a:pt x="29" y="238"/>
                </a:cubicBezTo>
                <a:cubicBezTo>
                  <a:pt x="29" y="284"/>
                  <a:pt x="29" y="284"/>
                  <a:pt x="29" y="284"/>
                </a:cubicBezTo>
                <a:cubicBezTo>
                  <a:pt x="12" y="291"/>
                  <a:pt x="0" y="308"/>
                  <a:pt x="0" y="328"/>
                </a:cubicBezTo>
                <a:cubicBezTo>
                  <a:pt x="0" y="354"/>
                  <a:pt x="21" y="376"/>
                  <a:pt x="48" y="376"/>
                </a:cubicBezTo>
                <a:cubicBezTo>
                  <a:pt x="74" y="376"/>
                  <a:pt x="96" y="354"/>
                  <a:pt x="96" y="328"/>
                </a:cubicBezTo>
                <a:cubicBezTo>
                  <a:pt x="96" y="308"/>
                  <a:pt x="84" y="291"/>
                  <a:pt x="67" y="284"/>
                </a:cubicBezTo>
                <a:cubicBezTo>
                  <a:pt x="67" y="238"/>
                  <a:pt x="67" y="238"/>
                  <a:pt x="67" y="238"/>
                </a:cubicBezTo>
                <a:cubicBezTo>
                  <a:pt x="67" y="233"/>
                  <a:pt x="68" y="207"/>
                  <a:pt x="98" y="207"/>
                </a:cubicBezTo>
                <a:cubicBezTo>
                  <a:pt x="138" y="207"/>
                  <a:pt x="138" y="207"/>
                  <a:pt x="138" y="207"/>
                </a:cubicBezTo>
                <a:cubicBezTo>
                  <a:pt x="150" y="207"/>
                  <a:pt x="160" y="205"/>
                  <a:pt x="169" y="202"/>
                </a:cubicBezTo>
                <a:cubicBezTo>
                  <a:pt x="169" y="284"/>
                  <a:pt x="169" y="284"/>
                  <a:pt x="169" y="284"/>
                </a:cubicBezTo>
                <a:cubicBezTo>
                  <a:pt x="152" y="291"/>
                  <a:pt x="140" y="308"/>
                  <a:pt x="140" y="328"/>
                </a:cubicBezTo>
                <a:cubicBezTo>
                  <a:pt x="140" y="354"/>
                  <a:pt x="161" y="376"/>
                  <a:pt x="188" y="376"/>
                </a:cubicBezTo>
                <a:cubicBezTo>
                  <a:pt x="214" y="376"/>
                  <a:pt x="236" y="354"/>
                  <a:pt x="236" y="328"/>
                </a:cubicBezTo>
                <a:cubicBezTo>
                  <a:pt x="236" y="308"/>
                  <a:pt x="224" y="291"/>
                  <a:pt x="207" y="284"/>
                </a:cubicBezTo>
                <a:cubicBezTo>
                  <a:pt x="207" y="202"/>
                  <a:pt x="207" y="202"/>
                  <a:pt x="207" y="202"/>
                </a:cubicBezTo>
                <a:cubicBezTo>
                  <a:pt x="215" y="205"/>
                  <a:pt x="226" y="207"/>
                  <a:pt x="238" y="207"/>
                </a:cubicBezTo>
                <a:cubicBezTo>
                  <a:pt x="278" y="207"/>
                  <a:pt x="278" y="207"/>
                  <a:pt x="278" y="207"/>
                </a:cubicBezTo>
                <a:cubicBezTo>
                  <a:pt x="306" y="207"/>
                  <a:pt x="309" y="231"/>
                  <a:pt x="309" y="238"/>
                </a:cubicBezTo>
                <a:cubicBezTo>
                  <a:pt x="309" y="284"/>
                  <a:pt x="309" y="284"/>
                  <a:pt x="309" y="284"/>
                </a:cubicBezTo>
                <a:cubicBezTo>
                  <a:pt x="292" y="291"/>
                  <a:pt x="280" y="308"/>
                  <a:pt x="280" y="328"/>
                </a:cubicBezTo>
                <a:cubicBezTo>
                  <a:pt x="280" y="354"/>
                  <a:pt x="301" y="376"/>
                  <a:pt x="328" y="376"/>
                </a:cubicBezTo>
                <a:cubicBezTo>
                  <a:pt x="354" y="376"/>
                  <a:pt x="376" y="354"/>
                  <a:pt x="376" y="328"/>
                </a:cubicBezTo>
                <a:cubicBezTo>
                  <a:pt x="376" y="308"/>
                  <a:pt x="364" y="291"/>
                  <a:pt x="347" y="284"/>
                </a:cubicBezTo>
                <a:close/>
                <a:moveTo>
                  <a:pt x="75" y="328"/>
                </a:moveTo>
                <a:cubicBezTo>
                  <a:pt x="75" y="343"/>
                  <a:pt x="63" y="356"/>
                  <a:pt x="48" y="356"/>
                </a:cubicBezTo>
                <a:cubicBezTo>
                  <a:pt x="32" y="356"/>
                  <a:pt x="20" y="343"/>
                  <a:pt x="20" y="328"/>
                </a:cubicBezTo>
                <a:cubicBezTo>
                  <a:pt x="20" y="313"/>
                  <a:pt x="32" y="300"/>
                  <a:pt x="48" y="300"/>
                </a:cubicBezTo>
                <a:cubicBezTo>
                  <a:pt x="63" y="300"/>
                  <a:pt x="75" y="313"/>
                  <a:pt x="75" y="328"/>
                </a:cubicBezTo>
                <a:close/>
                <a:moveTo>
                  <a:pt x="160" y="48"/>
                </a:moveTo>
                <a:cubicBezTo>
                  <a:pt x="160" y="33"/>
                  <a:pt x="172" y="20"/>
                  <a:pt x="188" y="20"/>
                </a:cubicBezTo>
                <a:cubicBezTo>
                  <a:pt x="203" y="20"/>
                  <a:pt x="215" y="33"/>
                  <a:pt x="215" y="48"/>
                </a:cubicBezTo>
                <a:cubicBezTo>
                  <a:pt x="215" y="63"/>
                  <a:pt x="203" y="76"/>
                  <a:pt x="188" y="76"/>
                </a:cubicBezTo>
                <a:cubicBezTo>
                  <a:pt x="172" y="76"/>
                  <a:pt x="160" y="63"/>
                  <a:pt x="160" y="48"/>
                </a:cubicBezTo>
                <a:close/>
                <a:moveTo>
                  <a:pt x="215" y="328"/>
                </a:moveTo>
                <a:cubicBezTo>
                  <a:pt x="215" y="343"/>
                  <a:pt x="203" y="356"/>
                  <a:pt x="188" y="356"/>
                </a:cubicBezTo>
                <a:cubicBezTo>
                  <a:pt x="172" y="356"/>
                  <a:pt x="160" y="343"/>
                  <a:pt x="160" y="328"/>
                </a:cubicBezTo>
                <a:cubicBezTo>
                  <a:pt x="160" y="313"/>
                  <a:pt x="172" y="300"/>
                  <a:pt x="188" y="300"/>
                </a:cubicBezTo>
                <a:cubicBezTo>
                  <a:pt x="203" y="300"/>
                  <a:pt x="215" y="313"/>
                  <a:pt x="215" y="328"/>
                </a:cubicBezTo>
                <a:close/>
                <a:moveTo>
                  <a:pt x="328" y="356"/>
                </a:moveTo>
                <a:cubicBezTo>
                  <a:pt x="312" y="356"/>
                  <a:pt x="300" y="343"/>
                  <a:pt x="300" y="328"/>
                </a:cubicBezTo>
                <a:cubicBezTo>
                  <a:pt x="300" y="313"/>
                  <a:pt x="312" y="300"/>
                  <a:pt x="328" y="300"/>
                </a:cubicBezTo>
                <a:cubicBezTo>
                  <a:pt x="343" y="300"/>
                  <a:pt x="355" y="313"/>
                  <a:pt x="355" y="328"/>
                </a:cubicBezTo>
                <a:cubicBezTo>
                  <a:pt x="355" y="343"/>
                  <a:pt x="343" y="356"/>
                  <a:pt x="328" y="356"/>
                </a:cubicBezTo>
                <a:close/>
              </a:path>
            </a:pathLst>
          </a:custGeom>
          <a:solidFill>
            <a:schemeClr val="bg1"/>
          </a:solidFill>
          <a:ln>
            <a:noFill/>
          </a:ln>
          <a:extLst/>
        </p:spPr>
        <p:txBody>
          <a:bodyPr lIns="68580" tIns="34290" rIns="68580" bIns="34290"/>
          <a:lstStyle/>
          <a:p>
            <a:endParaRPr lang="zh-CN" altLang="en-US"/>
          </a:p>
        </p:txBody>
      </p:sp>
      <p:sp>
        <p:nvSpPr>
          <p:cNvPr id="27" name="Oval 43">
            <a:extLst>
              <a:ext uri="{FF2B5EF4-FFF2-40B4-BE49-F238E27FC236}">
                <a16:creationId xmlns:a16="http://schemas.microsoft.com/office/drawing/2014/main" id="{EC66C588-18D7-4E53-92CB-6878F8718FA0}"/>
              </a:ext>
            </a:extLst>
          </p:cNvPr>
          <p:cNvSpPr>
            <a:spLocks noChangeArrowheads="1"/>
          </p:cNvSpPr>
          <p:nvPr/>
        </p:nvSpPr>
        <p:spPr bwMode="auto">
          <a:xfrm>
            <a:off x="5292560" y="1923252"/>
            <a:ext cx="1685866" cy="1685866"/>
          </a:xfrm>
          <a:prstGeom prst="ellipse">
            <a:avLst/>
          </a:prstGeom>
          <a:solidFill>
            <a:srgbClr val="25AFC6"/>
          </a:solidFill>
          <a:ln w="9525">
            <a:noFill/>
            <a:round/>
            <a:headEnd/>
            <a:tailEnd/>
          </a:ln>
        </p:spPr>
        <p:txBody>
          <a:bodyPr anchor="ctr"/>
          <a:lstStyle/>
          <a:p>
            <a:pPr algn="ctr" eaLnBrk="1" hangingPunct="1"/>
            <a:endParaRPr lang="en-US" altLang="zh-CN" sz="1300" dirty="0">
              <a:solidFill>
                <a:srgbClr val="FFFFFF"/>
              </a:solidFill>
              <a:latin typeface="Arial" charset="0"/>
              <a:ea typeface="微软雅黑" pitchFamily="34" charset="-122"/>
              <a:sym typeface="Arial" charset="0"/>
            </a:endParaRPr>
          </a:p>
        </p:txBody>
      </p:sp>
      <p:sp>
        <p:nvSpPr>
          <p:cNvPr id="28" name="Freeform 11">
            <a:extLst>
              <a:ext uri="{FF2B5EF4-FFF2-40B4-BE49-F238E27FC236}">
                <a16:creationId xmlns:a16="http://schemas.microsoft.com/office/drawing/2014/main" id="{F94AA387-0F0D-436B-903A-66C6FEF8E0BD}"/>
              </a:ext>
            </a:extLst>
          </p:cNvPr>
          <p:cNvSpPr>
            <a:spLocks/>
          </p:cNvSpPr>
          <p:nvPr/>
        </p:nvSpPr>
        <p:spPr bwMode="auto">
          <a:xfrm>
            <a:off x="5788924" y="2533181"/>
            <a:ext cx="708002" cy="463532"/>
          </a:xfrm>
          <a:custGeom>
            <a:avLst/>
            <a:gdLst>
              <a:gd name="T0" fmla="*/ 2147483647 w 400"/>
              <a:gd name="T1" fmla="*/ 2147483647 h 260"/>
              <a:gd name="T2" fmla="*/ 2147483647 w 400"/>
              <a:gd name="T3" fmla="*/ 2147483647 h 260"/>
              <a:gd name="T4" fmla="*/ 2147483647 w 400"/>
              <a:gd name="T5" fmla="*/ 0 h 260"/>
              <a:gd name="T6" fmla="*/ 2147483647 w 400"/>
              <a:gd name="T7" fmla="*/ 2147483647 h 260"/>
              <a:gd name="T8" fmla="*/ 2147483647 w 400"/>
              <a:gd name="T9" fmla="*/ 2147483647 h 260"/>
              <a:gd name="T10" fmla="*/ 2147483647 w 400"/>
              <a:gd name="T11" fmla="*/ 2147483647 h 260"/>
              <a:gd name="T12" fmla="*/ 0 w 400"/>
              <a:gd name="T13" fmla="*/ 2147483647 h 260"/>
              <a:gd name="T14" fmla="*/ 2147483647 w 400"/>
              <a:gd name="T15" fmla="*/ 2147483647 h 260"/>
              <a:gd name="T16" fmla="*/ 2147483647 w 400"/>
              <a:gd name="T17" fmla="*/ 2147483647 h 260"/>
              <a:gd name="T18" fmla="*/ 2147483647 w 400"/>
              <a:gd name="T19" fmla="*/ 2147483647 h 260"/>
              <a:gd name="T20" fmla="*/ 2147483647 w 400"/>
              <a:gd name="T21" fmla="*/ 2147483647 h 260"/>
              <a:gd name="T22" fmla="*/ 2147483647 w 400"/>
              <a:gd name="T23" fmla="*/ 2147483647 h 260"/>
              <a:gd name="T24" fmla="*/ 2147483647 w 400"/>
              <a:gd name="T25" fmla="*/ 2147483647 h 260"/>
              <a:gd name="T26" fmla="*/ 2147483647 w 400"/>
              <a:gd name="T27" fmla="*/ 2147483647 h 260"/>
              <a:gd name="T28" fmla="*/ 2147483647 w 400"/>
              <a:gd name="T29" fmla="*/ 2147483647 h 260"/>
              <a:gd name="T30" fmla="*/ 2147483647 w 400"/>
              <a:gd name="T31" fmla="*/ 2147483647 h 260"/>
              <a:gd name="T32" fmla="*/ 2147483647 w 400"/>
              <a:gd name="T33" fmla="*/ 2147483647 h 260"/>
              <a:gd name="T34" fmla="*/ 2147483647 w 400"/>
              <a:gd name="T35" fmla="*/ 2147483647 h 260"/>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0" t="0" r="r" b="b"/>
            <a:pathLst>
              <a:path w="400" h="260">
                <a:moveTo>
                  <a:pt x="304" y="73"/>
                </a:moveTo>
                <a:cubicBezTo>
                  <a:pt x="298" y="73"/>
                  <a:pt x="293" y="73"/>
                  <a:pt x="288" y="74"/>
                </a:cubicBezTo>
                <a:cubicBezTo>
                  <a:pt x="275" y="31"/>
                  <a:pt x="234" y="0"/>
                  <a:pt x="186" y="0"/>
                </a:cubicBezTo>
                <a:cubicBezTo>
                  <a:pt x="127" y="0"/>
                  <a:pt x="80" y="46"/>
                  <a:pt x="80" y="104"/>
                </a:cubicBezTo>
                <a:cubicBezTo>
                  <a:pt x="80" y="109"/>
                  <a:pt x="80" y="114"/>
                  <a:pt x="81" y="119"/>
                </a:cubicBezTo>
                <a:cubicBezTo>
                  <a:pt x="78" y="119"/>
                  <a:pt x="75" y="118"/>
                  <a:pt x="72" y="118"/>
                </a:cubicBezTo>
                <a:cubicBezTo>
                  <a:pt x="32" y="118"/>
                  <a:pt x="0" y="150"/>
                  <a:pt x="0" y="189"/>
                </a:cubicBezTo>
                <a:cubicBezTo>
                  <a:pt x="0" y="228"/>
                  <a:pt x="32" y="260"/>
                  <a:pt x="72" y="260"/>
                </a:cubicBezTo>
                <a:cubicBezTo>
                  <a:pt x="172" y="260"/>
                  <a:pt x="172" y="260"/>
                  <a:pt x="172" y="260"/>
                </a:cubicBezTo>
                <a:cubicBezTo>
                  <a:pt x="172" y="184"/>
                  <a:pt x="172" y="184"/>
                  <a:pt x="172" y="184"/>
                </a:cubicBezTo>
                <a:cubicBezTo>
                  <a:pt x="130" y="184"/>
                  <a:pt x="130" y="184"/>
                  <a:pt x="130" y="184"/>
                </a:cubicBezTo>
                <a:cubicBezTo>
                  <a:pt x="200" y="92"/>
                  <a:pt x="200" y="92"/>
                  <a:pt x="200" y="92"/>
                </a:cubicBezTo>
                <a:cubicBezTo>
                  <a:pt x="270" y="184"/>
                  <a:pt x="270" y="184"/>
                  <a:pt x="270" y="184"/>
                </a:cubicBezTo>
                <a:cubicBezTo>
                  <a:pt x="228" y="184"/>
                  <a:pt x="228" y="184"/>
                  <a:pt x="228" y="184"/>
                </a:cubicBezTo>
                <a:cubicBezTo>
                  <a:pt x="228" y="260"/>
                  <a:pt x="228" y="260"/>
                  <a:pt x="228" y="260"/>
                </a:cubicBezTo>
                <a:cubicBezTo>
                  <a:pt x="304" y="260"/>
                  <a:pt x="304" y="260"/>
                  <a:pt x="304" y="260"/>
                </a:cubicBezTo>
                <a:cubicBezTo>
                  <a:pt x="357" y="260"/>
                  <a:pt x="400" y="218"/>
                  <a:pt x="400" y="166"/>
                </a:cubicBezTo>
                <a:cubicBezTo>
                  <a:pt x="400" y="115"/>
                  <a:pt x="357" y="73"/>
                  <a:pt x="304" y="73"/>
                </a:cubicBezTo>
                <a:close/>
              </a:path>
            </a:pathLst>
          </a:custGeom>
          <a:solidFill>
            <a:schemeClr val="bg1"/>
          </a:solidFill>
          <a:ln>
            <a:noFill/>
          </a:ln>
          <a:extLst/>
        </p:spPr>
        <p:txBody>
          <a:bodyPr lIns="68580" tIns="34290" rIns="68580" bIns="34290"/>
          <a:lstStyle/>
          <a:p>
            <a:endParaRPr lang="zh-CN" altLang="en-US"/>
          </a:p>
        </p:txBody>
      </p:sp>
      <p:sp>
        <p:nvSpPr>
          <p:cNvPr id="29" name="Oval 50">
            <a:extLst>
              <a:ext uri="{FF2B5EF4-FFF2-40B4-BE49-F238E27FC236}">
                <a16:creationId xmlns:a16="http://schemas.microsoft.com/office/drawing/2014/main" id="{461B8FF9-451E-403B-AB86-413B1111398D}"/>
              </a:ext>
            </a:extLst>
          </p:cNvPr>
          <p:cNvSpPr>
            <a:spLocks noChangeArrowheads="1"/>
          </p:cNvSpPr>
          <p:nvPr/>
        </p:nvSpPr>
        <p:spPr bwMode="auto">
          <a:xfrm>
            <a:off x="8946635" y="1923252"/>
            <a:ext cx="1680482" cy="1685866"/>
          </a:xfrm>
          <a:prstGeom prst="ellipse">
            <a:avLst/>
          </a:prstGeom>
          <a:solidFill>
            <a:srgbClr val="25AFC6"/>
          </a:solidFill>
          <a:ln w="9525">
            <a:noFill/>
            <a:round/>
            <a:headEnd/>
            <a:tailEnd/>
          </a:ln>
        </p:spPr>
        <p:txBody>
          <a:bodyPr anchor="ctr"/>
          <a:lstStyle/>
          <a:p>
            <a:pPr algn="ctr" eaLnBrk="1" hangingPunct="1"/>
            <a:endParaRPr lang="en-US" altLang="zh-CN" sz="1300">
              <a:solidFill>
                <a:srgbClr val="FFFFFF"/>
              </a:solidFill>
              <a:latin typeface="Arial" charset="0"/>
              <a:ea typeface="微软雅黑" pitchFamily="34" charset="-122"/>
              <a:sym typeface="Arial" charset="0"/>
            </a:endParaRPr>
          </a:p>
        </p:txBody>
      </p:sp>
      <p:sp>
        <p:nvSpPr>
          <p:cNvPr id="30" name="Freeform 21">
            <a:extLst>
              <a:ext uri="{FF2B5EF4-FFF2-40B4-BE49-F238E27FC236}">
                <a16:creationId xmlns:a16="http://schemas.microsoft.com/office/drawing/2014/main" id="{4CDC0533-DB26-482F-A8BC-F73211D99757}"/>
              </a:ext>
            </a:extLst>
          </p:cNvPr>
          <p:cNvSpPr>
            <a:spLocks noEditPoints="1"/>
          </p:cNvSpPr>
          <p:nvPr/>
        </p:nvSpPr>
        <p:spPr bwMode="auto">
          <a:xfrm>
            <a:off x="9463362" y="2488068"/>
            <a:ext cx="654028" cy="581004"/>
          </a:xfrm>
          <a:custGeom>
            <a:avLst/>
            <a:gdLst>
              <a:gd name="T0" fmla="*/ 2147483647 w 401"/>
              <a:gd name="T1" fmla="*/ 2147483647 h 357"/>
              <a:gd name="T2" fmla="*/ 2147483647 w 401"/>
              <a:gd name="T3" fmla="*/ 2147483647 h 357"/>
              <a:gd name="T4" fmla="*/ 2147483647 w 401"/>
              <a:gd name="T5" fmla="*/ 2147483647 h 357"/>
              <a:gd name="T6" fmla="*/ 2147483647 w 401"/>
              <a:gd name="T7" fmla="*/ 2147483647 h 357"/>
              <a:gd name="T8" fmla="*/ 2147483647 w 401"/>
              <a:gd name="T9" fmla="*/ 2147483647 h 357"/>
              <a:gd name="T10" fmla="*/ 2147483647 w 401"/>
              <a:gd name="T11" fmla="*/ 2147483647 h 357"/>
              <a:gd name="T12" fmla="*/ 2147483647 w 401"/>
              <a:gd name="T13" fmla="*/ 2147483647 h 357"/>
              <a:gd name="T14" fmla="*/ 2147483647 w 401"/>
              <a:gd name="T15" fmla="*/ 2147483647 h 357"/>
              <a:gd name="T16" fmla="*/ 2147483647 w 401"/>
              <a:gd name="T17" fmla="*/ 2147483647 h 357"/>
              <a:gd name="T18" fmla="*/ 2147483647 w 401"/>
              <a:gd name="T19" fmla="*/ 2147483647 h 357"/>
              <a:gd name="T20" fmla="*/ 2147483647 w 401"/>
              <a:gd name="T21" fmla="*/ 2147483647 h 357"/>
              <a:gd name="T22" fmla="*/ 2147483647 w 401"/>
              <a:gd name="T23" fmla="*/ 2147483647 h 357"/>
              <a:gd name="T24" fmla="*/ 2147483647 w 401"/>
              <a:gd name="T25" fmla="*/ 2147483647 h 357"/>
              <a:gd name="T26" fmla="*/ 2147483647 w 401"/>
              <a:gd name="T27" fmla="*/ 2147483647 h 357"/>
              <a:gd name="T28" fmla="*/ 2147483647 w 401"/>
              <a:gd name="T29" fmla="*/ 2147483647 h 357"/>
              <a:gd name="T30" fmla="*/ 2147483647 w 401"/>
              <a:gd name="T31" fmla="*/ 2147483647 h 357"/>
              <a:gd name="T32" fmla="*/ 2147483647 w 401"/>
              <a:gd name="T33" fmla="*/ 2147483647 h 357"/>
              <a:gd name="T34" fmla="*/ 2147483647 w 401"/>
              <a:gd name="T35" fmla="*/ 2147483647 h 357"/>
              <a:gd name="T36" fmla="*/ 2147483647 w 401"/>
              <a:gd name="T37" fmla="*/ 2147483647 h 357"/>
              <a:gd name="T38" fmla="*/ 2147483647 w 401"/>
              <a:gd name="T39" fmla="*/ 2147483647 h 357"/>
              <a:gd name="T40" fmla="*/ 2147483647 w 401"/>
              <a:gd name="T41" fmla="*/ 2147483647 h 357"/>
              <a:gd name="T42" fmla="*/ 2147483647 w 401"/>
              <a:gd name="T43" fmla="*/ 2147483647 h 357"/>
              <a:gd name="T44" fmla="*/ 2147483647 w 401"/>
              <a:gd name="T45" fmla="*/ 2147483647 h 357"/>
              <a:gd name="T46" fmla="*/ 2147483647 w 401"/>
              <a:gd name="T47" fmla="*/ 2147483647 h 357"/>
              <a:gd name="T48" fmla="*/ 2147483647 w 401"/>
              <a:gd name="T49" fmla="*/ 2147483647 h 357"/>
              <a:gd name="T50" fmla="*/ 2147483647 w 401"/>
              <a:gd name="T51" fmla="*/ 2147483647 h 357"/>
              <a:gd name="T52" fmla="*/ 2147483647 w 401"/>
              <a:gd name="T53" fmla="*/ 2147483647 h 357"/>
              <a:gd name="T54" fmla="*/ 2147483647 w 401"/>
              <a:gd name="T55" fmla="*/ 2147483647 h 357"/>
              <a:gd name="T56" fmla="*/ 2147483647 w 401"/>
              <a:gd name="T57" fmla="*/ 2147483647 h 357"/>
              <a:gd name="T58" fmla="*/ 2147483647 w 401"/>
              <a:gd name="T59" fmla="*/ 2147483647 h 357"/>
              <a:gd name="T60" fmla="*/ 2147483647 w 401"/>
              <a:gd name="T61" fmla="*/ 2147483647 h 357"/>
              <a:gd name="T62" fmla="*/ 2147483647 w 401"/>
              <a:gd name="T63" fmla="*/ 2147483647 h 357"/>
              <a:gd name="T64" fmla="*/ 2147483647 w 401"/>
              <a:gd name="T65" fmla="*/ 2147483647 h 357"/>
              <a:gd name="T66" fmla="*/ 2147483647 w 401"/>
              <a:gd name="T67" fmla="*/ 2147483647 h 357"/>
              <a:gd name="T68" fmla="*/ 2147483647 w 401"/>
              <a:gd name="T69" fmla="*/ 2147483647 h 357"/>
              <a:gd name="T70" fmla="*/ 2147483647 w 401"/>
              <a:gd name="T71" fmla="*/ 2147483647 h 357"/>
              <a:gd name="T72" fmla="*/ 2147483647 w 401"/>
              <a:gd name="T73" fmla="*/ 2147483647 h 357"/>
              <a:gd name="T74" fmla="*/ 2147483647 w 401"/>
              <a:gd name="T75" fmla="*/ 2147483647 h 357"/>
              <a:gd name="T76" fmla="*/ 2147483647 w 401"/>
              <a:gd name="T77" fmla="*/ 2147483647 h 357"/>
              <a:gd name="T78" fmla="*/ 2147483647 w 401"/>
              <a:gd name="T79" fmla="*/ 2147483647 h 357"/>
              <a:gd name="T80" fmla="*/ 2147483647 w 401"/>
              <a:gd name="T81" fmla="*/ 2147483647 h 357"/>
              <a:gd name="T82" fmla="*/ 2147483647 w 401"/>
              <a:gd name="T83" fmla="*/ 2147483647 h 357"/>
              <a:gd name="T84" fmla="*/ 2147483647 w 401"/>
              <a:gd name="T85" fmla="*/ 2147483647 h 357"/>
              <a:gd name="T86" fmla="*/ 2147483647 w 401"/>
              <a:gd name="T87" fmla="*/ 2147483647 h 357"/>
              <a:gd name="T88" fmla="*/ 2147483647 w 401"/>
              <a:gd name="T89" fmla="*/ 2147483647 h 357"/>
              <a:gd name="T90" fmla="*/ 2147483647 w 401"/>
              <a:gd name="T91" fmla="*/ 2147483647 h 357"/>
              <a:gd name="T92" fmla="*/ 2147483647 w 401"/>
              <a:gd name="T93" fmla="*/ 2147483647 h 357"/>
              <a:gd name="T94" fmla="*/ 2147483647 w 401"/>
              <a:gd name="T95" fmla="*/ 2147483647 h 357"/>
              <a:gd name="T96" fmla="*/ 2147483647 w 401"/>
              <a:gd name="T97" fmla="*/ 2147483647 h 357"/>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0" t="0" r="r" b="b"/>
            <a:pathLst>
              <a:path w="401" h="357">
                <a:moveTo>
                  <a:pt x="62" y="116"/>
                </a:moveTo>
                <a:cubicBezTo>
                  <a:pt x="81" y="101"/>
                  <a:pt x="97" y="111"/>
                  <a:pt x="117" y="135"/>
                </a:cubicBezTo>
                <a:cubicBezTo>
                  <a:pt x="120" y="138"/>
                  <a:pt x="123" y="135"/>
                  <a:pt x="124" y="133"/>
                </a:cubicBezTo>
                <a:cubicBezTo>
                  <a:pt x="126" y="132"/>
                  <a:pt x="154" y="107"/>
                  <a:pt x="155" y="106"/>
                </a:cubicBezTo>
                <a:cubicBezTo>
                  <a:pt x="156" y="105"/>
                  <a:pt x="158" y="102"/>
                  <a:pt x="156" y="100"/>
                </a:cubicBezTo>
                <a:cubicBezTo>
                  <a:pt x="154" y="98"/>
                  <a:pt x="146" y="88"/>
                  <a:pt x="141" y="81"/>
                </a:cubicBezTo>
                <a:cubicBezTo>
                  <a:pt x="105" y="34"/>
                  <a:pt x="240" y="2"/>
                  <a:pt x="219" y="1"/>
                </a:cubicBezTo>
                <a:cubicBezTo>
                  <a:pt x="208" y="1"/>
                  <a:pt x="166" y="0"/>
                  <a:pt x="160" y="1"/>
                </a:cubicBezTo>
                <a:cubicBezTo>
                  <a:pt x="134" y="4"/>
                  <a:pt x="102" y="28"/>
                  <a:pt x="86" y="39"/>
                </a:cubicBezTo>
                <a:cubicBezTo>
                  <a:pt x="64" y="53"/>
                  <a:pt x="57" y="62"/>
                  <a:pt x="55" y="63"/>
                </a:cubicBezTo>
                <a:cubicBezTo>
                  <a:pt x="49" y="68"/>
                  <a:pt x="54" y="80"/>
                  <a:pt x="43" y="90"/>
                </a:cubicBezTo>
                <a:cubicBezTo>
                  <a:pt x="32" y="100"/>
                  <a:pt x="25" y="92"/>
                  <a:pt x="18" y="98"/>
                </a:cubicBezTo>
                <a:cubicBezTo>
                  <a:pt x="15" y="101"/>
                  <a:pt x="5" y="108"/>
                  <a:pt x="3" y="110"/>
                </a:cubicBezTo>
                <a:cubicBezTo>
                  <a:pt x="0" y="113"/>
                  <a:pt x="0" y="117"/>
                  <a:pt x="2" y="120"/>
                </a:cubicBezTo>
                <a:cubicBezTo>
                  <a:pt x="2" y="120"/>
                  <a:pt x="28" y="148"/>
                  <a:pt x="30" y="150"/>
                </a:cubicBezTo>
                <a:cubicBezTo>
                  <a:pt x="32" y="153"/>
                  <a:pt x="38" y="155"/>
                  <a:pt x="41" y="152"/>
                </a:cubicBezTo>
                <a:cubicBezTo>
                  <a:pt x="45" y="149"/>
                  <a:pt x="54" y="141"/>
                  <a:pt x="55" y="139"/>
                </a:cubicBezTo>
                <a:cubicBezTo>
                  <a:pt x="57" y="138"/>
                  <a:pt x="54" y="122"/>
                  <a:pt x="62" y="116"/>
                </a:cubicBezTo>
                <a:close/>
                <a:moveTo>
                  <a:pt x="177" y="126"/>
                </a:moveTo>
                <a:cubicBezTo>
                  <a:pt x="174" y="123"/>
                  <a:pt x="171" y="123"/>
                  <a:pt x="169" y="125"/>
                </a:cubicBezTo>
                <a:cubicBezTo>
                  <a:pt x="140" y="150"/>
                  <a:pt x="140" y="150"/>
                  <a:pt x="140" y="150"/>
                </a:cubicBezTo>
                <a:cubicBezTo>
                  <a:pt x="138" y="152"/>
                  <a:pt x="137" y="156"/>
                  <a:pt x="139" y="158"/>
                </a:cubicBezTo>
                <a:cubicBezTo>
                  <a:pt x="305" y="347"/>
                  <a:pt x="305" y="347"/>
                  <a:pt x="305" y="347"/>
                </a:cubicBezTo>
                <a:cubicBezTo>
                  <a:pt x="309" y="352"/>
                  <a:pt x="316" y="352"/>
                  <a:pt x="320" y="348"/>
                </a:cubicBezTo>
                <a:cubicBezTo>
                  <a:pt x="340" y="332"/>
                  <a:pt x="340" y="332"/>
                  <a:pt x="340" y="332"/>
                </a:cubicBezTo>
                <a:cubicBezTo>
                  <a:pt x="344" y="328"/>
                  <a:pt x="345" y="321"/>
                  <a:pt x="341" y="317"/>
                </a:cubicBezTo>
                <a:lnTo>
                  <a:pt x="177" y="126"/>
                </a:lnTo>
                <a:close/>
                <a:moveTo>
                  <a:pt x="398" y="46"/>
                </a:moveTo>
                <a:cubicBezTo>
                  <a:pt x="396" y="36"/>
                  <a:pt x="391" y="38"/>
                  <a:pt x="389" y="42"/>
                </a:cubicBezTo>
                <a:cubicBezTo>
                  <a:pt x="386" y="46"/>
                  <a:pt x="374" y="64"/>
                  <a:pt x="369" y="72"/>
                </a:cubicBezTo>
                <a:cubicBezTo>
                  <a:pt x="364" y="80"/>
                  <a:pt x="353" y="96"/>
                  <a:pt x="331" y="80"/>
                </a:cubicBezTo>
                <a:cubicBezTo>
                  <a:pt x="308" y="64"/>
                  <a:pt x="316" y="53"/>
                  <a:pt x="320" y="45"/>
                </a:cubicBezTo>
                <a:cubicBezTo>
                  <a:pt x="324" y="38"/>
                  <a:pt x="336" y="16"/>
                  <a:pt x="338" y="13"/>
                </a:cubicBezTo>
                <a:cubicBezTo>
                  <a:pt x="340" y="11"/>
                  <a:pt x="338" y="3"/>
                  <a:pt x="330" y="6"/>
                </a:cubicBezTo>
                <a:cubicBezTo>
                  <a:pt x="323" y="9"/>
                  <a:pt x="280" y="27"/>
                  <a:pt x="274" y="51"/>
                </a:cubicBezTo>
                <a:cubicBezTo>
                  <a:pt x="268" y="76"/>
                  <a:pt x="279" y="99"/>
                  <a:pt x="257" y="121"/>
                </a:cubicBezTo>
                <a:cubicBezTo>
                  <a:pt x="230" y="149"/>
                  <a:pt x="230" y="149"/>
                  <a:pt x="230" y="149"/>
                </a:cubicBezTo>
                <a:cubicBezTo>
                  <a:pt x="257" y="181"/>
                  <a:pt x="257" y="181"/>
                  <a:pt x="257" y="181"/>
                </a:cubicBezTo>
                <a:cubicBezTo>
                  <a:pt x="290" y="149"/>
                  <a:pt x="290" y="149"/>
                  <a:pt x="290" y="149"/>
                </a:cubicBezTo>
                <a:cubicBezTo>
                  <a:pt x="298" y="141"/>
                  <a:pt x="315" y="134"/>
                  <a:pt x="330" y="137"/>
                </a:cubicBezTo>
                <a:cubicBezTo>
                  <a:pt x="363" y="144"/>
                  <a:pt x="381" y="132"/>
                  <a:pt x="391" y="112"/>
                </a:cubicBezTo>
                <a:cubicBezTo>
                  <a:pt x="401" y="94"/>
                  <a:pt x="399" y="56"/>
                  <a:pt x="398" y="46"/>
                </a:cubicBezTo>
                <a:close/>
                <a:moveTo>
                  <a:pt x="55" y="319"/>
                </a:moveTo>
                <a:cubicBezTo>
                  <a:pt x="50" y="323"/>
                  <a:pt x="50" y="330"/>
                  <a:pt x="55" y="334"/>
                </a:cubicBezTo>
                <a:cubicBezTo>
                  <a:pt x="74" y="353"/>
                  <a:pt x="74" y="353"/>
                  <a:pt x="74" y="353"/>
                </a:cubicBezTo>
                <a:cubicBezTo>
                  <a:pt x="78" y="357"/>
                  <a:pt x="84" y="355"/>
                  <a:pt x="89" y="351"/>
                </a:cubicBezTo>
                <a:cubicBezTo>
                  <a:pt x="187" y="254"/>
                  <a:pt x="187" y="254"/>
                  <a:pt x="187" y="254"/>
                </a:cubicBezTo>
                <a:cubicBezTo>
                  <a:pt x="157" y="220"/>
                  <a:pt x="157" y="220"/>
                  <a:pt x="157" y="220"/>
                </a:cubicBezTo>
                <a:lnTo>
                  <a:pt x="55" y="319"/>
                </a:lnTo>
                <a:close/>
              </a:path>
            </a:pathLst>
          </a:custGeom>
          <a:solidFill>
            <a:schemeClr val="bg1"/>
          </a:solidFill>
          <a:ln>
            <a:noFill/>
          </a:ln>
          <a:extLst/>
        </p:spPr>
        <p:txBody>
          <a:bodyPr lIns="68580" tIns="34290" rIns="68580" bIns="34290"/>
          <a:lstStyle/>
          <a:p>
            <a:endParaRPr lang="zh-CN" altLang="en-US"/>
          </a:p>
        </p:txBody>
      </p:sp>
    </p:spTree>
    <p:extLst>
      <p:ext uri="{BB962C8B-B14F-4D97-AF65-F5344CB8AC3E}">
        <p14:creationId xmlns:p14="http://schemas.microsoft.com/office/powerpoint/2010/main" val="1766742968"/>
      </p:ext>
    </p:extLst>
  </p:cSld>
  <p:clrMapOvr>
    <a:masterClrMapping/>
  </p:clrMapOvr>
  <p:transition spd="slow" advClick="0" advTm="1000">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arn(inVertical)">
                                      <p:cBhvr>
                                        <p:cTn id="7" dur="500"/>
                                        <p:tgtEl>
                                          <p:spTgt spid="2"/>
                                        </p:tgtEl>
                                      </p:cBhvr>
                                    </p:animEffect>
                                  </p:childTnLst>
                                </p:cTn>
                              </p:par>
                            </p:childTnLst>
                          </p:cTn>
                        </p:par>
                        <p:par>
                          <p:cTn id="8" fill="hold">
                            <p:stCondLst>
                              <p:cond delay="500"/>
                            </p:stCondLst>
                            <p:childTnLst>
                              <p:par>
                                <p:cTn id="9" presetID="2" presetClass="entr" presetSubtype="4" fill="hold" nodeType="afterEffect">
                                  <p:stCondLst>
                                    <p:cond delay="0"/>
                                  </p:stCondLst>
                                  <p:childTnLst>
                                    <p:set>
                                      <p:cBhvr>
                                        <p:cTn id="10" dur="1" fill="hold">
                                          <p:stCondLst>
                                            <p:cond delay="0"/>
                                          </p:stCondLst>
                                        </p:cTn>
                                        <p:tgtEl>
                                          <p:spTgt spid="7"/>
                                        </p:tgtEl>
                                        <p:attrNameLst>
                                          <p:attrName>style.visibility</p:attrName>
                                        </p:attrNameLst>
                                      </p:cBhvr>
                                      <p:to>
                                        <p:strVal val="visible"/>
                                      </p:to>
                                    </p:set>
                                    <p:anim calcmode="lin" valueType="num">
                                      <p:cBhvr additive="base">
                                        <p:cTn id="11" dur="250" fill="hold"/>
                                        <p:tgtEl>
                                          <p:spTgt spid="7"/>
                                        </p:tgtEl>
                                        <p:attrNameLst>
                                          <p:attrName>ppt_x</p:attrName>
                                        </p:attrNameLst>
                                      </p:cBhvr>
                                      <p:tavLst>
                                        <p:tav tm="0">
                                          <p:val>
                                            <p:strVal val="#ppt_x"/>
                                          </p:val>
                                        </p:tav>
                                        <p:tav tm="100000">
                                          <p:val>
                                            <p:strVal val="#ppt_x"/>
                                          </p:val>
                                        </p:tav>
                                      </p:tavLst>
                                    </p:anim>
                                    <p:anim calcmode="lin" valueType="num">
                                      <p:cBhvr additive="base">
                                        <p:cTn id="12" dur="250" fill="hold"/>
                                        <p:tgtEl>
                                          <p:spTgt spid="7"/>
                                        </p:tgtEl>
                                        <p:attrNameLst>
                                          <p:attrName>ppt_y</p:attrName>
                                        </p:attrNameLst>
                                      </p:cBhvr>
                                      <p:tavLst>
                                        <p:tav tm="0">
                                          <p:val>
                                            <p:strVal val="1+#ppt_h/2"/>
                                          </p:val>
                                        </p:tav>
                                        <p:tav tm="100000">
                                          <p:val>
                                            <p:strVal val="#ppt_y"/>
                                          </p:val>
                                        </p:tav>
                                      </p:tavLst>
                                    </p:anim>
                                  </p:childTnLst>
                                </p:cTn>
                              </p:par>
                            </p:childTnLst>
                          </p:cTn>
                        </p:par>
                        <p:par>
                          <p:cTn id="13" fill="hold">
                            <p:stCondLst>
                              <p:cond delay="750"/>
                            </p:stCondLst>
                            <p:childTnLst>
                              <p:par>
                                <p:cTn id="14" presetID="2" presetClass="entr" presetSubtype="4" fill="hold" nodeType="afterEffect">
                                  <p:stCondLst>
                                    <p:cond delay="0"/>
                                  </p:stCondLst>
                                  <p:childTnLst>
                                    <p:set>
                                      <p:cBhvr>
                                        <p:cTn id="15" dur="1" fill="hold">
                                          <p:stCondLst>
                                            <p:cond delay="0"/>
                                          </p:stCondLst>
                                        </p:cTn>
                                        <p:tgtEl>
                                          <p:spTgt spid="13"/>
                                        </p:tgtEl>
                                        <p:attrNameLst>
                                          <p:attrName>style.visibility</p:attrName>
                                        </p:attrNameLst>
                                      </p:cBhvr>
                                      <p:to>
                                        <p:strVal val="visible"/>
                                      </p:to>
                                    </p:set>
                                    <p:anim calcmode="lin" valueType="num">
                                      <p:cBhvr additive="base">
                                        <p:cTn id="16" dur="250" fill="hold"/>
                                        <p:tgtEl>
                                          <p:spTgt spid="13"/>
                                        </p:tgtEl>
                                        <p:attrNameLst>
                                          <p:attrName>ppt_x</p:attrName>
                                        </p:attrNameLst>
                                      </p:cBhvr>
                                      <p:tavLst>
                                        <p:tav tm="0">
                                          <p:val>
                                            <p:strVal val="#ppt_x"/>
                                          </p:val>
                                        </p:tav>
                                        <p:tav tm="100000">
                                          <p:val>
                                            <p:strVal val="#ppt_x"/>
                                          </p:val>
                                        </p:tav>
                                      </p:tavLst>
                                    </p:anim>
                                    <p:anim calcmode="lin" valueType="num">
                                      <p:cBhvr additive="base">
                                        <p:cTn id="17" dur="250" fill="hold"/>
                                        <p:tgtEl>
                                          <p:spTgt spid="13"/>
                                        </p:tgtEl>
                                        <p:attrNameLst>
                                          <p:attrName>ppt_y</p:attrName>
                                        </p:attrNameLst>
                                      </p:cBhvr>
                                      <p:tavLst>
                                        <p:tav tm="0">
                                          <p:val>
                                            <p:strVal val="1+#ppt_h/2"/>
                                          </p:val>
                                        </p:tav>
                                        <p:tav tm="100000">
                                          <p:val>
                                            <p:strVal val="#ppt_y"/>
                                          </p:val>
                                        </p:tav>
                                      </p:tavLst>
                                    </p:anim>
                                  </p:childTnLst>
                                </p:cTn>
                              </p:par>
                            </p:childTnLst>
                          </p:cTn>
                        </p:par>
                        <p:par>
                          <p:cTn id="18" fill="hold">
                            <p:stCondLst>
                              <p:cond delay="1000"/>
                            </p:stCondLst>
                            <p:childTnLst>
                              <p:par>
                                <p:cTn id="19" presetID="2" presetClass="entr" presetSubtype="4" fill="hold" nodeType="afterEffect">
                                  <p:stCondLst>
                                    <p:cond delay="0"/>
                                  </p:stCondLst>
                                  <p:childTnLst>
                                    <p:set>
                                      <p:cBhvr>
                                        <p:cTn id="20" dur="1" fill="hold">
                                          <p:stCondLst>
                                            <p:cond delay="0"/>
                                          </p:stCondLst>
                                        </p:cTn>
                                        <p:tgtEl>
                                          <p:spTgt spid="19"/>
                                        </p:tgtEl>
                                        <p:attrNameLst>
                                          <p:attrName>style.visibility</p:attrName>
                                        </p:attrNameLst>
                                      </p:cBhvr>
                                      <p:to>
                                        <p:strVal val="visible"/>
                                      </p:to>
                                    </p:set>
                                    <p:anim calcmode="lin" valueType="num">
                                      <p:cBhvr additive="base">
                                        <p:cTn id="21" dur="250" fill="hold"/>
                                        <p:tgtEl>
                                          <p:spTgt spid="19"/>
                                        </p:tgtEl>
                                        <p:attrNameLst>
                                          <p:attrName>ppt_x</p:attrName>
                                        </p:attrNameLst>
                                      </p:cBhvr>
                                      <p:tavLst>
                                        <p:tav tm="0">
                                          <p:val>
                                            <p:strVal val="#ppt_x"/>
                                          </p:val>
                                        </p:tav>
                                        <p:tav tm="100000">
                                          <p:val>
                                            <p:strVal val="#ppt_x"/>
                                          </p:val>
                                        </p:tav>
                                      </p:tavLst>
                                    </p:anim>
                                    <p:anim calcmode="lin" valueType="num">
                                      <p:cBhvr additive="base">
                                        <p:cTn id="22" dur="250" fill="hold"/>
                                        <p:tgtEl>
                                          <p:spTgt spid="19"/>
                                        </p:tgtEl>
                                        <p:attrNameLst>
                                          <p:attrName>ppt_y</p:attrName>
                                        </p:attrNameLst>
                                      </p:cBhvr>
                                      <p:tavLst>
                                        <p:tav tm="0">
                                          <p:val>
                                            <p:strVal val="1+#ppt_h/2"/>
                                          </p:val>
                                        </p:tav>
                                        <p:tav tm="100000">
                                          <p:val>
                                            <p:strVal val="#ppt_y"/>
                                          </p:val>
                                        </p:tav>
                                      </p:tavLst>
                                    </p:anim>
                                  </p:childTnLst>
                                </p:cTn>
                              </p:par>
                            </p:childTnLst>
                          </p:cTn>
                        </p:par>
                        <p:par>
                          <p:cTn id="23" fill="hold">
                            <p:stCondLst>
                              <p:cond delay="1250"/>
                            </p:stCondLst>
                            <p:childTnLst>
                              <p:par>
                                <p:cTn id="24" presetID="2" presetClass="entr" presetSubtype="1" fill="hold" grpId="0" nodeType="afterEffect">
                                  <p:stCondLst>
                                    <p:cond delay="0"/>
                                  </p:stCondLst>
                                  <p:childTnLst>
                                    <p:set>
                                      <p:cBhvr>
                                        <p:cTn id="25" dur="1" fill="hold">
                                          <p:stCondLst>
                                            <p:cond delay="0"/>
                                          </p:stCondLst>
                                        </p:cTn>
                                        <p:tgtEl>
                                          <p:spTgt spid="25"/>
                                        </p:tgtEl>
                                        <p:attrNameLst>
                                          <p:attrName>style.visibility</p:attrName>
                                        </p:attrNameLst>
                                      </p:cBhvr>
                                      <p:to>
                                        <p:strVal val="visible"/>
                                      </p:to>
                                    </p:set>
                                    <p:anim calcmode="lin" valueType="num">
                                      <p:cBhvr additive="base">
                                        <p:cTn id="26" dur="250" fill="hold"/>
                                        <p:tgtEl>
                                          <p:spTgt spid="25"/>
                                        </p:tgtEl>
                                        <p:attrNameLst>
                                          <p:attrName>ppt_x</p:attrName>
                                        </p:attrNameLst>
                                      </p:cBhvr>
                                      <p:tavLst>
                                        <p:tav tm="0">
                                          <p:val>
                                            <p:strVal val="#ppt_x"/>
                                          </p:val>
                                        </p:tav>
                                        <p:tav tm="100000">
                                          <p:val>
                                            <p:strVal val="#ppt_x"/>
                                          </p:val>
                                        </p:tav>
                                      </p:tavLst>
                                    </p:anim>
                                    <p:anim calcmode="lin" valueType="num">
                                      <p:cBhvr additive="base">
                                        <p:cTn id="27" dur="250" fill="hold"/>
                                        <p:tgtEl>
                                          <p:spTgt spid="25"/>
                                        </p:tgtEl>
                                        <p:attrNameLst>
                                          <p:attrName>ppt_y</p:attrName>
                                        </p:attrNameLst>
                                      </p:cBhvr>
                                      <p:tavLst>
                                        <p:tav tm="0">
                                          <p:val>
                                            <p:strVal val="0-#ppt_h/2"/>
                                          </p:val>
                                        </p:tav>
                                        <p:tav tm="100000">
                                          <p:val>
                                            <p:strVal val="#ppt_y"/>
                                          </p:val>
                                        </p:tav>
                                      </p:tavLst>
                                    </p:anim>
                                  </p:childTnLst>
                                </p:cTn>
                              </p:par>
                            </p:childTnLst>
                          </p:cTn>
                        </p:par>
                        <p:par>
                          <p:cTn id="28" fill="hold">
                            <p:stCondLst>
                              <p:cond delay="1500"/>
                            </p:stCondLst>
                            <p:childTnLst>
                              <p:par>
                                <p:cTn id="29" presetID="2" presetClass="entr" presetSubtype="1" fill="hold" grpId="0" nodeType="afterEffect">
                                  <p:stCondLst>
                                    <p:cond delay="0"/>
                                  </p:stCondLst>
                                  <p:childTnLst>
                                    <p:set>
                                      <p:cBhvr>
                                        <p:cTn id="30" dur="1" fill="hold">
                                          <p:stCondLst>
                                            <p:cond delay="0"/>
                                          </p:stCondLst>
                                        </p:cTn>
                                        <p:tgtEl>
                                          <p:spTgt spid="26"/>
                                        </p:tgtEl>
                                        <p:attrNameLst>
                                          <p:attrName>style.visibility</p:attrName>
                                        </p:attrNameLst>
                                      </p:cBhvr>
                                      <p:to>
                                        <p:strVal val="visible"/>
                                      </p:to>
                                    </p:set>
                                    <p:anim calcmode="lin" valueType="num">
                                      <p:cBhvr additive="base">
                                        <p:cTn id="31" dur="250" fill="hold"/>
                                        <p:tgtEl>
                                          <p:spTgt spid="26"/>
                                        </p:tgtEl>
                                        <p:attrNameLst>
                                          <p:attrName>ppt_x</p:attrName>
                                        </p:attrNameLst>
                                      </p:cBhvr>
                                      <p:tavLst>
                                        <p:tav tm="0">
                                          <p:val>
                                            <p:strVal val="#ppt_x"/>
                                          </p:val>
                                        </p:tav>
                                        <p:tav tm="100000">
                                          <p:val>
                                            <p:strVal val="#ppt_x"/>
                                          </p:val>
                                        </p:tav>
                                      </p:tavLst>
                                    </p:anim>
                                    <p:anim calcmode="lin" valueType="num">
                                      <p:cBhvr additive="base">
                                        <p:cTn id="32" dur="250" fill="hold"/>
                                        <p:tgtEl>
                                          <p:spTgt spid="26"/>
                                        </p:tgtEl>
                                        <p:attrNameLst>
                                          <p:attrName>ppt_y</p:attrName>
                                        </p:attrNameLst>
                                      </p:cBhvr>
                                      <p:tavLst>
                                        <p:tav tm="0">
                                          <p:val>
                                            <p:strVal val="0-#ppt_h/2"/>
                                          </p:val>
                                        </p:tav>
                                        <p:tav tm="100000">
                                          <p:val>
                                            <p:strVal val="#ppt_y"/>
                                          </p:val>
                                        </p:tav>
                                      </p:tavLst>
                                    </p:anim>
                                  </p:childTnLst>
                                </p:cTn>
                              </p:par>
                            </p:childTnLst>
                          </p:cTn>
                        </p:par>
                        <p:par>
                          <p:cTn id="33" fill="hold">
                            <p:stCondLst>
                              <p:cond delay="1750"/>
                            </p:stCondLst>
                            <p:childTnLst>
                              <p:par>
                                <p:cTn id="34" presetID="2" presetClass="entr" presetSubtype="1" fill="hold" grpId="0" nodeType="afterEffect">
                                  <p:stCondLst>
                                    <p:cond delay="0"/>
                                  </p:stCondLst>
                                  <p:childTnLst>
                                    <p:set>
                                      <p:cBhvr>
                                        <p:cTn id="35" dur="1" fill="hold">
                                          <p:stCondLst>
                                            <p:cond delay="0"/>
                                          </p:stCondLst>
                                        </p:cTn>
                                        <p:tgtEl>
                                          <p:spTgt spid="27"/>
                                        </p:tgtEl>
                                        <p:attrNameLst>
                                          <p:attrName>style.visibility</p:attrName>
                                        </p:attrNameLst>
                                      </p:cBhvr>
                                      <p:to>
                                        <p:strVal val="visible"/>
                                      </p:to>
                                    </p:set>
                                    <p:anim calcmode="lin" valueType="num">
                                      <p:cBhvr additive="base">
                                        <p:cTn id="36" dur="250" fill="hold"/>
                                        <p:tgtEl>
                                          <p:spTgt spid="27"/>
                                        </p:tgtEl>
                                        <p:attrNameLst>
                                          <p:attrName>ppt_x</p:attrName>
                                        </p:attrNameLst>
                                      </p:cBhvr>
                                      <p:tavLst>
                                        <p:tav tm="0">
                                          <p:val>
                                            <p:strVal val="#ppt_x"/>
                                          </p:val>
                                        </p:tav>
                                        <p:tav tm="100000">
                                          <p:val>
                                            <p:strVal val="#ppt_x"/>
                                          </p:val>
                                        </p:tav>
                                      </p:tavLst>
                                    </p:anim>
                                    <p:anim calcmode="lin" valueType="num">
                                      <p:cBhvr additive="base">
                                        <p:cTn id="37" dur="250" fill="hold"/>
                                        <p:tgtEl>
                                          <p:spTgt spid="27"/>
                                        </p:tgtEl>
                                        <p:attrNameLst>
                                          <p:attrName>ppt_y</p:attrName>
                                        </p:attrNameLst>
                                      </p:cBhvr>
                                      <p:tavLst>
                                        <p:tav tm="0">
                                          <p:val>
                                            <p:strVal val="0-#ppt_h/2"/>
                                          </p:val>
                                        </p:tav>
                                        <p:tav tm="100000">
                                          <p:val>
                                            <p:strVal val="#ppt_y"/>
                                          </p:val>
                                        </p:tav>
                                      </p:tavLst>
                                    </p:anim>
                                  </p:childTnLst>
                                </p:cTn>
                              </p:par>
                            </p:childTnLst>
                          </p:cTn>
                        </p:par>
                        <p:par>
                          <p:cTn id="38" fill="hold">
                            <p:stCondLst>
                              <p:cond delay="2000"/>
                            </p:stCondLst>
                            <p:childTnLst>
                              <p:par>
                                <p:cTn id="39" presetID="2" presetClass="entr" presetSubtype="1" fill="hold" grpId="0" nodeType="afterEffect">
                                  <p:stCondLst>
                                    <p:cond delay="0"/>
                                  </p:stCondLst>
                                  <p:childTnLst>
                                    <p:set>
                                      <p:cBhvr>
                                        <p:cTn id="40" dur="1" fill="hold">
                                          <p:stCondLst>
                                            <p:cond delay="0"/>
                                          </p:stCondLst>
                                        </p:cTn>
                                        <p:tgtEl>
                                          <p:spTgt spid="28"/>
                                        </p:tgtEl>
                                        <p:attrNameLst>
                                          <p:attrName>style.visibility</p:attrName>
                                        </p:attrNameLst>
                                      </p:cBhvr>
                                      <p:to>
                                        <p:strVal val="visible"/>
                                      </p:to>
                                    </p:set>
                                    <p:anim calcmode="lin" valueType="num">
                                      <p:cBhvr additive="base">
                                        <p:cTn id="41" dur="250" fill="hold"/>
                                        <p:tgtEl>
                                          <p:spTgt spid="28"/>
                                        </p:tgtEl>
                                        <p:attrNameLst>
                                          <p:attrName>ppt_x</p:attrName>
                                        </p:attrNameLst>
                                      </p:cBhvr>
                                      <p:tavLst>
                                        <p:tav tm="0">
                                          <p:val>
                                            <p:strVal val="#ppt_x"/>
                                          </p:val>
                                        </p:tav>
                                        <p:tav tm="100000">
                                          <p:val>
                                            <p:strVal val="#ppt_x"/>
                                          </p:val>
                                        </p:tav>
                                      </p:tavLst>
                                    </p:anim>
                                    <p:anim calcmode="lin" valueType="num">
                                      <p:cBhvr additive="base">
                                        <p:cTn id="42" dur="250" fill="hold"/>
                                        <p:tgtEl>
                                          <p:spTgt spid="28"/>
                                        </p:tgtEl>
                                        <p:attrNameLst>
                                          <p:attrName>ppt_y</p:attrName>
                                        </p:attrNameLst>
                                      </p:cBhvr>
                                      <p:tavLst>
                                        <p:tav tm="0">
                                          <p:val>
                                            <p:strVal val="0-#ppt_h/2"/>
                                          </p:val>
                                        </p:tav>
                                        <p:tav tm="100000">
                                          <p:val>
                                            <p:strVal val="#ppt_y"/>
                                          </p:val>
                                        </p:tav>
                                      </p:tavLst>
                                    </p:anim>
                                  </p:childTnLst>
                                </p:cTn>
                              </p:par>
                            </p:childTnLst>
                          </p:cTn>
                        </p:par>
                        <p:par>
                          <p:cTn id="43" fill="hold">
                            <p:stCondLst>
                              <p:cond delay="2250"/>
                            </p:stCondLst>
                            <p:childTnLst>
                              <p:par>
                                <p:cTn id="44" presetID="2" presetClass="entr" presetSubtype="1" fill="hold" grpId="0" nodeType="afterEffect">
                                  <p:stCondLst>
                                    <p:cond delay="0"/>
                                  </p:stCondLst>
                                  <p:childTnLst>
                                    <p:set>
                                      <p:cBhvr>
                                        <p:cTn id="45" dur="1" fill="hold">
                                          <p:stCondLst>
                                            <p:cond delay="0"/>
                                          </p:stCondLst>
                                        </p:cTn>
                                        <p:tgtEl>
                                          <p:spTgt spid="29"/>
                                        </p:tgtEl>
                                        <p:attrNameLst>
                                          <p:attrName>style.visibility</p:attrName>
                                        </p:attrNameLst>
                                      </p:cBhvr>
                                      <p:to>
                                        <p:strVal val="visible"/>
                                      </p:to>
                                    </p:set>
                                    <p:anim calcmode="lin" valueType="num">
                                      <p:cBhvr additive="base">
                                        <p:cTn id="46" dur="250" fill="hold"/>
                                        <p:tgtEl>
                                          <p:spTgt spid="29"/>
                                        </p:tgtEl>
                                        <p:attrNameLst>
                                          <p:attrName>ppt_x</p:attrName>
                                        </p:attrNameLst>
                                      </p:cBhvr>
                                      <p:tavLst>
                                        <p:tav tm="0">
                                          <p:val>
                                            <p:strVal val="#ppt_x"/>
                                          </p:val>
                                        </p:tav>
                                        <p:tav tm="100000">
                                          <p:val>
                                            <p:strVal val="#ppt_x"/>
                                          </p:val>
                                        </p:tav>
                                      </p:tavLst>
                                    </p:anim>
                                    <p:anim calcmode="lin" valueType="num">
                                      <p:cBhvr additive="base">
                                        <p:cTn id="47" dur="250" fill="hold"/>
                                        <p:tgtEl>
                                          <p:spTgt spid="29"/>
                                        </p:tgtEl>
                                        <p:attrNameLst>
                                          <p:attrName>ppt_y</p:attrName>
                                        </p:attrNameLst>
                                      </p:cBhvr>
                                      <p:tavLst>
                                        <p:tav tm="0">
                                          <p:val>
                                            <p:strVal val="0-#ppt_h/2"/>
                                          </p:val>
                                        </p:tav>
                                        <p:tav tm="100000">
                                          <p:val>
                                            <p:strVal val="#ppt_y"/>
                                          </p:val>
                                        </p:tav>
                                      </p:tavLst>
                                    </p:anim>
                                  </p:childTnLst>
                                </p:cTn>
                              </p:par>
                            </p:childTnLst>
                          </p:cTn>
                        </p:par>
                        <p:par>
                          <p:cTn id="48" fill="hold">
                            <p:stCondLst>
                              <p:cond delay="2500"/>
                            </p:stCondLst>
                            <p:childTnLst>
                              <p:par>
                                <p:cTn id="49" presetID="2" presetClass="entr" presetSubtype="1" fill="hold" grpId="0" nodeType="afterEffect">
                                  <p:stCondLst>
                                    <p:cond delay="0"/>
                                  </p:stCondLst>
                                  <p:childTnLst>
                                    <p:set>
                                      <p:cBhvr>
                                        <p:cTn id="50" dur="1" fill="hold">
                                          <p:stCondLst>
                                            <p:cond delay="0"/>
                                          </p:stCondLst>
                                        </p:cTn>
                                        <p:tgtEl>
                                          <p:spTgt spid="30"/>
                                        </p:tgtEl>
                                        <p:attrNameLst>
                                          <p:attrName>style.visibility</p:attrName>
                                        </p:attrNameLst>
                                      </p:cBhvr>
                                      <p:to>
                                        <p:strVal val="visible"/>
                                      </p:to>
                                    </p:set>
                                    <p:anim calcmode="lin" valueType="num">
                                      <p:cBhvr additive="base">
                                        <p:cTn id="51" dur="250" fill="hold"/>
                                        <p:tgtEl>
                                          <p:spTgt spid="30"/>
                                        </p:tgtEl>
                                        <p:attrNameLst>
                                          <p:attrName>ppt_x</p:attrName>
                                        </p:attrNameLst>
                                      </p:cBhvr>
                                      <p:tavLst>
                                        <p:tav tm="0">
                                          <p:val>
                                            <p:strVal val="#ppt_x"/>
                                          </p:val>
                                        </p:tav>
                                        <p:tav tm="100000">
                                          <p:val>
                                            <p:strVal val="#ppt_x"/>
                                          </p:val>
                                        </p:tav>
                                      </p:tavLst>
                                    </p:anim>
                                    <p:anim calcmode="lin" valueType="num">
                                      <p:cBhvr additive="base">
                                        <p:cTn id="52" dur="250" fill="hold"/>
                                        <p:tgtEl>
                                          <p:spTgt spid="30"/>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 grpId="0" animBg="1"/>
      <p:bldP spid="26" grpId="0" animBg="1"/>
      <p:bldP spid="27" grpId="0" animBg="1"/>
      <p:bldP spid="28" grpId="0" animBg="1"/>
      <p:bldP spid="29" grpId="0" animBg="1"/>
      <p:bldP spid="30" grpId="0" animBg="1"/>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a:extLst>
              <a:ext uri="{FF2B5EF4-FFF2-40B4-BE49-F238E27FC236}">
                <a16:creationId xmlns:a16="http://schemas.microsoft.com/office/drawing/2014/main" id="{A0CA1529-96A6-4EB0-9188-7956B9354492}"/>
              </a:ext>
            </a:extLst>
          </p:cNvPr>
          <p:cNvGrpSpPr/>
          <p:nvPr/>
        </p:nvGrpSpPr>
        <p:grpSpPr>
          <a:xfrm>
            <a:off x="1133454" y="310596"/>
            <a:ext cx="9952741" cy="729358"/>
            <a:chOff x="-2146775" y="538471"/>
            <a:chExt cx="9952741" cy="729358"/>
          </a:xfrm>
        </p:grpSpPr>
        <p:sp>
          <p:nvSpPr>
            <p:cNvPr id="3" name="矩形 2">
              <a:extLst>
                <a:ext uri="{FF2B5EF4-FFF2-40B4-BE49-F238E27FC236}">
                  <a16:creationId xmlns:a16="http://schemas.microsoft.com/office/drawing/2014/main" id="{D9187D97-82C2-4932-AEF9-3D9D45A3C302}"/>
                </a:ext>
              </a:extLst>
            </p:cNvPr>
            <p:cNvSpPr/>
            <p:nvPr/>
          </p:nvSpPr>
          <p:spPr>
            <a:xfrm flipV="1">
              <a:off x="4391464" y="906236"/>
              <a:ext cx="3414502" cy="45719"/>
            </a:xfrm>
            <a:prstGeom prst="rect">
              <a:avLst/>
            </a:prstGeom>
            <a:solidFill>
              <a:srgbClr val="25AFC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a:latin typeface="微软雅黑" panose="020B0503020204020204" pitchFamily="34" charset="-122"/>
                <a:ea typeface="微软雅黑" panose="020B0503020204020204" pitchFamily="34" charset="-122"/>
              </a:endParaRPr>
            </a:p>
          </p:txBody>
        </p:sp>
        <p:sp>
          <p:nvSpPr>
            <p:cNvPr id="4" name="TextBox 8">
              <a:extLst>
                <a:ext uri="{FF2B5EF4-FFF2-40B4-BE49-F238E27FC236}">
                  <a16:creationId xmlns:a16="http://schemas.microsoft.com/office/drawing/2014/main" id="{ACDCA47F-1740-4362-B323-F5F129B2318A}"/>
                </a:ext>
              </a:extLst>
            </p:cNvPr>
            <p:cNvSpPr txBox="1">
              <a:spLocks noChangeArrowheads="1"/>
            </p:cNvSpPr>
            <p:nvPr/>
          </p:nvSpPr>
          <p:spPr bwMode="auto">
            <a:xfrm>
              <a:off x="1195569" y="538471"/>
              <a:ext cx="3255323" cy="4924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spAutoFit/>
            </a:bodyPr>
            <a:lstStyle/>
            <a:p>
              <a:pPr algn="ctr" eaLnBrk="1" hangingPunct="1"/>
              <a:r>
                <a:rPr lang="zh-CN" altLang="en-US" sz="3100" b="1" dirty="0">
                  <a:solidFill>
                    <a:srgbClr val="25AFC6"/>
                  </a:solidFill>
                  <a:latin typeface="微软雅黑" panose="020B0503020204020204" pitchFamily="34" charset="-122"/>
                  <a:ea typeface="微软雅黑" panose="020B0503020204020204" pitchFamily="34" charset="-122"/>
                  <a:sym typeface="Arial" panose="020B0604020202020204" pitchFamily="34" charset="0"/>
                </a:rPr>
                <a:t>活动效果展望</a:t>
              </a:r>
            </a:p>
          </p:txBody>
        </p:sp>
        <p:sp>
          <p:nvSpPr>
            <p:cNvPr id="5" name="TextBox 8">
              <a:extLst>
                <a:ext uri="{FF2B5EF4-FFF2-40B4-BE49-F238E27FC236}">
                  <a16:creationId xmlns:a16="http://schemas.microsoft.com/office/drawing/2014/main" id="{1A26AEE6-F792-436B-88D6-634A26B4FDA5}"/>
                </a:ext>
              </a:extLst>
            </p:cNvPr>
            <p:cNvSpPr txBox="1">
              <a:spLocks noChangeArrowheads="1"/>
            </p:cNvSpPr>
            <p:nvPr/>
          </p:nvSpPr>
          <p:spPr bwMode="auto">
            <a:xfrm>
              <a:off x="1193413" y="1067774"/>
              <a:ext cx="3255323" cy="200055"/>
            </a:xfrm>
            <a:prstGeom prst="rect">
              <a:avLst/>
            </a:prstGeom>
            <a:noFill/>
            <a:ln w="9525">
              <a:noFill/>
              <a:miter lim="800000"/>
              <a:headEnd/>
              <a:tailEnd/>
            </a:ln>
            <a:extLst>
              <a:ext uri="{909E8E84-426E-40DD-AFC4-6F175D3DCCD1}">
                <a14:hiddenFill xmlns:a14="http://schemas.microsoft.com/office/drawing/2010/main">
                  <a:solidFill>
                    <a:srgbClr val="FFFFFF"/>
                  </a:solidFill>
                </a14:hiddenFill>
              </a:ext>
            </a:extLst>
          </p:spPr>
          <p:txBody>
            <a:bodyPr lIns="0" tIns="0" rIns="0" bIns="0" anchor="ctr">
              <a:spAutoFit/>
            </a:bodyPr>
            <a:lstStyle/>
            <a:p>
              <a:pPr algn="ctr" eaLnBrk="1" hangingPunct="1"/>
              <a:r>
                <a:rPr lang="en-US" altLang="zh-CN" sz="1300" dirty="0">
                  <a:solidFill>
                    <a:schemeClr val="bg1">
                      <a:lumMod val="50000"/>
                    </a:schemeClr>
                  </a:solidFill>
                  <a:latin typeface="微软雅黑" panose="020B0503020204020204" pitchFamily="34" charset="-122"/>
                  <a:ea typeface="微软雅黑" panose="020B0503020204020204" pitchFamily="34" charset="-122"/>
                  <a:sym typeface="Arial" panose="020B0604020202020204" pitchFamily="34" charset="0"/>
                </a:rPr>
                <a:t>CLICK TO ADD CAPTION TEXT</a:t>
              </a:r>
              <a:endParaRPr lang="zh-CN" altLang="en-US" sz="1300" dirty="0">
                <a:solidFill>
                  <a:schemeClr val="bg1">
                    <a:lumMod val="50000"/>
                  </a:schemeClr>
                </a:solidFill>
                <a:latin typeface="微软雅黑" panose="020B0503020204020204" pitchFamily="34" charset="-122"/>
                <a:ea typeface="微软雅黑" panose="020B0503020204020204" pitchFamily="34" charset="-122"/>
                <a:sym typeface="Arial" panose="020B0604020202020204" pitchFamily="34" charset="0"/>
              </a:endParaRPr>
            </a:p>
          </p:txBody>
        </p:sp>
        <p:sp>
          <p:nvSpPr>
            <p:cNvPr id="6" name="矩形 5">
              <a:extLst>
                <a:ext uri="{FF2B5EF4-FFF2-40B4-BE49-F238E27FC236}">
                  <a16:creationId xmlns:a16="http://schemas.microsoft.com/office/drawing/2014/main" id="{9444B16B-BEB5-47A3-80DB-32ABD141501E}"/>
                </a:ext>
              </a:extLst>
            </p:cNvPr>
            <p:cNvSpPr/>
            <p:nvPr/>
          </p:nvSpPr>
          <p:spPr>
            <a:xfrm flipV="1">
              <a:off x="-2146775" y="906236"/>
              <a:ext cx="3414502" cy="45719"/>
            </a:xfrm>
            <a:prstGeom prst="rect">
              <a:avLst/>
            </a:prstGeom>
            <a:solidFill>
              <a:srgbClr val="25AFC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dirty="0">
                <a:latin typeface="微软雅黑" panose="020B0503020204020204" pitchFamily="34" charset="-122"/>
                <a:ea typeface="微软雅黑" panose="020B0503020204020204" pitchFamily="34" charset="-122"/>
              </a:endParaRPr>
            </a:p>
          </p:txBody>
        </p:sp>
      </p:grpSp>
      <p:sp>
        <p:nvSpPr>
          <p:cNvPr id="22" name="AutoShape 9">
            <a:extLst>
              <a:ext uri="{FF2B5EF4-FFF2-40B4-BE49-F238E27FC236}">
                <a16:creationId xmlns:a16="http://schemas.microsoft.com/office/drawing/2014/main" id="{C240BB46-18A1-42A2-A66A-E9BD32C49DD5}"/>
              </a:ext>
            </a:extLst>
          </p:cNvPr>
          <p:cNvSpPr>
            <a:spLocks noChangeArrowheads="1"/>
          </p:cNvSpPr>
          <p:nvPr/>
        </p:nvSpPr>
        <p:spPr bwMode="auto">
          <a:xfrm rot="16200000" flipH="1">
            <a:off x="3303802" y="3445672"/>
            <a:ext cx="2068252" cy="1189532"/>
          </a:xfrm>
          <a:prstGeom prst="chevron">
            <a:avLst>
              <a:gd name="adj" fmla="val 25780"/>
            </a:avLst>
          </a:prstGeom>
          <a:solidFill>
            <a:srgbClr val="25AFC6"/>
          </a:solidFill>
          <a:ln>
            <a:noFill/>
          </a:ln>
        </p:spPr>
        <p:txBody>
          <a:bodyPr vert="eaVert" wrap="none" anchor="ctr"/>
          <a:lstStyle/>
          <a:p>
            <a:pPr algn="ctr"/>
            <a:r>
              <a:rPr lang="en-US" altLang="zh-CN" sz="2400" dirty="0">
                <a:solidFill>
                  <a:srgbClr val="F8F8F8"/>
                </a:solidFill>
                <a:latin typeface="微软雅黑" panose="020B0503020204020204" pitchFamily="34" charset="-122"/>
                <a:ea typeface="微软雅黑" panose="020B0503020204020204" pitchFamily="34" charset="-122"/>
              </a:rPr>
              <a:t>NO.2</a:t>
            </a:r>
          </a:p>
        </p:txBody>
      </p:sp>
      <p:sp>
        <p:nvSpPr>
          <p:cNvPr id="23" name="AutoShape 10">
            <a:extLst>
              <a:ext uri="{FF2B5EF4-FFF2-40B4-BE49-F238E27FC236}">
                <a16:creationId xmlns:a16="http://schemas.microsoft.com/office/drawing/2014/main" id="{E28CFB1B-E5C0-4945-AAC1-FE7BDA2C95E9}"/>
              </a:ext>
            </a:extLst>
          </p:cNvPr>
          <p:cNvSpPr>
            <a:spLocks noChangeArrowheads="1"/>
          </p:cNvSpPr>
          <p:nvPr/>
        </p:nvSpPr>
        <p:spPr bwMode="auto">
          <a:xfrm rot="16200000">
            <a:off x="1355200" y="3445672"/>
            <a:ext cx="2068252" cy="1189532"/>
          </a:xfrm>
          <a:prstGeom prst="homePlate">
            <a:avLst>
              <a:gd name="adj" fmla="val 30492"/>
            </a:avLst>
          </a:prstGeom>
          <a:solidFill>
            <a:srgbClr val="25AFC6"/>
          </a:solidFill>
          <a:ln>
            <a:noFill/>
          </a:ln>
        </p:spPr>
        <p:txBody>
          <a:bodyPr vert="eaVert" wrap="none" anchor="ctr"/>
          <a:lstStyle/>
          <a:p>
            <a:pPr algn="ctr"/>
            <a:r>
              <a:rPr lang="en-US" altLang="zh-CN" sz="2400" dirty="0">
                <a:solidFill>
                  <a:srgbClr val="F8F8F8"/>
                </a:solidFill>
                <a:latin typeface="微软雅黑" panose="020B0503020204020204" pitchFamily="34" charset="-122"/>
                <a:ea typeface="微软雅黑" panose="020B0503020204020204" pitchFamily="34" charset="-122"/>
              </a:rPr>
              <a:t>NO.1</a:t>
            </a:r>
          </a:p>
        </p:txBody>
      </p:sp>
      <p:sp>
        <p:nvSpPr>
          <p:cNvPr id="24" name="AutoShape 11">
            <a:extLst>
              <a:ext uri="{FF2B5EF4-FFF2-40B4-BE49-F238E27FC236}">
                <a16:creationId xmlns:a16="http://schemas.microsoft.com/office/drawing/2014/main" id="{858445B1-1892-431A-B7AD-2E10D0725489}"/>
              </a:ext>
            </a:extLst>
          </p:cNvPr>
          <p:cNvSpPr>
            <a:spLocks noChangeArrowheads="1"/>
          </p:cNvSpPr>
          <p:nvPr/>
        </p:nvSpPr>
        <p:spPr bwMode="auto">
          <a:xfrm rot="16200000">
            <a:off x="5210621" y="3445672"/>
            <a:ext cx="2068252" cy="1189532"/>
          </a:xfrm>
          <a:prstGeom prst="chevron">
            <a:avLst>
              <a:gd name="adj" fmla="val 25780"/>
            </a:avLst>
          </a:prstGeom>
          <a:solidFill>
            <a:srgbClr val="25AFC6"/>
          </a:solidFill>
          <a:ln>
            <a:noFill/>
          </a:ln>
        </p:spPr>
        <p:txBody>
          <a:bodyPr vert="eaVert" wrap="none" anchor="ctr"/>
          <a:lstStyle/>
          <a:p>
            <a:pPr algn="ctr"/>
            <a:r>
              <a:rPr lang="en-US" altLang="zh-CN" sz="2400">
                <a:solidFill>
                  <a:srgbClr val="F8F8F8"/>
                </a:solidFill>
                <a:latin typeface="微软雅黑" panose="020B0503020204020204" pitchFamily="34" charset="-122"/>
                <a:ea typeface="微软雅黑" panose="020B0503020204020204" pitchFamily="34" charset="-122"/>
              </a:rPr>
              <a:t>NO.3</a:t>
            </a:r>
          </a:p>
        </p:txBody>
      </p:sp>
      <p:sp>
        <p:nvSpPr>
          <p:cNvPr id="25" name="AutoShape 12">
            <a:extLst>
              <a:ext uri="{FF2B5EF4-FFF2-40B4-BE49-F238E27FC236}">
                <a16:creationId xmlns:a16="http://schemas.microsoft.com/office/drawing/2014/main" id="{8DC2336A-F601-45C9-9507-FA7B5FE1F3A4}"/>
              </a:ext>
            </a:extLst>
          </p:cNvPr>
          <p:cNvSpPr>
            <a:spLocks noChangeArrowheads="1"/>
          </p:cNvSpPr>
          <p:nvPr/>
        </p:nvSpPr>
        <p:spPr bwMode="auto">
          <a:xfrm rot="16200000" flipH="1">
            <a:off x="7157323" y="3445672"/>
            <a:ext cx="2068254" cy="1189532"/>
          </a:xfrm>
          <a:prstGeom prst="chevron">
            <a:avLst>
              <a:gd name="adj" fmla="val 25780"/>
            </a:avLst>
          </a:prstGeom>
          <a:solidFill>
            <a:srgbClr val="25AFC6"/>
          </a:solidFill>
          <a:ln>
            <a:noFill/>
          </a:ln>
        </p:spPr>
        <p:txBody>
          <a:bodyPr vert="eaVert" wrap="none" anchor="ctr"/>
          <a:lstStyle/>
          <a:p>
            <a:pPr algn="ctr"/>
            <a:r>
              <a:rPr lang="en-US" altLang="zh-CN" sz="2400">
                <a:solidFill>
                  <a:srgbClr val="F8F8F8"/>
                </a:solidFill>
                <a:latin typeface="微软雅黑" panose="020B0503020204020204" pitchFamily="34" charset="-122"/>
                <a:ea typeface="微软雅黑" panose="020B0503020204020204" pitchFamily="34" charset="-122"/>
              </a:rPr>
              <a:t>NO.4</a:t>
            </a:r>
          </a:p>
        </p:txBody>
      </p:sp>
      <p:sp>
        <p:nvSpPr>
          <p:cNvPr id="26" name="AutoShape 13">
            <a:extLst>
              <a:ext uri="{FF2B5EF4-FFF2-40B4-BE49-F238E27FC236}">
                <a16:creationId xmlns:a16="http://schemas.microsoft.com/office/drawing/2014/main" id="{42FBCA5B-471D-4860-BD59-EA0004204E05}"/>
              </a:ext>
            </a:extLst>
          </p:cNvPr>
          <p:cNvSpPr>
            <a:spLocks noChangeArrowheads="1"/>
          </p:cNvSpPr>
          <p:nvPr/>
        </p:nvSpPr>
        <p:spPr bwMode="auto">
          <a:xfrm rot="16200000">
            <a:off x="9064142" y="3445672"/>
            <a:ext cx="2068254" cy="1189532"/>
          </a:xfrm>
          <a:prstGeom prst="chevron">
            <a:avLst>
              <a:gd name="adj" fmla="val 25780"/>
            </a:avLst>
          </a:prstGeom>
          <a:solidFill>
            <a:srgbClr val="25AFC6"/>
          </a:solidFill>
          <a:ln>
            <a:noFill/>
          </a:ln>
        </p:spPr>
        <p:txBody>
          <a:bodyPr vert="eaVert" wrap="none" anchor="ctr"/>
          <a:lstStyle/>
          <a:p>
            <a:pPr algn="ctr"/>
            <a:r>
              <a:rPr lang="en-US" altLang="zh-CN" sz="2400">
                <a:solidFill>
                  <a:srgbClr val="F8F8F8"/>
                </a:solidFill>
                <a:latin typeface="微软雅黑" panose="020B0503020204020204" pitchFamily="34" charset="-122"/>
                <a:ea typeface="微软雅黑" panose="020B0503020204020204" pitchFamily="34" charset="-122"/>
              </a:rPr>
              <a:t>NO.5</a:t>
            </a:r>
          </a:p>
        </p:txBody>
      </p:sp>
      <p:sp>
        <p:nvSpPr>
          <p:cNvPr id="27" name="TextBox 13">
            <a:extLst>
              <a:ext uri="{FF2B5EF4-FFF2-40B4-BE49-F238E27FC236}">
                <a16:creationId xmlns:a16="http://schemas.microsoft.com/office/drawing/2014/main" id="{857ED478-F9D9-42EA-8711-0DDA78F384EC}"/>
              </a:ext>
            </a:extLst>
          </p:cNvPr>
          <p:cNvSpPr txBox="1"/>
          <p:nvPr/>
        </p:nvSpPr>
        <p:spPr>
          <a:xfrm>
            <a:off x="1272192" y="2011145"/>
            <a:ext cx="2338080" cy="246221"/>
          </a:xfrm>
          <a:prstGeom prst="rect">
            <a:avLst/>
          </a:prstGeom>
          <a:noFill/>
          <a:ln>
            <a:noFill/>
          </a:ln>
        </p:spPr>
        <p:txBody>
          <a:bodyPr wrap="square" lIns="0" tIns="0" rIns="0" bIns="0" rtlCol="0" anchor="t" anchorCtr="0">
            <a:spAutoFit/>
          </a:bodyPr>
          <a:lstStyle/>
          <a:p>
            <a:pPr algn="ctr" defTabSz="1216660">
              <a:spcBef>
                <a:spcPct val="20000"/>
              </a:spcBef>
              <a:defRPr/>
            </a:pPr>
            <a:r>
              <a:rPr lang="zh-CN" altLang="en-US" sz="1600" b="1" dirty="0">
                <a:solidFill>
                  <a:schemeClr val="bg1">
                    <a:lumMod val="50000"/>
                  </a:schemeClr>
                </a:solidFill>
                <a:latin typeface="Arial" panose="020B0604020202020204" pitchFamily="34" charset="0"/>
                <a:ea typeface="微软雅黑" panose="020B0503020204020204" pitchFamily="34" charset="-122"/>
                <a:sym typeface="Arial" panose="020B0604020202020204" pitchFamily="34" charset="0"/>
              </a:rPr>
              <a:t>单击编辑标题</a:t>
            </a:r>
            <a:endParaRPr lang="en-US" sz="1600" b="1" dirty="0">
              <a:solidFill>
                <a:schemeClr val="bg1">
                  <a:lumMod val="50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28" name="TextBox 13">
            <a:extLst>
              <a:ext uri="{FF2B5EF4-FFF2-40B4-BE49-F238E27FC236}">
                <a16:creationId xmlns:a16="http://schemas.microsoft.com/office/drawing/2014/main" id="{6E347FFB-C7D2-407E-8954-CADAE008F93E}"/>
              </a:ext>
            </a:extLst>
          </p:cNvPr>
          <p:cNvSpPr txBox="1"/>
          <p:nvPr/>
        </p:nvSpPr>
        <p:spPr>
          <a:xfrm>
            <a:off x="1276273" y="2297050"/>
            <a:ext cx="2333999" cy="369332"/>
          </a:xfrm>
          <a:prstGeom prst="rect">
            <a:avLst/>
          </a:prstGeom>
          <a:noFill/>
          <a:ln>
            <a:noFill/>
          </a:ln>
        </p:spPr>
        <p:txBody>
          <a:bodyPr wrap="square" lIns="0" tIns="0" rIns="0" bIns="0" rtlCol="0" anchor="t" anchorCtr="0">
            <a:spAutoFit/>
          </a:bodyPr>
          <a:lstStyle/>
          <a:p>
            <a:pPr algn="ctr"/>
            <a:r>
              <a:rPr lang="zh-CN" altLang="en-US" sz="1200" dirty="0">
                <a:solidFill>
                  <a:schemeClr val="bg1">
                    <a:lumMod val="50000"/>
                  </a:schemeClr>
                </a:solidFill>
                <a:latin typeface="微软雅黑" panose="020B0503020204020204" pitchFamily="34" charset="-122"/>
                <a:ea typeface="微软雅黑" panose="020B0503020204020204" pitchFamily="34" charset="-122"/>
                <a:cs typeface="Lato Regular"/>
              </a:rPr>
              <a:t>点击此处更换文本点击此处更换文本点击此处更换文本</a:t>
            </a:r>
            <a:endParaRPr lang="en-US" altLang="zh-CN" sz="1200" dirty="0">
              <a:solidFill>
                <a:schemeClr val="bg1">
                  <a:lumMod val="50000"/>
                </a:schemeClr>
              </a:solidFill>
              <a:latin typeface="微软雅黑" panose="020B0503020204020204" pitchFamily="34" charset="-122"/>
              <a:ea typeface="微软雅黑" panose="020B0503020204020204" pitchFamily="34" charset="-122"/>
              <a:cs typeface="Lato Regular"/>
            </a:endParaRPr>
          </a:p>
        </p:txBody>
      </p:sp>
      <p:sp>
        <p:nvSpPr>
          <p:cNvPr id="29" name="TextBox 13">
            <a:extLst>
              <a:ext uri="{FF2B5EF4-FFF2-40B4-BE49-F238E27FC236}">
                <a16:creationId xmlns:a16="http://schemas.microsoft.com/office/drawing/2014/main" id="{38158AAF-0CB3-4F8D-8E61-651DACC238D4}"/>
              </a:ext>
            </a:extLst>
          </p:cNvPr>
          <p:cNvSpPr txBox="1"/>
          <p:nvPr/>
        </p:nvSpPr>
        <p:spPr>
          <a:xfrm>
            <a:off x="5169395" y="2011145"/>
            <a:ext cx="2338080" cy="246221"/>
          </a:xfrm>
          <a:prstGeom prst="rect">
            <a:avLst/>
          </a:prstGeom>
          <a:noFill/>
          <a:ln>
            <a:noFill/>
          </a:ln>
        </p:spPr>
        <p:txBody>
          <a:bodyPr wrap="square" lIns="0" tIns="0" rIns="0" bIns="0" rtlCol="0" anchor="t" anchorCtr="0">
            <a:spAutoFit/>
          </a:bodyPr>
          <a:lstStyle/>
          <a:p>
            <a:pPr algn="ctr" defTabSz="1216660">
              <a:spcBef>
                <a:spcPct val="20000"/>
              </a:spcBef>
              <a:defRPr/>
            </a:pPr>
            <a:r>
              <a:rPr lang="zh-CN" altLang="en-US" sz="1600" b="1" dirty="0">
                <a:solidFill>
                  <a:schemeClr val="bg1">
                    <a:lumMod val="50000"/>
                  </a:schemeClr>
                </a:solidFill>
                <a:latin typeface="Arial" panose="020B0604020202020204" pitchFamily="34" charset="0"/>
                <a:ea typeface="微软雅黑" panose="020B0503020204020204" pitchFamily="34" charset="-122"/>
                <a:sym typeface="Arial" panose="020B0604020202020204" pitchFamily="34" charset="0"/>
              </a:rPr>
              <a:t>单击编辑标题</a:t>
            </a:r>
            <a:endParaRPr lang="en-US" sz="1600" b="1" dirty="0">
              <a:solidFill>
                <a:schemeClr val="bg1">
                  <a:lumMod val="50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30" name="TextBox 13">
            <a:extLst>
              <a:ext uri="{FF2B5EF4-FFF2-40B4-BE49-F238E27FC236}">
                <a16:creationId xmlns:a16="http://schemas.microsoft.com/office/drawing/2014/main" id="{07EC5195-2828-45E5-9016-C0714971F1A8}"/>
              </a:ext>
            </a:extLst>
          </p:cNvPr>
          <p:cNvSpPr txBox="1"/>
          <p:nvPr/>
        </p:nvSpPr>
        <p:spPr>
          <a:xfrm>
            <a:off x="5173476" y="2297050"/>
            <a:ext cx="2333999" cy="369332"/>
          </a:xfrm>
          <a:prstGeom prst="rect">
            <a:avLst/>
          </a:prstGeom>
          <a:noFill/>
          <a:ln>
            <a:noFill/>
          </a:ln>
        </p:spPr>
        <p:txBody>
          <a:bodyPr wrap="square" lIns="0" tIns="0" rIns="0" bIns="0" rtlCol="0" anchor="t" anchorCtr="0">
            <a:spAutoFit/>
          </a:bodyPr>
          <a:lstStyle/>
          <a:p>
            <a:pPr algn="ctr"/>
            <a:r>
              <a:rPr lang="zh-CN" altLang="en-US" sz="1200" dirty="0">
                <a:solidFill>
                  <a:schemeClr val="bg1">
                    <a:lumMod val="50000"/>
                  </a:schemeClr>
                </a:solidFill>
                <a:latin typeface="微软雅黑" panose="020B0503020204020204" pitchFamily="34" charset="-122"/>
                <a:ea typeface="微软雅黑" panose="020B0503020204020204" pitchFamily="34" charset="-122"/>
                <a:cs typeface="Lato Regular"/>
              </a:rPr>
              <a:t>点击此处更换文本点击此处更换文本点击此处更换文本</a:t>
            </a:r>
            <a:endParaRPr lang="en-US" altLang="zh-CN" sz="1200" dirty="0">
              <a:solidFill>
                <a:schemeClr val="bg1">
                  <a:lumMod val="50000"/>
                </a:schemeClr>
              </a:solidFill>
              <a:latin typeface="微软雅黑" panose="020B0503020204020204" pitchFamily="34" charset="-122"/>
              <a:ea typeface="微软雅黑" panose="020B0503020204020204" pitchFamily="34" charset="-122"/>
              <a:cs typeface="Lato Regular"/>
            </a:endParaRPr>
          </a:p>
        </p:txBody>
      </p:sp>
      <p:sp>
        <p:nvSpPr>
          <p:cNvPr id="31" name="TextBox 13">
            <a:extLst>
              <a:ext uri="{FF2B5EF4-FFF2-40B4-BE49-F238E27FC236}">
                <a16:creationId xmlns:a16="http://schemas.microsoft.com/office/drawing/2014/main" id="{6C04295D-5732-4AFB-8A53-A5FA478AC106}"/>
              </a:ext>
            </a:extLst>
          </p:cNvPr>
          <p:cNvSpPr txBox="1"/>
          <p:nvPr/>
        </p:nvSpPr>
        <p:spPr>
          <a:xfrm>
            <a:off x="8838146" y="2011145"/>
            <a:ext cx="2338080" cy="246221"/>
          </a:xfrm>
          <a:prstGeom prst="rect">
            <a:avLst/>
          </a:prstGeom>
          <a:noFill/>
          <a:ln>
            <a:noFill/>
          </a:ln>
        </p:spPr>
        <p:txBody>
          <a:bodyPr wrap="square" lIns="0" tIns="0" rIns="0" bIns="0" rtlCol="0" anchor="t" anchorCtr="0">
            <a:spAutoFit/>
          </a:bodyPr>
          <a:lstStyle/>
          <a:p>
            <a:pPr algn="ctr" defTabSz="1216660">
              <a:spcBef>
                <a:spcPct val="20000"/>
              </a:spcBef>
              <a:defRPr/>
            </a:pPr>
            <a:r>
              <a:rPr lang="zh-CN" altLang="en-US" sz="1600" b="1" dirty="0">
                <a:solidFill>
                  <a:schemeClr val="bg1">
                    <a:lumMod val="50000"/>
                  </a:schemeClr>
                </a:solidFill>
                <a:latin typeface="Arial" panose="020B0604020202020204" pitchFamily="34" charset="0"/>
                <a:ea typeface="微软雅黑" panose="020B0503020204020204" pitchFamily="34" charset="-122"/>
                <a:sym typeface="Arial" panose="020B0604020202020204" pitchFamily="34" charset="0"/>
              </a:rPr>
              <a:t>单击编辑标题</a:t>
            </a:r>
            <a:endParaRPr lang="en-US" sz="1600" b="1" dirty="0">
              <a:solidFill>
                <a:schemeClr val="bg1">
                  <a:lumMod val="50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32" name="TextBox 13">
            <a:extLst>
              <a:ext uri="{FF2B5EF4-FFF2-40B4-BE49-F238E27FC236}">
                <a16:creationId xmlns:a16="http://schemas.microsoft.com/office/drawing/2014/main" id="{7CF34306-AB39-449A-80EE-E34429E06124}"/>
              </a:ext>
            </a:extLst>
          </p:cNvPr>
          <p:cNvSpPr txBox="1"/>
          <p:nvPr/>
        </p:nvSpPr>
        <p:spPr>
          <a:xfrm>
            <a:off x="8842227" y="2297050"/>
            <a:ext cx="2333999" cy="369332"/>
          </a:xfrm>
          <a:prstGeom prst="rect">
            <a:avLst/>
          </a:prstGeom>
          <a:noFill/>
          <a:ln>
            <a:noFill/>
          </a:ln>
        </p:spPr>
        <p:txBody>
          <a:bodyPr wrap="square" lIns="0" tIns="0" rIns="0" bIns="0" rtlCol="0" anchor="t" anchorCtr="0">
            <a:spAutoFit/>
          </a:bodyPr>
          <a:lstStyle/>
          <a:p>
            <a:pPr algn="ctr"/>
            <a:r>
              <a:rPr lang="zh-CN" altLang="en-US" sz="1200" dirty="0">
                <a:solidFill>
                  <a:schemeClr val="bg1">
                    <a:lumMod val="50000"/>
                  </a:schemeClr>
                </a:solidFill>
                <a:latin typeface="微软雅黑" panose="020B0503020204020204" pitchFamily="34" charset="-122"/>
                <a:ea typeface="微软雅黑" panose="020B0503020204020204" pitchFamily="34" charset="-122"/>
                <a:cs typeface="Lato Regular"/>
              </a:rPr>
              <a:t>点击此处更换文本点击此处更换文本点击此处更换文本</a:t>
            </a:r>
            <a:endParaRPr lang="en-US" altLang="zh-CN" sz="1200" dirty="0">
              <a:solidFill>
                <a:schemeClr val="bg1">
                  <a:lumMod val="50000"/>
                </a:schemeClr>
              </a:solidFill>
              <a:latin typeface="微软雅黑" panose="020B0503020204020204" pitchFamily="34" charset="-122"/>
              <a:ea typeface="微软雅黑" panose="020B0503020204020204" pitchFamily="34" charset="-122"/>
              <a:cs typeface="Lato Regular"/>
            </a:endParaRPr>
          </a:p>
        </p:txBody>
      </p:sp>
      <p:sp>
        <p:nvSpPr>
          <p:cNvPr id="33" name="TextBox 13">
            <a:extLst>
              <a:ext uri="{FF2B5EF4-FFF2-40B4-BE49-F238E27FC236}">
                <a16:creationId xmlns:a16="http://schemas.microsoft.com/office/drawing/2014/main" id="{3FD88820-83DF-4F0B-B064-B416DCD55D3F}"/>
              </a:ext>
            </a:extLst>
          </p:cNvPr>
          <p:cNvSpPr txBox="1"/>
          <p:nvPr/>
        </p:nvSpPr>
        <p:spPr>
          <a:xfrm>
            <a:off x="6887497" y="5250587"/>
            <a:ext cx="2338080" cy="246221"/>
          </a:xfrm>
          <a:prstGeom prst="rect">
            <a:avLst/>
          </a:prstGeom>
          <a:noFill/>
          <a:ln>
            <a:noFill/>
          </a:ln>
        </p:spPr>
        <p:txBody>
          <a:bodyPr wrap="square" lIns="0" tIns="0" rIns="0" bIns="0" rtlCol="0" anchor="t" anchorCtr="0">
            <a:spAutoFit/>
          </a:bodyPr>
          <a:lstStyle/>
          <a:p>
            <a:pPr algn="ctr" defTabSz="1216660">
              <a:spcBef>
                <a:spcPct val="20000"/>
              </a:spcBef>
              <a:defRPr/>
            </a:pPr>
            <a:r>
              <a:rPr lang="zh-CN" altLang="en-US" sz="1600" b="1" dirty="0">
                <a:solidFill>
                  <a:schemeClr val="bg1">
                    <a:lumMod val="50000"/>
                  </a:schemeClr>
                </a:solidFill>
                <a:latin typeface="Arial" panose="020B0604020202020204" pitchFamily="34" charset="0"/>
                <a:ea typeface="微软雅黑" panose="020B0503020204020204" pitchFamily="34" charset="-122"/>
                <a:sym typeface="Arial" panose="020B0604020202020204" pitchFamily="34" charset="0"/>
              </a:rPr>
              <a:t>单击编辑标题</a:t>
            </a:r>
            <a:endParaRPr lang="en-US" sz="1600" b="1" dirty="0">
              <a:solidFill>
                <a:schemeClr val="bg1">
                  <a:lumMod val="50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34" name="TextBox 13">
            <a:extLst>
              <a:ext uri="{FF2B5EF4-FFF2-40B4-BE49-F238E27FC236}">
                <a16:creationId xmlns:a16="http://schemas.microsoft.com/office/drawing/2014/main" id="{942377E5-D42B-4163-ACA9-068E44FB46C6}"/>
              </a:ext>
            </a:extLst>
          </p:cNvPr>
          <p:cNvSpPr txBox="1"/>
          <p:nvPr/>
        </p:nvSpPr>
        <p:spPr>
          <a:xfrm>
            <a:off x="6891578" y="5536492"/>
            <a:ext cx="2333999" cy="369332"/>
          </a:xfrm>
          <a:prstGeom prst="rect">
            <a:avLst/>
          </a:prstGeom>
          <a:noFill/>
          <a:ln>
            <a:noFill/>
          </a:ln>
        </p:spPr>
        <p:txBody>
          <a:bodyPr wrap="square" lIns="0" tIns="0" rIns="0" bIns="0" rtlCol="0" anchor="t" anchorCtr="0">
            <a:spAutoFit/>
          </a:bodyPr>
          <a:lstStyle/>
          <a:p>
            <a:pPr algn="ctr"/>
            <a:r>
              <a:rPr lang="zh-CN" altLang="en-US" sz="1200" dirty="0">
                <a:solidFill>
                  <a:schemeClr val="bg1">
                    <a:lumMod val="50000"/>
                  </a:schemeClr>
                </a:solidFill>
                <a:latin typeface="微软雅黑" panose="020B0503020204020204" pitchFamily="34" charset="-122"/>
                <a:ea typeface="微软雅黑" panose="020B0503020204020204" pitchFamily="34" charset="-122"/>
                <a:cs typeface="Lato Regular"/>
              </a:rPr>
              <a:t>点击此处更换文本点击此处更换文本点击此处更换文本</a:t>
            </a:r>
            <a:endParaRPr lang="en-US" altLang="zh-CN" sz="1200" dirty="0">
              <a:solidFill>
                <a:schemeClr val="bg1">
                  <a:lumMod val="50000"/>
                </a:schemeClr>
              </a:solidFill>
              <a:latin typeface="微软雅黑" panose="020B0503020204020204" pitchFamily="34" charset="-122"/>
              <a:ea typeface="微软雅黑" panose="020B0503020204020204" pitchFamily="34" charset="-122"/>
              <a:cs typeface="Lato Regular"/>
            </a:endParaRPr>
          </a:p>
        </p:txBody>
      </p:sp>
      <p:sp>
        <p:nvSpPr>
          <p:cNvPr id="35" name="TextBox 13">
            <a:extLst>
              <a:ext uri="{FF2B5EF4-FFF2-40B4-BE49-F238E27FC236}">
                <a16:creationId xmlns:a16="http://schemas.microsoft.com/office/drawing/2014/main" id="{3E8C6FA6-7D88-41F0-A4D5-42C637040CB2}"/>
              </a:ext>
            </a:extLst>
          </p:cNvPr>
          <p:cNvSpPr txBox="1"/>
          <p:nvPr/>
        </p:nvSpPr>
        <p:spPr>
          <a:xfrm>
            <a:off x="2992192" y="5250587"/>
            <a:ext cx="2338080" cy="246221"/>
          </a:xfrm>
          <a:prstGeom prst="rect">
            <a:avLst/>
          </a:prstGeom>
          <a:noFill/>
          <a:ln>
            <a:noFill/>
          </a:ln>
        </p:spPr>
        <p:txBody>
          <a:bodyPr wrap="square" lIns="0" tIns="0" rIns="0" bIns="0" rtlCol="0" anchor="t" anchorCtr="0">
            <a:spAutoFit/>
          </a:bodyPr>
          <a:lstStyle/>
          <a:p>
            <a:pPr algn="ctr" defTabSz="1216660">
              <a:spcBef>
                <a:spcPct val="20000"/>
              </a:spcBef>
              <a:defRPr/>
            </a:pPr>
            <a:r>
              <a:rPr lang="zh-CN" altLang="en-US" sz="1600" b="1" dirty="0">
                <a:solidFill>
                  <a:schemeClr val="bg1">
                    <a:lumMod val="50000"/>
                  </a:schemeClr>
                </a:solidFill>
                <a:latin typeface="Arial" panose="020B0604020202020204" pitchFamily="34" charset="0"/>
                <a:ea typeface="微软雅黑" panose="020B0503020204020204" pitchFamily="34" charset="-122"/>
                <a:sym typeface="Arial" panose="020B0604020202020204" pitchFamily="34" charset="0"/>
              </a:rPr>
              <a:t>单击编辑标题</a:t>
            </a:r>
            <a:endParaRPr lang="en-US" sz="1600" b="1" dirty="0">
              <a:solidFill>
                <a:schemeClr val="bg1">
                  <a:lumMod val="50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36" name="TextBox 13">
            <a:extLst>
              <a:ext uri="{FF2B5EF4-FFF2-40B4-BE49-F238E27FC236}">
                <a16:creationId xmlns:a16="http://schemas.microsoft.com/office/drawing/2014/main" id="{BEBF64D0-4502-44A9-8B94-B1B3990648D0}"/>
              </a:ext>
            </a:extLst>
          </p:cNvPr>
          <p:cNvSpPr txBox="1"/>
          <p:nvPr/>
        </p:nvSpPr>
        <p:spPr>
          <a:xfrm>
            <a:off x="2996273" y="5536492"/>
            <a:ext cx="2333999" cy="369332"/>
          </a:xfrm>
          <a:prstGeom prst="rect">
            <a:avLst/>
          </a:prstGeom>
          <a:noFill/>
          <a:ln>
            <a:noFill/>
          </a:ln>
        </p:spPr>
        <p:txBody>
          <a:bodyPr wrap="square" lIns="0" tIns="0" rIns="0" bIns="0" rtlCol="0" anchor="t" anchorCtr="0">
            <a:spAutoFit/>
          </a:bodyPr>
          <a:lstStyle/>
          <a:p>
            <a:pPr algn="ctr"/>
            <a:r>
              <a:rPr lang="zh-CN" altLang="en-US" sz="1200" dirty="0">
                <a:solidFill>
                  <a:schemeClr val="bg1">
                    <a:lumMod val="50000"/>
                  </a:schemeClr>
                </a:solidFill>
                <a:latin typeface="微软雅黑" panose="020B0503020204020204" pitchFamily="34" charset="-122"/>
                <a:ea typeface="微软雅黑" panose="020B0503020204020204" pitchFamily="34" charset="-122"/>
                <a:cs typeface="Lato Regular"/>
              </a:rPr>
              <a:t>点击此处更换文本点击此处更换文本点击此处更换文本</a:t>
            </a:r>
            <a:endParaRPr lang="en-US" altLang="zh-CN" sz="1200" dirty="0">
              <a:solidFill>
                <a:schemeClr val="bg1">
                  <a:lumMod val="50000"/>
                </a:schemeClr>
              </a:solidFill>
              <a:latin typeface="微软雅黑" panose="020B0503020204020204" pitchFamily="34" charset="-122"/>
              <a:ea typeface="微软雅黑" panose="020B0503020204020204" pitchFamily="34" charset="-122"/>
              <a:cs typeface="Lato Regular"/>
            </a:endParaRPr>
          </a:p>
        </p:txBody>
      </p:sp>
    </p:spTree>
    <p:extLst>
      <p:ext uri="{BB962C8B-B14F-4D97-AF65-F5344CB8AC3E}">
        <p14:creationId xmlns:p14="http://schemas.microsoft.com/office/powerpoint/2010/main" val="1830753107"/>
      </p:ext>
    </p:extLst>
  </p:cSld>
  <p:clrMapOvr>
    <a:masterClrMapping/>
  </p:clrMapOvr>
  <p:transition spd="slow" advClick="0" advTm="1000">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arn(inVertical)">
                                      <p:cBhvr>
                                        <p:cTn id="7" dur="500"/>
                                        <p:tgtEl>
                                          <p:spTgt spid="2"/>
                                        </p:tgtEl>
                                      </p:cBhvr>
                                    </p:animEffect>
                                  </p:childTnLst>
                                </p:cTn>
                              </p:par>
                            </p:childTnLst>
                          </p:cTn>
                        </p:par>
                        <p:par>
                          <p:cTn id="8" fill="hold">
                            <p:stCondLst>
                              <p:cond delay="500"/>
                            </p:stCondLst>
                            <p:childTnLst>
                              <p:par>
                                <p:cTn id="9" presetID="2" presetClass="entr" presetSubtype="8" fill="hold" grpId="0" nodeType="afterEffect">
                                  <p:stCondLst>
                                    <p:cond delay="0"/>
                                  </p:stCondLst>
                                  <p:childTnLst>
                                    <p:set>
                                      <p:cBhvr>
                                        <p:cTn id="10" dur="1" fill="hold">
                                          <p:stCondLst>
                                            <p:cond delay="0"/>
                                          </p:stCondLst>
                                        </p:cTn>
                                        <p:tgtEl>
                                          <p:spTgt spid="23"/>
                                        </p:tgtEl>
                                        <p:attrNameLst>
                                          <p:attrName>style.visibility</p:attrName>
                                        </p:attrNameLst>
                                      </p:cBhvr>
                                      <p:to>
                                        <p:strVal val="visible"/>
                                      </p:to>
                                    </p:set>
                                    <p:anim calcmode="lin" valueType="num">
                                      <p:cBhvr additive="base">
                                        <p:cTn id="11" dur="300" fill="hold"/>
                                        <p:tgtEl>
                                          <p:spTgt spid="23"/>
                                        </p:tgtEl>
                                        <p:attrNameLst>
                                          <p:attrName>ppt_x</p:attrName>
                                        </p:attrNameLst>
                                      </p:cBhvr>
                                      <p:tavLst>
                                        <p:tav tm="0">
                                          <p:val>
                                            <p:strVal val="0-#ppt_w/2"/>
                                          </p:val>
                                        </p:tav>
                                        <p:tav tm="100000">
                                          <p:val>
                                            <p:strVal val="#ppt_x"/>
                                          </p:val>
                                        </p:tav>
                                      </p:tavLst>
                                    </p:anim>
                                    <p:anim calcmode="lin" valueType="num">
                                      <p:cBhvr additive="base">
                                        <p:cTn id="12" dur="300" fill="hold"/>
                                        <p:tgtEl>
                                          <p:spTgt spid="23"/>
                                        </p:tgtEl>
                                        <p:attrNameLst>
                                          <p:attrName>ppt_y</p:attrName>
                                        </p:attrNameLst>
                                      </p:cBhvr>
                                      <p:tavLst>
                                        <p:tav tm="0">
                                          <p:val>
                                            <p:strVal val="#ppt_y"/>
                                          </p:val>
                                        </p:tav>
                                        <p:tav tm="100000">
                                          <p:val>
                                            <p:strVal val="#ppt_y"/>
                                          </p:val>
                                        </p:tav>
                                      </p:tavLst>
                                    </p:anim>
                                  </p:childTnLst>
                                </p:cTn>
                              </p:par>
                            </p:childTnLst>
                          </p:cTn>
                        </p:par>
                        <p:par>
                          <p:cTn id="13" fill="hold">
                            <p:stCondLst>
                              <p:cond delay="800"/>
                            </p:stCondLst>
                            <p:childTnLst>
                              <p:par>
                                <p:cTn id="14" presetID="2" presetClass="entr" presetSubtype="8" fill="hold" grpId="0" nodeType="afterEffect">
                                  <p:stCondLst>
                                    <p:cond delay="0"/>
                                  </p:stCondLst>
                                  <p:childTnLst>
                                    <p:set>
                                      <p:cBhvr>
                                        <p:cTn id="15" dur="1" fill="hold">
                                          <p:stCondLst>
                                            <p:cond delay="0"/>
                                          </p:stCondLst>
                                        </p:cTn>
                                        <p:tgtEl>
                                          <p:spTgt spid="22"/>
                                        </p:tgtEl>
                                        <p:attrNameLst>
                                          <p:attrName>style.visibility</p:attrName>
                                        </p:attrNameLst>
                                      </p:cBhvr>
                                      <p:to>
                                        <p:strVal val="visible"/>
                                      </p:to>
                                    </p:set>
                                    <p:anim calcmode="lin" valueType="num">
                                      <p:cBhvr additive="base">
                                        <p:cTn id="16" dur="300" fill="hold"/>
                                        <p:tgtEl>
                                          <p:spTgt spid="22"/>
                                        </p:tgtEl>
                                        <p:attrNameLst>
                                          <p:attrName>ppt_x</p:attrName>
                                        </p:attrNameLst>
                                      </p:cBhvr>
                                      <p:tavLst>
                                        <p:tav tm="0">
                                          <p:val>
                                            <p:strVal val="0-#ppt_w/2"/>
                                          </p:val>
                                        </p:tav>
                                        <p:tav tm="100000">
                                          <p:val>
                                            <p:strVal val="#ppt_x"/>
                                          </p:val>
                                        </p:tav>
                                      </p:tavLst>
                                    </p:anim>
                                    <p:anim calcmode="lin" valueType="num">
                                      <p:cBhvr additive="base">
                                        <p:cTn id="17" dur="300" fill="hold"/>
                                        <p:tgtEl>
                                          <p:spTgt spid="22"/>
                                        </p:tgtEl>
                                        <p:attrNameLst>
                                          <p:attrName>ppt_y</p:attrName>
                                        </p:attrNameLst>
                                      </p:cBhvr>
                                      <p:tavLst>
                                        <p:tav tm="0">
                                          <p:val>
                                            <p:strVal val="#ppt_y"/>
                                          </p:val>
                                        </p:tav>
                                        <p:tav tm="100000">
                                          <p:val>
                                            <p:strVal val="#ppt_y"/>
                                          </p:val>
                                        </p:tav>
                                      </p:tavLst>
                                    </p:anim>
                                  </p:childTnLst>
                                </p:cTn>
                              </p:par>
                            </p:childTnLst>
                          </p:cTn>
                        </p:par>
                        <p:par>
                          <p:cTn id="18" fill="hold">
                            <p:stCondLst>
                              <p:cond delay="1100"/>
                            </p:stCondLst>
                            <p:childTnLst>
                              <p:par>
                                <p:cTn id="19" presetID="2" presetClass="entr" presetSubtype="8" fill="hold" grpId="0" nodeType="afterEffect">
                                  <p:stCondLst>
                                    <p:cond delay="0"/>
                                  </p:stCondLst>
                                  <p:childTnLst>
                                    <p:set>
                                      <p:cBhvr>
                                        <p:cTn id="20" dur="1" fill="hold">
                                          <p:stCondLst>
                                            <p:cond delay="0"/>
                                          </p:stCondLst>
                                        </p:cTn>
                                        <p:tgtEl>
                                          <p:spTgt spid="24"/>
                                        </p:tgtEl>
                                        <p:attrNameLst>
                                          <p:attrName>style.visibility</p:attrName>
                                        </p:attrNameLst>
                                      </p:cBhvr>
                                      <p:to>
                                        <p:strVal val="visible"/>
                                      </p:to>
                                    </p:set>
                                    <p:anim calcmode="lin" valueType="num">
                                      <p:cBhvr additive="base">
                                        <p:cTn id="21" dur="300" fill="hold"/>
                                        <p:tgtEl>
                                          <p:spTgt spid="24"/>
                                        </p:tgtEl>
                                        <p:attrNameLst>
                                          <p:attrName>ppt_x</p:attrName>
                                        </p:attrNameLst>
                                      </p:cBhvr>
                                      <p:tavLst>
                                        <p:tav tm="0">
                                          <p:val>
                                            <p:strVal val="0-#ppt_w/2"/>
                                          </p:val>
                                        </p:tav>
                                        <p:tav tm="100000">
                                          <p:val>
                                            <p:strVal val="#ppt_x"/>
                                          </p:val>
                                        </p:tav>
                                      </p:tavLst>
                                    </p:anim>
                                    <p:anim calcmode="lin" valueType="num">
                                      <p:cBhvr additive="base">
                                        <p:cTn id="22" dur="300" fill="hold"/>
                                        <p:tgtEl>
                                          <p:spTgt spid="24"/>
                                        </p:tgtEl>
                                        <p:attrNameLst>
                                          <p:attrName>ppt_y</p:attrName>
                                        </p:attrNameLst>
                                      </p:cBhvr>
                                      <p:tavLst>
                                        <p:tav tm="0">
                                          <p:val>
                                            <p:strVal val="#ppt_y"/>
                                          </p:val>
                                        </p:tav>
                                        <p:tav tm="100000">
                                          <p:val>
                                            <p:strVal val="#ppt_y"/>
                                          </p:val>
                                        </p:tav>
                                      </p:tavLst>
                                    </p:anim>
                                  </p:childTnLst>
                                </p:cTn>
                              </p:par>
                            </p:childTnLst>
                          </p:cTn>
                        </p:par>
                        <p:par>
                          <p:cTn id="23" fill="hold">
                            <p:stCondLst>
                              <p:cond delay="1400"/>
                            </p:stCondLst>
                            <p:childTnLst>
                              <p:par>
                                <p:cTn id="24" presetID="2" presetClass="entr" presetSubtype="8" fill="hold" grpId="0" nodeType="afterEffect">
                                  <p:stCondLst>
                                    <p:cond delay="0"/>
                                  </p:stCondLst>
                                  <p:childTnLst>
                                    <p:set>
                                      <p:cBhvr>
                                        <p:cTn id="25" dur="1" fill="hold">
                                          <p:stCondLst>
                                            <p:cond delay="0"/>
                                          </p:stCondLst>
                                        </p:cTn>
                                        <p:tgtEl>
                                          <p:spTgt spid="25"/>
                                        </p:tgtEl>
                                        <p:attrNameLst>
                                          <p:attrName>style.visibility</p:attrName>
                                        </p:attrNameLst>
                                      </p:cBhvr>
                                      <p:to>
                                        <p:strVal val="visible"/>
                                      </p:to>
                                    </p:set>
                                    <p:anim calcmode="lin" valueType="num">
                                      <p:cBhvr additive="base">
                                        <p:cTn id="26" dur="300" fill="hold"/>
                                        <p:tgtEl>
                                          <p:spTgt spid="25"/>
                                        </p:tgtEl>
                                        <p:attrNameLst>
                                          <p:attrName>ppt_x</p:attrName>
                                        </p:attrNameLst>
                                      </p:cBhvr>
                                      <p:tavLst>
                                        <p:tav tm="0">
                                          <p:val>
                                            <p:strVal val="0-#ppt_w/2"/>
                                          </p:val>
                                        </p:tav>
                                        <p:tav tm="100000">
                                          <p:val>
                                            <p:strVal val="#ppt_x"/>
                                          </p:val>
                                        </p:tav>
                                      </p:tavLst>
                                    </p:anim>
                                    <p:anim calcmode="lin" valueType="num">
                                      <p:cBhvr additive="base">
                                        <p:cTn id="27" dur="300" fill="hold"/>
                                        <p:tgtEl>
                                          <p:spTgt spid="25"/>
                                        </p:tgtEl>
                                        <p:attrNameLst>
                                          <p:attrName>ppt_y</p:attrName>
                                        </p:attrNameLst>
                                      </p:cBhvr>
                                      <p:tavLst>
                                        <p:tav tm="0">
                                          <p:val>
                                            <p:strVal val="#ppt_y"/>
                                          </p:val>
                                        </p:tav>
                                        <p:tav tm="100000">
                                          <p:val>
                                            <p:strVal val="#ppt_y"/>
                                          </p:val>
                                        </p:tav>
                                      </p:tavLst>
                                    </p:anim>
                                  </p:childTnLst>
                                </p:cTn>
                              </p:par>
                            </p:childTnLst>
                          </p:cTn>
                        </p:par>
                        <p:par>
                          <p:cTn id="28" fill="hold">
                            <p:stCondLst>
                              <p:cond delay="1700"/>
                            </p:stCondLst>
                            <p:childTnLst>
                              <p:par>
                                <p:cTn id="29" presetID="2" presetClass="entr" presetSubtype="8" fill="hold" grpId="0" nodeType="afterEffect">
                                  <p:stCondLst>
                                    <p:cond delay="0"/>
                                  </p:stCondLst>
                                  <p:childTnLst>
                                    <p:set>
                                      <p:cBhvr>
                                        <p:cTn id="30" dur="1" fill="hold">
                                          <p:stCondLst>
                                            <p:cond delay="0"/>
                                          </p:stCondLst>
                                        </p:cTn>
                                        <p:tgtEl>
                                          <p:spTgt spid="26"/>
                                        </p:tgtEl>
                                        <p:attrNameLst>
                                          <p:attrName>style.visibility</p:attrName>
                                        </p:attrNameLst>
                                      </p:cBhvr>
                                      <p:to>
                                        <p:strVal val="visible"/>
                                      </p:to>
                                    </p:set>
                                    <p:anim calcmode="lin" valueType="num">
                                      <p:cBhvr additive="base">
                                        <p:cTn id="31" dur="300" fill="hold"/>
                                        <p:tgtEl>
                                          <p:spTgt spid="26"/>
                                        </p:tgtEl>
                                        <p:attrNameLst>
                                          <p:attrName>ppt_x</p:attrName>
                                        </p:attrNameLst>
                                      </p:cBhvr>
                                      <p:tavLst>
                                        <p:tav tm="0">
                                          <p:val>
                                            <p:strVal val="0-#ppt_w/2"/>
                                          </p:val>
                                        </p:tav>
                                        <p:tav tm="100000">
                                          <p:val>
                                            <p:strVal val="#ppt_x"/>
                                          </p:val>
                                        </p:tav>
                                      </p:tavLst>
                                    </p:anim>
                                    <p:anim calcmode="lin" valueType="num">
                                      <p:cBhvr additive="base">
                                        <p:cTn id="32" dur="300" fill="hold"/>
                                        <p:tgtEl>
                                          <p:spTgt spid="26"/>
                                        </p:tgtEl>
                                        <p:attrNameLst>
                                          <p:attrName>ppt_y</p:attrName>
                                        </p:attrNameLst>
                                      </p:cBhvr>
                                      <p:tavLst>
                                        <p:tav tm="0">
                                          <p:val>
                                            <p:strVal val="#ppt_y"/>
                                          </p:val>
                                        </p:tav>
                                        <p:tav tm="100000">
                                          <p:val>
                                            <p:strVal val="#ppt_y"/>
                                          </p:val>
                                        </p:tav>
                                      </p:tavLst>
                                    </p:anim>
                                  </p:childTnLst>
                                </p:cTn>
                              </p:par>
                            </p:childTnLst>
                          </p:cTn>
                        </p:par>
                        <p:par>
                          <p:cTn id="33" fill="hold">
                            <p:stCondLst>
                              <p:cond delay="2000"/>
                            </p:stCondLst>
                            <p:childTnLst>
                              <p:par>
                                <p:cTn id="34" presetID="2" presetClass="entr" presetSubtype="4" fill="hold" grpId="0" nodeType="afterEffect">
                                  <p:stCondLst>
                                    <p:cond delay="0"/>
                                  </p:stCondLst>
                                  <p:childTnLst>
                                    <p:set>
                                      <p:cBhvr>
                                        <p:cTn id="35" dur="1" fill="hold">
                                          <p:stCondLst>
                                            <p:cond delay="0"/>
                                          </p:stCondLst>
                                        </p:cTn>
                                        <p:tgtEl>
                                          <p:spTgt spid="27"/>
                                        </p:tgtEl>
                                        <p:attrNameLst>
                                          <p:attrName>style.visibility</p:attrName>
                                        </p:attrNameLst>
                                      </p:cBhvr>
                                      <p:to>
                                        <p:strVal val="visible"/>
                                      </p:to>
                                    </p:set>
                                    <p:anim calcmode="lin" valueType="num">
                                      <p:cBhvr additive="base">
                                        <p:cTn id="36" dur="250" fill="hold"/>
                                        <p:tgtEl>
                                          <p:spTgt spid="27"/>
                                        </p:tgtEl>
                                        <p:attrNameLst>
                                          <p:attrName>ppt_x</p:attrName>
                                        </p:attrNameLst>
                                      </p:cBhvr>
                                      <p:tavLst>
                                        <p:tav tm="0">
                                          <p:val>
                                            <p:strVal val="#ppt_x"/>
                                          </p:val>
                                        </p:tav>
                                        <p:tav tm="100000">
                                          <p:val>
                                            <p:strVal val="#ppt_x"/>
                                          </p:val>
                                        </p:tav>
                                      </p:tavLst>
                                    </p:anim>
                                    <p:anim calcmode="lin" valueType="num">
                                      <p:cBhvr additive="base">
                                        <p:cTn id="37" dur="250" fill="hold"/>
                                        <p:tgtEl>
                                          <p:spTgt spid="27"/>
                                        </p:tgtEl>
                                        <p:attrNameLst>
                                          <p:attrName>ppt_y</p:attrName>
                                        </p:attrNameLst>
                                      </p:cBhvr>
                                      <p:tavLst>
                                        <p:tav tm="0">
                                          <p:val>
                                            <p:strVal val="1+#ppt_h/2"/>
                                          </p:val>
                                        </p:tav>
                                        <p:tav tm="100000">
                                          <p:val>
                                            <p:strVal val="#ppt_y"/>
                                          </p:val>
                                        </p:tav>
                                      </p:tavLst>
                                    </p:anim>
                                  </p:childTnLst>
                                </p:cTn>
                              </p:par>
                            </p:childTnLst>
                          </p:cTn>
                        </p:par>
                        <p:par>
                          <p:cTn id="38" fill="hold">
                            <p:stCondLst>
                              <p:cond delay="2250"/>
                            </p:stCondLst>
                            <p:childTnLst>
                              <p:par>
                                <p:cTn id="39" presetID="2" presetClass="entr" presetSubtype="4" fill="hold" grpId="0" nodeType="afterEffect">
                                  <p:stCondLst>
                                    <p:cond delay="0"/>
                                  </p:stCondLst>
                                  <p:childTnLst>
                                    <p:set>
                                      <p:cBhvr>
                                        <p:cTn id="40" dur="1" fill="hold">
                                          <p:stCondLst>
                                            <p:cond delay="0"/>
                                          </p:stCondLst>
                                        </p:cTn>
                                        <p:tgtEl>
                                          <p:spTgt spid="28"/>
                                        </p:tgtEl>
                                        <p:attrNameLst>
                                          <p:attrName>style.visibility</p:attrName>
                                        </p:attrNameLst>
                                      </p:cBhvr>
                                      <p:to>
                                        <p:strVal val="visible"/>
                                      </p:to>
                                    </p:set>
                                    <p:anim calcmode="lin" valueType="num">
                                      <p:cBhvr additive="base">
                                        <p:cTn id="41" dur="250" fill="hold"/>
                                        <p:tgtEl>
                                          <p:spTgt spid="28"/>
                                        </p:tgtEl>
                                        <p:attrNameLst>
                                          <p:attrName>ppt_x</p:attrName>
                                        </p:attrNameLst>
                                      </p:cBhvr>
                                      <p:tavLst>
                                        <p:tav tm="0">
                                          <p:val>
                                            <p:strVal val="#ppt_x"/>
                                          </p:val>
                                        </p:tav>
                                        <p:tav tm="100000">
                                          <p:val>
                                            <p:strVal val="#ppt_x"/>
                                          </p:val>
                                        </p:tav>
                                      </p:tavLst>
                                    </p:anim>
                                    <p:anim calcmode="lin" valueType="num">
                                      <p:cBhvr additive="base">
                                        <p:cTn id="42" dur="250" fill="hold"/>
                                        <p:tgtEl>
                                          <p:spTgt spid="28"/>
                                        </p:tgtEl>
                                        <p:attrNameLst>
                                          <p:attrName>ppt_y</p:attrName>
                                        </p:attrNameLst>
                                      </p:cBhvr>
                                      <p:tavLst>
                                        <p:tav tm="0">
                                          <p:val>
                                            <p:strVal val="1+#ppt_h/2"/>
                                          </p:val>
                                        </p:tav>
                                        <p:tav tm="100000">
                                          <p:val>
                                            <p:strVal val="#ppt_y"/>
                                          </p:val>
                                        </p:tav>
                                      </p:tavLst>
                                    </p:anim>
                                  </p:childTnLst>
                                </p:cTn>
                              </p:par>
                            </p:childTnLst>
                          </p:cTn>
                        </p:par>
                        <p:par>
                          <p:cTn id="43" fill="hold">
                            <p:stCondLst>
                              <p:cond delay="2500"/>
                            </p:stCondLst>
                            <p:childTnLst>
                              <p:par>
                                <p:cTn id="44" presetID="2" presetClass="entr" presetSubtype="4" fill="hold" grpId="0" nodeType="afterEffect">
                                  <p:stCondLst>
                                    <p:cond delay="0"/>
                                  </p:stCondLst>
                                  <p:childTnLst>
                                    <p:set>
                                      <p:cBhvr>
                                        <p:cTn id="45" dur="1" fill="hold">
                                          <p:stCondLst>
                                            <p:cond delay="0"/>
                                          </p:stCondLst>
                                        </p:cTn>
                                        <p:tgtEl>
                                          <p:spTgt spid="29"/>
                                        </p:tgtEl>
                                        <p:attrNameLst>
                                          <p:attrName>style.visibility</p:attrName>
                                        </p:attrNameLst>
                                      </p:cBhvr>
                                      <p:to>
                                        <p:strVal val="visible"/>
                                      </p:to>
                                    </p:set>
                                    <p:anim calcmode="lin" valueType="num">
                                      <p:cBhvr additive="base">
                                        <p:cTn id="46" dur="250" fill="hold"/>
                                        <p:tgtEl>
                                          <p:spTgt spid="29"/>
                                        </p:tgtEl>
                                        <p:attrNameLst>
                                          <p:attrName>ppt_x</p:attrName>
                                        </p:attrNameLst>
                                      </p:cBhvr>
                                      <p:tavLst>
                                        <p:tav tm="0">
                                          <p:val>
                                            <p:strVal val="#ppt_x"/>
                                          </p:val>
                                        </p:tav>
                                        <p:tav tm="100000">
                                          <p:val>
                                            <p:strVal val="#ppt_x"/>
                                          </p:val>
                                        </p:tav>
                                      </p:tavLst>
                                    </p:anim>
                                    <p:anim calcmode="lin" valueType="num">
                                      <p:cBhvr additive="base">
                                        <p:cTn id="47" dur="250" fill="hold"/>
                                        <p:tgtEl>
                                          <p:spTgt spid="29"/>
                                        </p:tgtEl>
                                        <p:attrNameLst>
                                          <p:attrName>ppt_y</p:attrName>
                                        </p:attrNameLst>
                                      </p:cBhvr>
                                      <p:tavLst>
                                        <p:tav tm="0">
                                          <p:val>
                                            <p:strVal val="1+#ppt_h/2"/>
                                          </p:val>
                                        </p:tav>
                                        <p:tav tm="100000">
                                          <p:val>
                                            <p:strVal val="#ppt_y"/>
                                          </p:val>
                                        </p:tav>
                                      </p:tavLst>
                                    </p:anim>
                                  </p:childTnLst>
                                </p:cTn>
                              </p:par>
                            </p:childTnLst>
                          </p:cTn>
                        </p:par>
                        <p:par>
                          <p:cTn id="48" fill="hold">
                            <p:stCondLst>
                              <p:cond delay="2750"/>
                            </p:stCondLst>
                            <p:childTnLst>
                              <p:par>
                                <p:cTn id="49" presetID="2" presetClass="entr" presetSubtype="4" fill="hold" grpId="0" nodeType="afterEffect">
                                  <p:stCondLst>
                                    <p:cond delay="0"/>
                                  </p:stCondLst>
                                  <p:childTnLst>
                                    <p:set>
                                      <p:cBhvr>
                                        <p:cTn id="50" dur="1" fill="hold">
                                          <p:stCondLst>
                                            <p:cond delay="0"/>
                                          </p:stCondLst>
                                        </p:cTn>
                                        <p:tgtEl>
                                          <p:spTgt spid="30"/>
                                        </p:tgtEl>
                                        <p:attrNameLst>
                                          <p:attrName>style.visibility</p:attrName>
                                        </p:attrNameLst>
                                      </p:cBhvr>
                                      <p:to>
                                        <p:strVal val="visible"/>
                                      </p:to>
                                    </p:set>
                                    <p:anim calcmode="lin" valueType="num">
                                      <p:cBhvr additive="base">
                                        <p:cTn id="51" dur="250" fill="hold"/>
                                        <p:tgtEl>
                                          <p:spTgt spid="30"/>
                                        </p:tgtEl>
                                        <p:attrNameLst>
                                          <p:attrName>ppt_x</p:attrName>
                                        </p:attrNameLst>
                                      </p:cBhvr>
                                      <p:tavLst>
                                        <p:tav tm="0">
                                          <p:val>
                                            <p:strVal val="#ppt_x"/>
                                          </p:val>
                                        </p:tav>
                                        <p:tav tm="100000">
                                          <p:val>
                                            <p:strVal val="#ppt_x"/>
                                          </p:val>
                                        </p:tav>
                                      </p:tavLst>
                                    </p:anim>
                                    <p:anim calcmode="lin" valueType="num">
                                      <p:cBhvr additive="base">
                                        <p:cTn id="52" dur="250" fill="hold"/>
                                        <p:tgtEl>
                                          <p:spTgt spid="30"/>
                                        </p:tgtEl>
                                        <p:attrNameLst>
                                          <p:attrName>ppt_y</p:attrName>
                                        </p:attrNameLst>
                                      </p:cBhvr>
                                      <p:tavLst>
                                        <p:tav tm="0">
                                          <p:val>
                                            <p:strVal val="1+#ppt_h/2"/>
                                          </p:val>
                                        </p:tav>
                                        <p:tav tm="100000">
                                          <p:val>
                                            <p:strVal val="#ppt_y"/>
                                          </p:val>
                                        </p:tav>
                                      </p:tavLst>
                                    </p:anim>
                                  </p:childTnLst>
                                </p:cTn>
                              </p:par>
                            </p:childTnLst>
                          </p:cTn>
                        </p:par>
                        <p:par>
                          <p:cTn id="53" fill="hold">
                            <p:stCondLst>
                              <p:cond delay="3000"/>
                            </p:stCondLst>
                            <p:childTnLst>
                              <p:par>
                                <p:cTn id="54" presetID="2" presetClass="entr" presetSubtype="4" fill="hold" grpId="0" nodeType="afterEffect">
                                  <p:stCondLst>
                                    <p:cond delay="0"/>
                                  </p:stCondLst>
                                  <p:childTnLst>
                                    <p:set>
                                      <p:cBhvr>
                                        <p:cTn id="55" dur="1" fill="hold">
                                          <p:stCondLst>
                                            <p:cond delay="0"/>
                                          </p:stCondLst>
                                        </p:cTn>
                                        <p:tgtEl>
                                          <p:spTgt spid="31"/>
                                        </p:tgtEl>
                                        <p:attrNameLst>
                                          <p:attrName>style.visibility</p:attrName>
                                        </p:attrNameLst>
                                      </p:cBhvr>
                                      <p:to>
                                        <p:strVal val="visible"/>
                                      </p:to>
                                    </p:set>
                                    <p:anim calcmode="lin" valueType="num">
                                      <p:cBhvr additive="base">
                                        <p:cTn id="56" dur="250" fill="hold"/>
                                        <p:tgtEl>
                                          <p:spTgt spid="31"/>
                                        </p:tgtEl>
                                        <p:attrNameLst>
                                          <p:attrName>ppt_x</p:attrName>
                                        </p:attrNameLst>
                                      </p:cBhvr>
                                      <p:tavLst>
                                        <p:tav tm="0">
                                          <p:val>
                                            <p:strVal val="#ppt_x"/>
                                          </p:val>
                                        </p:tav>
                                        <p:tav tm="100000">
                                          <p:val>
                                            <p:strVal val="#ppt_x"/>
                                          </p:val>
                                        </p:tav>
                                      </p:tavLst>
                                    </p:anim>
                                    <p:anim calcmode="lin" valueType="num">
                                      <p:cBhvr additive="base">
                                        <p:cTn id="57" dur="250" fill="hold"/>
                                        <p:tgtEl>
                                          <p:spTgt spid="31"/>
                                        </p:tgtEl>
                                        <p:attrNameLst>
                                          <p:attrName>ppt_y</p:attrName>
                                        </p:attrNameLst>
                                      </p:cBhvr>
                                      <p:tavLst>
                                        <p:tav tm="0">
                                          <p:val>
                                            <p:strVal val="1+#ppt_h/2"/>
                                          </p:val>
                                        </p:tav>
                                        <p:tav tm="100000">
                                          <p:val>
                                            <p:strVal val="#ppt_y"/>
                                          </p:val>
                                        </p:tav>
                                      </p:tavLst>
                                    </p:anim>
                                  </p:childTnLst>
                                </p:cTn>
                              </p:par>
                            </p:childTnLst>
                          </p:cTn>
                        </p:par>
                        <p:par>
                          <p:cTn id="58" fill="hold">
                            <p:stCondLst>
                              <p:cond delay="3250"/>
                            </p:stCondLst>
                            <p:childTnLst>
                              <p:par>
                                <p:cTn id="59" presetID="2" presetClass="entr" presetSubtype="4" fill="hold" grpId="0" nodeType="afterEffect">
                                  <p:stCondLst>
                                    <p:cond delay="0"/>
                                  </p:stCondLst>
                                  <p:childTnLst>
                                    <p:set>
                                      <p:cBhvr>
                                        <p:cTn id="60" dur="1" fill="hold">
                                          <p:stCondLst>
                                            <p:cond delay="0"/>
                                          </p:stCondLst>
                                        </p:cTn>
                                        <p:tgtEl>
                                          <p:spTgt spid="32"/>
                                        </p:tgtEl>
                                        <p:attrNameLst>
                                          <p:attrName>style.visibility</p:attrName>
                                        </p:attrNameLst>
                                      </p:cBhvr>
                                      <p:to>
                                        <p:strVal val="visible"/>
                                      </p:to>
                                    </p:set>
                                    <p:anim calcmode="lin" valueType="num">
                                      <p:cBhvr additive="base">
                                        <p:cTn id="61" dur="250" fill="hold"/>
                                        <p:tgtEl>
                                          <p:spTgt spid="32"/>
                                        </p:tgtEl>
                                        <p:attrNameLst>
                                          <p:attrName>ppt_x</p:attrName>
                                        </p:attrNameLst>
                                      </p:cBhvr>
                                      <p:tavLst>
                                        <p:tav tm="0">
                                          <p:val>
                                            <p:strVal val="#ppt_x"/>
                                          </p:val>
                                        </p:tav>
                                        <p:tav tm="100000">
                                          <p:val>
                                            <p:strVal val="#ppt_x"/>
                                          </p:val>
                                        </p:tav>
                                      </p:tavLst>
                                    </p:anim>
                                    <p:anim calcmode="lin" valueType="num">
                                      <p:cBhvr additive="base">
                                        <p:cTn id="62" dur="250" fill="hold"/>
                                        <p:tgtEl>
                                          <p:spTgt spid="32"/>
                                        </p:tgtEl>
                                        <p:attrNameLst>
                                          <p:attrName>ppt_y</p:attrName>
                                        </p:attrNameLst>
                                      </p:cBhvr>
                                      <p:tavLst>
                                        <p:tav tm="0">
                                          <p:val>
                                            <p:strVal val="1+#ppt_h/2"/>
                                          </p:val>
                                        </p:tav>
                                        <p:tav tm="100000">
                                          <p:val>
                                            <p:strVal val="#ppt_y"/>
                                          </p:val>
                                        </p:tav>
                                      </p:tavLst>
                                    </p:anim>
                                  </p:childTnLst>
                                </p:cTn>
                              </p:par>
                            </p:childTnLst>
                          </p:cTn>
                        </p:par>
                        <p:par>
                          <p:cTn id="63" fill="hold">
                            <p:stCondLst>
                              <p:cond delay="3500"/>
                            </p:stCondLst>
                            <p:childTnLst>
                              <p:par>
                                <p:cTn id="64" presetID="2" presetClass="entr" presetSubtype="4" fill="hold" grpId="0" nodeType="afterEffect">
                                  <p:stCondLst>
                                    <p:cond delay="0"/>
                                  </p:stCondLst>
                                  <p:childTnLst>
                                    <p:set>
                                      <p:cBhvr>
                                        <p:cTn id="65" dur="1" fill="hold">
                                          <p:stCondLst>
                                            <p:cond delay="0"/>
                                          </p:stCondLst>
                                        </p:cTn>
                                        <p:tgtEl>
                                          <p:spTgt spid="33"/>
                                        </p:tgtEl>
                                        <p:attrNameLst>
                                          <p:attrName>style.visibility</p:attrName>
                                        </p:attrNameLst>
                                      </p:cBhvr>
                                      <p:to>
                                        <p:strVal val="visible"/>
                                      </p:to>
                                    </p:set>
                                    <p:anim calcmode="lin" valueType="num">
                                      <p:cBhvr additive="base">
                                        <p:cTn id="66" dur="250" fill="hold"/>
                                        <p:tgtEl>
                                          <p:spTgt spid="33"/>
                                        </p:tgtEl>
                                        <p:attrNameLst>
                                          <p:attrName>ppt_x</p:attrName>
                                        </p:attrNameLst>
                                      </p:cBhvr>
                                      <p:tavLst>
                                        <p:tav tm="0">
                                          <p:val>
                                            <p:strVal val="#ppt_x"/>
                                          </p:val>
                                        </p:tav>
                                        <p:tav tm="100000">
                                          <p:val>
                                            <p:strVal val="#ppt_x"/>
                                          </p:val>
                                        </p:tav>
                                      </p:tavLst>
                                    </p:anim>
                                    <p:anim calcmode="lin" valueType="num">
                                      <p:cBhvr additive="base">
                                        <p:cTn id="67" dur="250" fill="hold"/>
                                        <p:tgtEl>
                                          <p:spTgt spid="33"/>
                                        </p:tgtEl>
                                        <p:attrNameLst>
                                          <p:attrName>ppt_y</p:attrName>
                                        </p:attrNameLst>
                                      </p:cBhvr>
                                      <p:tavLst>
                                        <p:tav tm="0">
                                          <p:val>
                                            <p:strVal val="1+#ppt_h/2"/>
                                          </p:val>
                                        </p:tav>
                                        <p:tav tm="100000">
                                          <p:val>
                                            <p:strVal val="#ppt_y"/>
                                          </p:val>
                                        </p:tav>
                                      </p:tavLst>
                                    </p:anim>
                                  </p:childTnLst>
                                </p:cTn>
                              </p:par>
                            </p:childTnLst>
                          </p:cTn>
                        </p:par>
                        <p:par>
                          <p:cTn id="68" fill="hold">
                            <p:stCondLst>
                              <p:cond delay="3750"/>
                            </p:stCondLst>
                            <p:childTnLst>
                              <p:par>
                                <p:cTn id="69" presetID="2" presetClass="entr" presetSubtype="4" fill="hold" grpId="0" nodeType="afterEffect">
                                  <p:stCondLst>
                                    <p:cond delay="0"/>
                                  </p:stCondLst>
                                  <p:childTnLst>
                                    <p:set>
                                      <p:cBhvr>
                                        <p:cTn id="70" dur="1" fill="hold">
                                          <p:stCondLst>
                                            <p:cond delay="0"/>
                                          </p:stCondLst>
                                        </p:cTn>
                                        <p:tgtEl>
                                          <p:spTgt spid="34"/>
                                        </p:tgtEl>
                                        <p:attrNameLst>
                                          <p:attrName>style.visibility</p:attrName>
                                        </p:attrNameLst>
                                      </p:cBhvr>
                                      <p:to>
                                        <p:strVal val="visible"/>
                                      </p:to>
                                    </p:set>
                                    <p:anim calcmode="lin" valueType="num">
                                      <p:cBhvr additive="base">
                                        <p:cTn id="71" dur="250" fill="hold"/>
                                        <p:tgtEl>
                                          <p:spTgt spid="34"/>
                                        </p:tgtEl>
                                        <p:attrNameLst>
                                          <p:attrName>ppt_x</p:attrName>
                                        </p:attrNameLst>
                                      </p:cBhvr>
                                      <p:tavLst>
                                        <p:tav tm="0">
                                          <p:val>
                                            <p:strVal val="#ppt_x"/>
                                          </p:val>
                                        </p:tav>
                                        <p:tav tm="100000">
                                          <p:val>
                                            <p:strVal val="#ppt_x"/>
                                          </p:val>
                                        </p:tav>
                                      </p:tavLst>
                                    </p:anim>
                                    <p:anim calcmode="lin" valueType="num">
                                      <p:cBhvr additive="base">
                                        <p:cTn id="72" dur="250" fill="hold"/>
                                        <p:tgtEl>
                                          <p:spTgt spid="34"/>
                                        </p:tgtEl>
                                        <p:attrNameLst>
                                          <p:attrName>ppt_y</p:attrName>
                                        </p:attrNameLst>
                                      </p:cBhvr>
                                      <p:tavLst>
                                        <p:tav tm="0">
                                          <p:val>
                                            <p:strVal val="1+#ppt_h/2"/>
                                          </p:val>
                                        </p:tav>
                                        <p:tav tm="100000">
                                          <p:val>
                                            <p:strVal val="#ppt_y"/>
                                          </p:val>
                                        </p:tav>
                                      </p:tavLst>
                                    </p:anim>
                                  </p:childTnLst>
                                </p:cTn>
                              </p:par>
                            </p:childTnLst>
                          </p:cTn>
                        </p:par>
                        <p:par>
                          <p:cTn id="73" fill="hold">
                            <p:stCondLst>
                              <p:cond delay="4000"/>
                            </p:stCondLst>
                            <p:childTnLst>
                              <p:par>
                                <p:cTn id="74" presetID="2" presetClass="entr" presetSubtype="4" fill="hold" grpId="0" nodeType="afterEffect">
                                  <p:stCondLst>
                                    <p:cond delay="0"/>
                                  </p:stCondLst>
                                  <p:childTnLst>
                                    <p:set>
                                      <p:cBhvr>
                                        <p:cTn id="75" dur="1" fill="hold">
                                          <p:stCondLst>
                                            <p:cond delay="0"/>
                                          </p:stCondLst>
                                        </p:cTn>
                                        <p:tgtEl>
                                          <p:spTgt spid="35"/>
                                        </p:tgtEl>
                                        <p:attrNameLst>
                                          <p:attrName>style.visibility</p:attrName>
                                        </p:attrNameLst>
                                      </p:cBhvr>
                                      <p:to>
                                        <p:strVal val="visible"/>
                                      </p:to>
                                    </p:set>
                                    <p:anim calcmode="lin" valueType="num">
                                      <p:cBhvr additive="base">
                                        <p:cTn id="76" dur="250" fill="hold"/>
                                        <p:tgtEl>
                                          <p:spTgt spid="35"/>
                                        </p:tgtEl>
                                        <p:attrNameLst>
                                          <p:attrName>ppt_x</p:attrName>
                                        </p:attrNameLst>
                                      </p:cBhvr>
                                      <p:tavLst>
                                        <p:tav tm="0">
                                          <p:val>
                                            <p:strVal val="#ppt_x"/>
                                          </p:val>
                                        </p:tav>
                                        <p:tav tm="100000">
                                          <p:val>
                                            <p:strVal val="#ppt_x"/>
                                          </p:val>
                                        </p:tav>
                                      </p:tavLst>
                                    </p:anim>
                                    <p:anim calcmode="lin" valueType="num">
                                      <p:cBhvr additive="base">
                                        <p:cTn id="77" dur="250" fill="hold"/>
                                        <p:tgtEl>
                                          <p:spTgt spid="35"/>
                                        </p:tgtEl>
                                        <p:attrNameLst>
                                          <p:attrName>ppt_y</p:attrName>
                                        </p:attrNameLst>
                                      </p:cBhvr>
                                      <p:tavLst>
                                        <p:tav tm="0">
                                          <p:val>
                                            <p:strVal val="1+#ppt_h/2"/>
                                          </p:val>
                                        </p:tav>
                                        <p:tav tm="100000">
                                          <p:val>
                                            <p:strVal val="#ppt_y"/>
                                          </p:val>
                                        </p:tav>
                                      </p:tavLst>
                                    </p:anim>
                                  </p:childTnLst>
                                </p:cTn>
                              </p:par>
                            </p:childTnLst>
                          </p:cTn>
                        </p:par>
                        <p:par>
                          <p:cTn id="78" fill="hold">
                            <p:stCondLst>
                              <p:cond delay="4250"/>
                            </p:stCondLst>
                            <p:childTnLst>
                              <p:par>
                                <p:cTn id="79" presetID="2" presetClass="entr" presetSubtype="4" fill="hold" grpId="0" nodeType="afterEffect">
                                  <p:stCondLst>
                                    <p:cond delay="0"/>
                                  </p:stCondLst>
                                  <p:childTnLst>
                                    <p:set>
                                      <p:cBhvr>
                                        <p:cTn id="80" dur="1" fill="hold">
                                          <p:stCondLst>
                                            <p:cond delay="0"/>
                                          </p:stCondLst>
                                        </p:cTn>
                                        <p:tgtEl>
                                          <p:spTgt spid="36"/>
                                        </p:tgtEl>
                                        <p:attrNameLst>
                                          <p:attrName>style.visibility</p:attrName>
                                        </p:attrNameLst>
                                      </p:cBhvr>
                                      <p:to>
                                        <p:strVal val="visible"/>
                                      </p:to>
                                    </p:set>
                                    <p:anim calcmode="lin" valueType="num">
                                      <p:cBhvr additive="base">
                                        <p:cTn id="81" dur="250" fill="hold"/>
                                        <p:tgtEl>
                                          <p:spTgt spid="36"/>
                                        </p:tgtEl>
                                        <p:attrNameLst>
                                          <p:attrName>ppt_x</p:attrName>
                                        </p:attrNameLst>
                                      </p:cBhvr>
                                      <p:tavLst>
                                        <p:tav tm="0">
                                          <p:val>
                                            <p:strVal val="#ppt_x"/>
                                          </p:val>
                                        </p:tav>
                                        <p:tav tm="100000">
                                          <p:val>
                                            <p:strVal val="#ppt_x"/>
                                          </p:val>
                                        </p:tav>
                                      </p:tavLst>
                                    </p:anim>
                                    <p:anim calcmode="lin" valueType="num">
                                      <p:cBhvr additive="base">
                                        <p:cTn id="82" dur="250" fill="hold"/>
                                        <p:tgtEl>
                                          <p:spTgt spid="3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 grpId="0" animBg="1"/>
      <p:bldP spid="23" grpId="0" animBg="1"/>
      <p:bldP spid="24" grpId="0" animBg="1"/>
      <p:bldP spid="25" grpId="0" animBg="1"/>
      <p:bldP spid="26" grpId="0" animBg="1"/>
      <p:bldP spid="27" grpId="0"/>
      <p:bldP spid="28" grpId="0"/>
      <p:bldP spid="29" grpId="0"/>
      <p:bldP spid="30" grpId="0"/>
      <p:bldP spid="31" grpId="0"/>
      <p:bldP spid="32" grpId="0"/>
      <p:bldP spid="33" grpId="0"/>
      <p:bldP spid="34" grpId="0"/>
      <p:bldP spid="35" grpId="0"/>
      <p:bldP spid="36"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图片 9">
            <a:extLst>
              <a:ext uri="{FF2B5EF4-FFF2-40B4-BE49-F238E27FC236}">
                <a16:creationId xmlns:a16="http://schemas.microsoft.com/office/drawing/2014/main" id="{735E34B0-4D58-4CF7-8C0E-D033BCEE693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11" name="矩形 259">
            <a:extLst>
              <a:ext uri="{FF2B5EF4-FFF2-40B4-BE49-F238E27FC236}">
                <a16:creationId xmlns:a16="http://schemas.microsoft.com/office/drawing/2014/main" id="{E52109A7-142D-4A62-B430-4353A39F34C1}"/>
              </a:ext>
            </a:extLst>
          </p:cNvPr>
          <p:cNvSpPr>
            <a:spLocks noChangeArrowheads="1"/>
          </p:cNvSpPr>
          <p:nvPr/>
        </p:nvSpPr>
        <p:spPr bwMode="auto">
          <a:xfrm>
            <a:off x="2708729" y="2458133"/>
            <a:ext cx="6829878" cy="10772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ctr" eaLnBrk="1" hangingPunct="1">
              <a:spcBef>
                <a:spcPct val="20000"/>
              </a:spcBef>
              <a:buFont typeface="Arial" panose="020B0604020202020204" pitchFamily="34" charset="0"/>
              <a:buNone/>
            </a:pPr>
            <a:r>
              <a:rPr lang="zh-CN" altLang="en-US" sz="6900" b="1" spc="600" dirty="0">
                <a:solidFill>
                  <a:srgbClr val="25AFC6"/>
                </a:solidFill>
                <a:ea typeface="微软雅黑" panose="020B0503020204020204" pitchFamily="34" charset="-122"/>
                <a:sym typeface="Calibri" panose="020F0502020204030204" pitchFamily="34" charset="0"/>
              </a:rPr>
              <a:t>谢谢您的观看</a:t>
            </a:r>
            <a:r>
              <a:rPr lang="en-US" altLang="zh-CN" sz="6900" b="1" spc="600" dirty="0">
                <a:solidFill>
                  <a:srgbClr val="25AFC6"/>
                </a:solidFill>
                <a:ea typeface="微软雅黑" panose="020B0503020204020204" pitchFamily="34" charset="-122"/>
                <a:sym typeface="Calibri" panose="020F0502020204030204" pitchFamily="34" charset="0"/>
              </a:rPr>
              <a:t>!</a:t>
            </a:r>
            <a:endParaRPr lang="zh-CN" altLang="en-US" sz="6900" b="1" spc="600" dirty="0">
              <a:solidFill>
                <a:srgbClr val="25AFC6"/>
              </a:solidFill>
              <a:ea typeface="微软雅黑" panose="020B0503020204020204" pitchFamily="34" charset="-122"/>
              <a:sym typeface="Calibri" panose="020F0502020204030204" pitchFamily="34" charset="0"/>
            </a:endParaRPr>
          </a:p>
        </p:txBody>
      </p:sp>
      <p:sp>
        <p:nvSpPr>
          <p:cNvPr id="12" name="矩形 259">
            <a:extLst>
              <a:ext uri="{FF2B5EF4-FFF2-40B4-BE49-F238E27FC236}">
                <a16:creationId xmlns:a16="http://schemas.microsoft.com/office/drawing/2014/main" id="{79617DBF-4875-4DCD-A734-24C41C651904}"/>
              </a:ext>
            </a:extLst>
          </p:cNvPr>
          <p:cNvSpPr>
            <a:spLocks noChangeArrowheads="1"/>
          </p:cNvSpPr>
          <p:nvPr/>
        </p:nvSpPr>
        <p:spPr bwMode="auto">
          <a:xfrm>
            <a:off x="2906486" y="3770539"/>
            <a:ext cx="6408964" cy="820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spcBef>
                <a:spcPct val="20000"/>
              </a:spcBef>
            </a:pPr>
            <a:r>
              <a:rPr lang="en-US" altLang="zh-CN" sz="650" dirty="0">
                <a:solidFill>
                  <a:schemeClr val="bg1">
                    <a:lumMod val="50000"/>
                  </a:schemeClr>
                </a:solidFill>
                <a:latin typeface="微软雅黑" panose="020B0503020204020204" pitchFamily="34" charset="-122"/>
                <a:sym typeface="Calibri" panose="020F0502020204030204" pitchFamily="34" charset="0"/>
              </a:rPr>
              <a:t>Please replace text, click add relevant headline, modify the text content, also can copy your content to this directly. Please replace text, click add relevant headline</a:t>
            </a:r>
          </a:p>
          <a:p>
            <a:pPr>
              <a:spcBef>
                <a:spcPct val="20000"/>
              </a:spcBef>
            </a:pPr>
            <a:r>
              <a:rPr lang="en-US" altLang="zh-CN" sz="650" dirty="0">
                <a:solidFill>
                  <a:schemeClr val="bg1">
                    <a:lumMod val="50000"/>
                  </a:schemeClr>
                </a:solidFill>
                <a:latin typeface="微软雅黑" panose="020B0503020204020204" pitchFamily="34" charset="-122"/>
                <a:sym typeface="Calibri" panose="020F0502020204030204" pitchFamily="34" charset="0"/>
              </a:rPr>
              <a:t>Please replace text, click add relevant headline, modify the text content, also can copy your content to this directly. Please replace text, click add relevant headline</a:t>
            </a:r>
          </a:p>
          <a:p>
            <a:pPr>
              <a:spcBef>
                <a:spcPct val="20000"/>
              </a:spcBef>
            </a:pPr>
            <a:r>
              <a:rPr lang="en-US" altLang="zh-CN" sz="650" dirty="0">
                <a:solidFill>
                  <a:schemeClr val="bg1">
                    <a:lumMod val="50000"/>
                  </a:schemeClr>
                </a:solidFill>
                <a:latin typeface="微软雅黑" panose="020B0503020204020204" pitchFamily="34" charset="-122"/>
                <a:sym typeface="Calibri" panose="020F0502020204030204" pitchFamily="34" charset="0"/>
              </a:rPr>
              <a:t>Please replace text, click add relevant headline, modify the text content, also can copy your content to this directly. Please replace text, click add relevant headline</a:t>
            </a:r>
          </a:p>
          <a:p>
            <a:pPr>
              <a:spcBef>
                <a:spcPct val="20000"/>
              </a:spcBef>
            </a:pPr>
            <a:r>
              <a:rPr lang="en-US" altLang="zh-CN" sz="650" dirty="0">
                <a:solidFill>
                  <a:schemeClr val="bg1">
                    <a:lumMod val="50000"/>
                  </a:schemeClr>
                </a:solidFill>
                <a:latin typeface="微软雅黑" panose="020B0503020204020204" pitchFamily="34" charset="-122"/>
                <a:sym typeface="Calibri" panose="020F0502020204030204" pitchFamily="34" charset="0"/>
              </a:rPr>
              <a:t>Please replace text, click add relevant headline, modify the text content, also can copy your content to this directly. Please replace text, click add relevant headline</a:t>
            </a:r>
          </a:p>
          <a:p>
            <a:pPr>
              <a:spcBef>
                <a:spcPct val="20000"/>
              </a:spcBef>
            </a:pPr>
            <a:r>
              <a:rPr lang="en-US" altLang="zh-CN" sz="650" dirty="0">
                <a:solidFill>
                  <a:schemeClr val="bg1">
                    <a:lumMod val="50000"/>
                  </a:schemeClr>
                </a:solidFill>
                <a:latin typeface="微软雅黑" panose="020B0503020204020204" pitchFamily="34" charset="-122"/>
                <a:sym typeface="Calibri" panose="020F0502020204030204" pitchFamily="34" charset="0"/>
              </a:rPr>
              <a:t>Please replace text, click add relevant headline, modify the text content, also can copy your content to this directly. Please replace text, click add relevant headline</a:t>
            </a:r>
          </a:p>
          <a:p>
            <a:pPr>
              <a:spcBef>
                <a:spcPct val="20000"/>
              </a:spcBef>
            </a:pPr>
            <a:r>
              <a:rPr lang="en-US" altLang="zh-CN" sz="650" dirty="0">
                <a:solidFill>
                  <a:schemeClr val="bg1">
                    <a:lumMod val="50000"/>
                  </a:schemeClr>
                </a:solidFill>
                <a:latin typeface="微软雅黑" panose="020B0503020204020204" pitchFamily="34" charset="-122"/>
                <a:sym typeface="Calibri" panose="020F0502020204030204" pitchFamily="34" charset="0"/>
              </a:rPr>
              <a:t>Please replace text, click add relevant headline, modify the text content, also can copy your content to this directly. Please replace text, click add relevant headline</a:t>
            </a:r>
          </a:p>
          <a:p>
            <a:pPr>
              <a:spcBef>
                <a:spcPct val="20000"/>
              </a:spcBef>
            </a:pPr>
            <a:endParaRPr lang="en-US" altLang="zh-CN" sz="650" dirty="0">
              <a:solidFill>
                <a:schemeClr val="bg1">
                  <a:lumMod val="50000"/>
                </a:schemeClr>
              </a:solidFill>
              <a:latin typeface="微软雅黑" panose="020B0503020204020204" pitchFamily="34" charset="-122"/>
              <a:sym typeface="Calibri" panose="020F0502020204030204" pitchFamily="34" charset="0"/>
            </a:endParaRPr>
          </a:p>
        </p:txBody>
      </p:sp>
      <p:cxnSp>
        <p:nvCxnSpPr>
          <p:cNvPr id="13" name="直接连接符 12">
            <a:extLst>
              <a:ext uri="{FF2B5EF4-FFF2-40B4-BE49-F238E27FC236}">
                <a16:creationId xmlns:a16="http://schemas.microsoft.com/office/drawing/2014/main" id="{EB47D53A-964E-4D36-ABB3-DB8B38F5C6DD}"/>
              </a:ext>
            </a:extLst>
          </p:cNvPr>
          <p:cNvCxnSpPr/>
          <p:nvPr/>
        </p:nvCxnSpPr>
        <p:spPr>
          <a:xfrm>
            <a:off x="2868386" y="3578471"/>
            <a:ext cx="6500404" cy="0"/>
          </a:xfrm>
          <a:prstGeom prst="line">
            <a:avLst/>
          </a:prstGeom>
          <a:ln>
            <a:solidFill>
              <a:srgbClr val="25AFC6"/>
            </a:solidFill>
          </a:ln>
        </p:spPr>
        <p:style>
          <a:lnRef idx="1">
            <a:schemeClr val="accent1"/>
          </a:lnRef>
          <a:fillRef idx="0">
            <a:schemeClr val="accent1"/>
          </a:fillRef>
          <a:effectRef idx="0">
            <a:schemeClr val="accent1"/>
          </a:effectRef>
          <a:fontRef idx="minor">
            <a:schemeClr val="tx1"/>
          </a:fontRef>
        </p:style>
      </p:cxnSp>
      <p:sp>
        <p:nvSpPr>
          <p:cNvPr id="14" name="矩形 259">
            <a:extLst>
              <a:ext uri="{FF2B5EF4-FFF2-40B4-BE49-F238E27FC236}">
                <a16:creationId xmlns:a16="http://schemas.microsoft.com/office/drawing/2014/main" id="{F9B560C0-B065-4D8A-ABAE-06AD5CDE1342}"/>
              </a:ext>
            </a:extLst>
          </p:cNvPr>
          <p:cNvSpPr>
            <a:spLocks noChangeArrowheads="1"/>
          </p:cNvSpPr>
          <p:nvPr/>
        </p:nvSpPr>
        <p:spPr bwMode="auto">
          <a:xfrm>
            <a:off x="2823640" y="1682368"/>
            <a:ext cx="6634460" cy="7386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ctr">
              <a:spcBef>
                <a:spcPct val="20000"/>
              </a:spcBef>
            </a:pPr>
            <a:r>
              <a:rPr lang="en-US" altLang="zh-CN" sz="4800" b="1" spc="300" dirty="0">
                <a:solidFill>
                  <a:srgbClr val="25AFC6"/>
                </a:solidFill>
                <a:latin typeface="微软雅黑" panose="020B0503020204020204" pitchFamily="34" charset="-122"/>
                <a:ea typeface="微软雅黑" panose="020B0503020204020204" pitchFamily="34" charset="-122"/>
                <a:sym typeface="Calibri" panose="020F0502020204030204" pitchFamily="34" charset="0"/>
              </a:rPr>
              <a:t>APRIL FOOLS' DAY</a:t>
            </a:r>
            <a:endParaRPr lang="zh-CN" altLang="en-US" sz="4800" b="1" spc="300" dirty="0">
              <a:solidFill>
                <a:srgbClr val="25AFC6"/>
              </a:solidFill>
              <a:latin typeface="微软雅黑" panose="020B0503020204020204" pitchFamily="34" charset="-122"/>
              <a:ea typeface="微软雅黑" panose="020B0503020204020204" pitchFamily="34" charset="-122"/>
              <a:sym typeface="Calibri" panose="020F0502020204030204" pitchFamily="34" charset="0"/>
            </a:endParaRPr>
          </a:p>
        </p:txBody>
      </p:sp>
    </p:spTree>
    <p:extLst>
      <p:ext uri="{BB962C8B-B14F-4D97-AF65-F5344CB8AC3E}">
        <p14:creationId xmlns:p14="http://schemas.microsoft.com/office/powerpoint/2010/main" val="2428595351"/>
      </p:ext>
    </p:extLst>
  </p:cSld>
  <p:clrMapOvr>
    <a:masterClrMapping/>
  </p:clrMapOvr>
  <p:transition spd="slow" advClick="0" advTm="1000">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nodeType="with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barn(inVertical)">
                                      <p:cBhvr>
                                        <p:cTn id="7" dur="750"/>
                                        <p:tgtEl>
                                          <p:spTgt spid="10"/>
                                        </p:tgtEl>
                                      </p:cBhvr>
                                    </p:animEffect>
                                  </p:childTnLst>
                                </p:cTn>
                              </p:par>
                            </p:childTnLst>
                          </p:cTn>
                        </p:par>
                        <p:par>
                          <p:cTn id="8" fill="hold">
                            <p:stCondLst>
                              <p:cond delay="750"/>
                            </p:stCondLst>
                            <p:childTnLst>
                              <p:par>
                                <p:cTn id="9" presetID="16" presetClass="entr" presetSubtype="21" fill="hold" nodeType="afterEffect">
                                  <p:stCondLst>
                                    <p:cond delay="0"/>
                                  </p:stCondLst>
                                  <p:childTnLst>
                                    <p:set>
                                      <p:cBhvr>
                                        <p:cTn id="10" dur="1" fill="hold">
                                          <p:stCondLst>
                                            <p:cond delay="0"/>
                                          </p:stCondLst>
                                        </p:cTn>
                                        <p:tgtEl>
                                          <p:spTgt spid="13"/>
                                        </p:tgtEl>
                                        <p:attrNameLst>
                                          <p:attrName>style.visibility</p:attrName>
                                        </p:attrNameLst>
                                      </p:cBhvr>
                                      <p:to>
                                        <p:strVal val="visible"/>
                                      </p:to>
                                    </p:set>
                                    <p:animEffect transition="in" filter="barn(inVertical)">
                                      <p:cBhvr>
                                        <p:cTn id="11" dur="500"/>
                                        <p:tgtEl>
                                          <p:spTgt spid="13"/>
                                        </p:tgtEl>
                                      </p:cBhvr>
                                    </p:animEffect>
                                  </p:childTnLst>
                                </p:cTn>
                              </p:par>
                            </p:childTnLst>
                          </p:cTn>
                        </p:par>
                        <p:par>
                          <p:cTn id="12" fill="hold">
                            <p:stCondLst>
                              <p:cond delay="1250"/>
                            </p:stCondLst>
                            <p:childTnLst>
                              <p:par>
                                <p:cTn id="13" presetID="41" presetClass="entr" presetSubtype="0" fill="hold" grpId="0" nodeType="afterEffect">
                                  <p:stCondLst>
                                    <p:cond delay="0"/>
                                  </p:stCondLst>
                                  <p:iterate type="lt">
                                    <p:tmPct val="10000"/>
                                  </p:iterate>
                                  <p:childTnLst>
                                    <p:set>
                                      <p:cBhvr>
                                        <p:cTn id="14" dur="1" fill="hold">
                                          <p:stCondLst>
                                            <p:cond delay="0"/>
                                          </p:stCondLst>
                                        </p:cTn>
                                        <p:tgtEl>
                                          <p:spTgt spid="11"/>
                                        </p:tgtEl>
                                        <p:attrNameLst>
                                          <p:attrName>style.visibility</p:attrName>
                                        </p:attrNameLst>
                                      </p:cBhvr>
                                      <p:to>
                                        <p:strVal val="visible"/>
                                      </p:to>
                                    </p:set>
                                    <p:anim calcmode="lin" valueType="num">
                                      <p:cBhvr>
                                        <p:cTn id="15" dur="500" fill="hold"/>
                                        <p:tgtEl>
                                          <p:spTgt spid="11"/>
                                        </p:tgtEl>
                                        <p:attrNameLst>
                                          <p:attrName>ppt_x</p:attrName>
                                        </p:attrNameLst>
                                      </p:cBhvr>
                                      <p:tavLst>
                                        <p:tav tm="0">
                                          <p:val>
                                            <p:strVal val="#ppt_x"/>
                                          </p:val>
                                        </p:tav>
                                        <p:tav tm="50000">
                                          <p:val>
                                            <p:strVal val="#ppt_x+.1"/>
                                          </p:val>
                                        </p:tav>
                                        <p:tav tm="100000">
                                          <p:val>
                                            <p:strVal val="#ppt_x"/>
                                          </p:val>
                                        </p:tav>
                                      </p:tavLst>
                                    </p:anim>
                                    <p:anim calcmode="lin" valueType="num">
                                      <p:cBhvr>
                                        <p:cTn id="16" dur="500" fill="hold"/>
                                        <p:tgtEl>
                                          <p:spTgt spid="11"/>
                                        </p:tgtEl>
                                        <p:attrNameLst>
                                          <p:attrName>ppt_y</p:attrName>
                                        </p:attrNameLst>
                                      </p:cBhvr>
                                      <p:tavLst>
                                        <p:tav tm="0">
                                          <p:val>
                                            <p:strVal val="#ppt_y"/>
                                          </p:val>
                                        </p:tav>
                                        <p:tav tm="100000">
                                          <p:val>
                                            <p:strVal val="#ppt_y"/>
                                          </p:val>
                                        </p:tav>
                                      </p:tavLst>
                                    </p:anim>
                                    <p:anim calcmode="lin" valueType="num">
                                      <p:cBhvr>
                                        <p:cTn id="17" dur="500" fill="hold"/>
                                        <p:tgtEl>
                                          <p:spTgt spid="11"/>
                                        </p:tgtEl>
                                        <p:attrNameLst>
                                          <p:attrName>ppt_h</p:attrName>
                                        </p:attrNameLst>
                                      </p:cBhvr>
                                      <p:tavLst>
                                        <p:tav tm="0">
                                          <p:val>
                                            <p:strVal val="#ppt_h/10"/>
                                          </p:val>
                                        </p:tav>
                                        <p:tav tm="50000">
                                          <p:val>
                                            <p:strVal val="#ppt_h+.01"/>
                                          </p:val>
                                        </p:tav>
                                        <p:tav tm="100000">
                                          <p:val>
                                            <p:strVal val="#ppt_h"/>
                                          </p:val>
                                        </p:tav>
                                      </p:tavLst>
                                    </p:anim>
                                    <p:anim calcmode="lin" valueType="num">
                                      <p:cBhvr>
                                        <p:cTn id="18" dur="500" fill="hold"/>
                                        <p:tgtEl>
                                          <p:spTgt spid="11"/>
                                        </p:tgtEl>
                                        <p:attrNameLst>
                                          <p:attrName>ppt_w</p:attrName>
                                        </p:attrNameLst>
                                      </p:cBhvr>
                                      <p:tavLst>
                                        <p:tav tm="0">
                                          <p:val>
                                            <p:strVal val="#ppt_w/10"/>
                                          </p:val>
                                        </p:tav>
                                        <p:tav tm="50000">
                                          <p:val>
                                            <p:strVal val="#ppt_w+.01"/>
                                          </p:val>
                                        </p:tav>
                                        <p:tav tm="100000">
                                          <p:val>
                                            <p:strVal val="#ppt_w"/>
                                          </p:val>
                                        </p:tav>
                                      </p:tavLst>
                                    </p:anim>
                                    <p:animEffect transition="in" filter="fade">
                                      <p:cBhvr>
                                        <p:cTn id="19" dur="500" tmFilter="0,0; .5, 1; 1, 1"/>
                                        <p:tgtEl>
                                          <p:spTgt spid="11"/>
                                        </p:tgtEl>
                                      </p:cBhvr>
                                    </p:animEffect>
                                  </p:childTnLst>
                                </p:cTn>
                              </p:par>
                            </p:childTnLst>
                          </p:cTn>
                        </p:par>
                        <p:par>
                          <p:cTn id="20" fill="hold">
                            <p:stCondLst>
                              <p:cond delay="2050"/>
                            </p:stCondLst>
                            <p:childTnLst>
                              <p:par>
                                <p:cTn id="21" presetID="26" presetClass="emph" presetSubtype="0" fill="hold" grpId="1" nodeType="afterEffect">
                                  <p:stCondLst>
                                    <p:cond delay="0"/>
                                  </p:stCondLst>
                                  <p:iterate type="lt">
                                    <p:tmAbs val="0"/>
                                  </p:iterate>
                                  <p:childTnLst>
                                    <p:animEffect transition="out" filter="fade">
                                      <p:cBhvr>
                                        <p:cTn id="22" dur="500" tmFilter="0, 0; .2, .5; .8, .5; 1, 0"/>
                                        <p:tgtEl>
                                          <p:spTgt spid="11"/>
                                        </p:tgtEl>
                                      </p:cBhvr>
                                    </p:animEffect>
                                    <p:animScale>
                                      <p:cBhvr>
                                        <p:cTn id="23" dur="250" autoRev="1" fill="hold"/>
                                        <p:tgtEl>
                                          <p:spTgt spid="11"/>
                                        </p:tgtEl>
                                      </p:cBhvr>
                                      <p:by x="105000" y="105000"/>
                                    </p:animScale>
                                  </p:childTnLst>
                                </p:cTn>
                              </p:par>
                            </p:childTnLst>
                          </p:cTn>
                        </p:par>
                        <p:par>
                          <p:cTn id="24" fill="hold">
                            <p:stCondLst>
                              <p:cond delay="2550"/>
                            </p:stCondLst>
                            <p:childTnLst>
                              <p:par>
                                <p:cTn id="25" presetID="10" presetClass="entr" presetSubtype="0" fill="hold" grpId="0" nodeType="afterEffect">
                                  <p:stCondLst>
                                    <p:cond delay="0"/>
                                  </p:stCondLst>
                                  <p:childTnLst>
                                    <p:set>
                                      <p:cBhvr>
                                        <p:cTn id="26" dur="1" fill="hold">
                                          <p:stCondLst>
                                            <p:cond delay="0"/>
                                          </p:stCondLst>
                                        </p:cTn>
                                        <p:tgtEl>
                                          <p:spTgt spid="12"/>
                                        </p:tgtEl>
                                        <p:attrNameLst>
                                          <p:attrName>style.visibility</p:attrName>
                                        </p:attrNameLst>
                                      </p:cBhvr>
                                      <p:to>
                                        <p:strVal val="visible"/>
                                      </p:to>
                                    </p:set>
                                    <p:animEffect transition="in" filter="fade">
                                      <p:cBhvr>
                                        <p:cTn id="27" dur="1000"/>
                                        <p:tgtEl>
                                          <p:spTgt spid="12"/>
                                        </p:tgtEl>
                                      </p:cBhvr>
                                    </p:animEffect>
                                  </p:childTnLst>
                                </p:cTn>
                              </p:par>
                            </p:childTnLst>
                          </p:cTn>
                        </p:par>
                        <p:par>
                          <p:cTn id="28" fill="hold">
                            <p:stCondLst>
                              <p:cond delay="3550"/>
                            </p:stCondLst>
                            <p:childTnLst>
                              <p:par>
                                <p:cTn id="29" presetID="41" presetClass="entr" presetSubtype="0" fill="hold" grpId="0" nodeType="afterEffect">
                                  <p:stCondLst>
                                    <p:cond delay="0"/>
                                  </p:stCondLst>
                                  <p:iterate type="lt">
                                    <p:tmPct val="10000"/>
                                  </p:iterate>
                                  <p:childTnLst>
                                    <p:set>
                                      <p:cBhvr>
                                        <p:cTn id="30" dur="1" fill="hold">
                                          <p:stCondLst>
                                            <p:cond delay="0"/>
                                          </p:stCondLst>
                                        </p:cTn>
                                        <p:tgtEl>
                                          <p:spTgt spid="14"/>
                                        </p:tgtEl>
                                        <p:attrNameLst>
                                          <p:attrName>style.visibility</p:attrName>
                                        </p:attrNameLst>
                                      </p:cBhvr>
                                      <p:to>
                                        <p:strVal val="visible"/>
                                      </p:to>
                                    </p:set>
                                    <p:anim calcmode="lin" valueType="num">
                                      <p:cBhvr>
                                        <p:cTn id="31" dur="500" fill="hold"/>
                                        <p:tgtEl>
                                          <p:spTgt spid="14"/>
                                        </p:tgtEl>
                                        <p:attrNameLst>
                                          <p:attrName>ppt_x</p:attrName>
                                        </p:attrNameLst>
                                      </p:cBhvr>
                                      <p:tavLst>
                                        <p:tav tm="0">
                                          <p:val>
                                            <p:strVal val="#ppt_x"/>
                                          </p:val>
                                        </p:tav>
                                        <p:tav tm="50000">
                                          <p:val>
                                            <p:strVal val="#ppt_x+.1"/>
                                          </p:val>
                                        </p:tav>
                                        <p:tav tm="100000">
                                          <p:val>
                                            <p:strVal val="#ppt_x"/>
                                          </p:val>
                                        </p:tav>
                                      </p:tavLst>
                                    </p:anim>
                                    <p:anim calcmode="lin" valueType="num">
                                      <p:cBhvr>
                                        <p:cTn id="32" dur="500" fill="hold"/>
                                        <p:tgtEl>
                                          <p:spTgt spid="14"/>
                                        </p:tgtEl>
                                        <p:attrNameLst>
                                          <p:attrName>ppt_y</p:attrName>
                                        </p:attrNameLst>
                                      </p:cBhvr>
                                      <p:tavLst>
                                        <p:tav tm="0">
                                          <p:val>
                                            <p:strVal val="#ppt_y"/>
                                          </p:val>
                                        </p:tav>
                                        <p:tav tm="100000">
                                          <p:val>
                                            <p:strVal val="#ppt_y"/>
                                          </p:val>
                                        </p:tav>
                                      </p:tavLst>
                                    </p:anim>
                                    <p:anim calcmode="lin" valueType="num">
                                      <p:cBhvr>
                                        <p:cTn id="33" dur="500" fill="hold"/>
                                        <p:tgtEl>
                                          <p:spTgt spid="14"/>
                                        </p:tgtEl>
                                        <p:attrNameLst>
                                          <p:attrName>ppt_h</p:attrName>
                                        </p:attrNameLst>
                                      </p:cBhvr>
                                      <p:tavLst>
                                        <p:tav tm="0">
                                          <p:val>
                                            <p:strVal val="#ppt_h/10"/>
                                          </p:val>
                                        </p:tav>
                                        <p:tav tm="50000">
                                          <p:val>
                                            <p:strVal val="#ppt_h+.01"/>
                                          </p:val>
                                        </p:tav>
                                        <p:tav tm="100000">
                                          <p:val>
                                            <p:strVal val="#ppt_h"/>
                                          </p:val>
                                        </p:tav>
                                      </p:tavLst>
                                    </p:anim>
                                    <p:anim calcmode="lin" valueType="num">
                                      <p:cBhvr>
                                        <p:cTn id="34" dur="500" fill="hold"/>
                                        <p:tgtEl>
                                          <p:spTgt spid="14"/>
                                        </p:tgtEl>
                                        <p:attrNameLst>
                                          <p:attrName>ppt_w</p:attrName>
                                        </p:attrNameLst>
                                      </p:cBhvr>
                                      <p:tavLst>
                                        <p:tav tm="0">
                                          <p:val>
                                            <p:strVal val="#ppt_w/10"/>
                                          </p:val>
                                        </p:tav>
                                        <p:tav tm="50000">
                                          <p:val>
                                            <p:strVal val="#ppt_w+.01"/>
                                          </p:val>
                                        </p:tav>
                                        <p:tav tm="100000">
                                          <p:val>
                                            <p:strVal val="#ppt_w"/>
                                          </p:val>
                                        </p:tav>
                                      </p:tavLst>
                                    </p:anim>
                                    <p:animEffect transition="in" filter="fade">
                                      <p:cBhvr>
                                        <p:cTn id="35" dur="500" tmFilter="0,0; .5, 1; 1, 1"/>
                                        <p:tgtEl>
                                          <p:spTgt spid="14"/>
                                        </p:tgtEl>
                                      </p:cBhvr>
                                    </p:animEffect>
                                  </p:childTnLst>
                                </p:cTn>
                              </p:par>
                            </p:childTnLst>
                          </p:cTn>
                        </p:par>
                        <p:par>
                          <p:cTn id="36" fill="hold">
                            <p:stCondLst>
                              <p:cond delay="4700"/>
                            </p:stCondLst>
                            <p:childTnLst>
                              <p:par>
                                <p:cTn id="37" presetID="26" presetClass="emph" presetSubtype="0" fill="hold" grpId="1" nodeType="afterEffect">
                                  <p:stCondLst>
                                    <p:cond delay="0"/>
                                  </p:stCondLst>
                                  <p:iterate type="lt">
                                    <p:tmAbs val="0"/>
                                  </p:iterate>
                                  <p:childTnLst>
                                    <p:animEffect transition="out" filter="fade">
                                      <p:cBhvr>
                                        <p:cTn id="38" dur="500" tmFilter="0, 0; .2, .5; .8, .5; 1, 0"/>
                                        <p:tgtEl>
                                          <p:spTgt spid="14"/>
                                        </p:tgtEl>
                                      </p:cBhvr>
                                    </p:animEffect>
                                    <p:animScale>
                                      <p:cBhvr>
                                        <p:cTn id="39" dur="250" autoRev="1" fill="hold"/>
                                        <p:tgtEl>
                                          <p:spTgt spid="14"/>
                                        </p:tgtEl>
                                      </p:cBhvr>
                                      <p:by x="105000" y="105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P spid="11" grpId="1"/>
      <p:bldP spid="12" grpId="0"/>
      <p:bldP spid="14" grpId="0"/>
      <p:bldP spid="14" grpId="1"/>
    </p:bldLst>
  </p:timing>
</p:sld>
</file>

<file path=ppt/tags/tag1.xml><?xml version="1.0" encoding="utf-8"?>
<p:tagLst xmlns:a="http://schemas.openxmlformats.org/drawingml/2006/main" xmlns:r="http://schemas.openxmlformats.org/officeDocument/2006/relationships" xmlns:p="http://schemas.openxmlformats.org/presentationml/2006/main">
  <p:tag name="PA" val="v3.0.1"/>
</p:tagLst>
</file>

<file path=ppt/tags/tag2.xml><?xml version="1.0" encoding="utf-8"?>
<p:tagLst xmlns:a="http://schemas.openxmlformats.org/drawingml/2006/main" xmlns:r="http://schemas.openxmlformats.org/officeDocument/2006/relationships" xmlns:p="http://schemas.openxmlformats.org/presentationml/2006/main">
  <p:tag name="PA" val="v3.0.1"/>
</p:tagLst>
</file>

<file path=ppt/tags/tag3.xml><?xml version="1.0" encoding="utf-8"?>
<p:tagLst xmlns:a="http://schemas.openxmlformats.org/drawingml/2006/main" xmlns:r="http://schemas.openxmlformats.org/officeDocument/2006/relationships" xmlns:p="http://schemas.openxmlformats.org/presentationml/2006/main">
  <p:tag name="PA" val="v3.0.1"/>
</p:tagLst>
</file>

<file path=ppt/tags/tag4.xml><?xml version="1.0" encoding="utf-8"?>
<p:tagLst xmlns:a="http://schemas.openxmlformats.org/drawingml/2006/main" xmlns:r="http://schemas.openxmlformats.org/officeDocument/2006/relationships" xmlns:p="http://schemas.openxmlformats.org/presentationml/2006/main">
  <p:tag name="PA" val="v3.0.1"/>
</p:tagLst>
</file>

<file path=ppt/theme/theme1.xml><?xml version="1.0" encoding="utf-8"?>
<a:theme xmlns:a="http://schemas.openxmlformats.org/drawingml/2006/main" name="1">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等线"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等线"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1183</TotalTime>
  <Words>2208</Words>
  <Application>Microsoft Office PowerPoint</Application>
  <PresentationFormat>宽屏</PresentationFormat>
  <Paragraphs>267</Paragraphs>
  <Slides>24</Slides>
  <Notes>24</Notes>
  <HiddenSlides>0</HiddenSlides>
  <MMClips>1</MMClips>
  <ScaleCrop>false</ScaleCrop>
  <HeadingPairs>
    <vt:vector size="6" baseType="variant">
      <vt:variant>
        <vt:lpstr>已用的字体</vt:lpstr>
      </vt:variant>
      <vt:variant>
        <vt:i4>17</vt:i4>
      </vt:variant>
      <vt:variant>
        <vt:lpstr>主题</vt:lpstr>
      </vt:variant>
      <vt:variant>
        <vt:i4>1</vt:i4>
      </vt:variant>
      <vt:variant>
        <vt:lpstr>幻灯片标题</vt:lpstr>
      </vt:variant>
      <vt:variant>
        <vt:i4>24</vt:i4>
      </vt:variant>
    </vt:vector>
  </HeadingPairs>
  <TitlesOfParts>
    <vt:vector size="42" baseType="lpstr">
      <vt:lpstr>Gill Sans</vt:lpstr>
      <vt:lpstr>맑은 고딕</vt:lpstr>
      <vt:lpstr>等线</vt:lpstr>
      <vt:lpstr>等线 Light</vt:lpstr>
      <vt:lpstr>华文细黑</vt:lpstr>
      <vt:lpstr>宋体</vt:lpstr>
      <vt:lpstr>微软雅黑</vt:lpstr>
      <vt:lpstr>Arial</vt:lpstr>
      <vt:lpstr>Calibri</vt:lpstr>
      <vt:lpstr>FontAwesome</vt:lpstr>
      <vt:lpstr>Haettenschweiler</vt:lpstr>
      <vt:lpstr>Lato Regular</vt:lpstr>
      <vt:lpstr>Microsoft Tai Le</vt:lpstr>
      <vt:lpstr>Open Sans</vt:lpstr>
      <vt:lpstr>Open Sans Light</vt:lpstr>
      <vt:lpstr>Roboto condensed</vt:lpstr>
      <vt:lpstr>Rockwell</vt:lpstr>
      <vt:lpstr>1</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lzjljlc</dc:creator>
  <cp:lastModifiedBy>nong</cp:lastModifiedBy>
  <cp:revision>221</cp:revision>
  <dcterms:created xsi:type="dcterms:W3CDTF">2018-02-23T07:21:57Z</dcterms:created>
  <dcterms:modified xsi:type="dcterms:W3CDTF">2018-03-17T13:23:59Z</dcterms:modified>
</cp:coreProperties>
</file>