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387" r:id="rId2"/>
    <p:sldId id="369" r:id="rId3"/>
    <p:sldId id="371" r:id="rId4"/>
    <p:sldId id="377" r:id="rId5"/>
    <p:sldId id="333" r:id="rId6"/>
    <p:sldId id="364" r:id="rId7"/>
    <p:sldId id="301" r:id="rId8"/>
    <p:sldId id="308" r:id="rId9"/>
    <p:sldId id="272" r:id="rId10"/>
    <p:sldId id="358" r:id="rId11"/>
    <p:sldId id="264" r:id="rId12"/>
    <p:sldId id="378" r:id="rId13"/>
    <p:sldId id="296" r:id="rId14"/>
    <p:sldId id="338" r:id="rId15"/>
    <p:sldId id="334" r:id="rId16"/>
    <p:sldId id="270" r:id="rId17"/>
    <p:sldId id="336" r:id="rId18"/>
    <p:sldId id="288" r:id="rId19"/>
    <p:sldId id="382" r:id="rId20"/>
    <p:sldId id="379" r:id="rId21"/>
    <p:sldId id="361" r:id="rId22"/>
    <p:sldId id="362" r:id="rId23"/>
    <p:sldId id="332" r:id="rId24"/>
    <p:sldId id="363" r:id="rId25"/>
    <p:sldId id="289" r:id="rId26"/>
    <p:sldId id="331" r:id="rId27"/>
    <p:sldId id="383" r:id="rId28"/>
    <p:sldId id="380" r:id="rId29"/>
    <p:sldId id="359" r:id="rId30"/>
    <p:sldId id="381" r:id="rId31"/>
    <p:sldId id="260" r:id="rId32"/>
    <p:sldId id="265" r:id="rId33"/>
    <p:sldId id="291" r:id="rId34"/>
    <p:sldId id="367" r:id="rId35"/>
    <p:sldId id="360" r:id="rId36"/>
    <p:sldId id="385" r:id="rId37"/>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7E00"/>
    <a:srgbClr val="0A7A04"/>
    <a:srgbClr val="E1E8DA"/>
    <a:srgbClr val="B3CF07"/>
    <a:srgbClr val="7EB308"/>
    <a:srgbClr val="A9F349"/>
    <a:srgbClr val="074905"/>
    <a:srgbClr val="050C07"/>
    <a:srgbClr val="569C00"/>
    <a:srgbClr val="69B7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18" autoAdjust="0"/>
    <p:restoredTop sz="91111" autoAdjust="0"/>
  </p:normalViewPr>
  <p:slideViewPr>
    <p:cSldViewPr snapToGrid="0">
      <p:cViewPr varScale="1">
        <p:scale>
          <a:sx n="79" d="100"/>
          <a:sy n="79" d="100"/>
        </p:scale>
        <p:origin x="-516" y="-84"/>
      </p:cViewPr>
      <p:guideLst>
        <p:guide orient="horz" pos="2147"/>
        <p:guide/>
      </p:guideLst>
    </p:cSldViewPr>
  </p:slideViewPr>
  <p:notesTextViewPr>
    <p:cViewPr>
      <p:scale>
        <a:sx n="400" d="100"/>
        <a:sy n="400" d="100"/>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78DF0A77-2099-4ED7-BBD0-DB514028A61B}" type="datetimeFigureOut">
              <a:rPr lang="zh-CN" altLang="en-US"/>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eaLnBrk="1" hangingPunct="1">
              <a:defRPr sz="1200"/>
            </a:lvl1pPr>
          </a:lstStyle>
          <a:p>
            <a:fld id="{99B9ACD5-4993-490D-9F63-8857A175D726}" type="slidenum">
              <a:rPr lang="zh-CN" altLang="en-US"/>
              <a:t>‹#›</a:t>
            </a:fld>
            <a:endParaRPr lang="zh-CN" altLang="en-US"/>
          </a:p>
        </p:txBody>
      </p:sp>
    </p:spTree>
    <p:extLst>
      <p:ext uri="{BB962C8B-B14F-4D97-AF65-F5344CB8AC3E}">
        <p14:creationId xmlns:p14="http://schemas.microsoft.com/office/powerpoint/2010/main" val="365874351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p:txBody>
      </p:sp>
      <p:sp>
        <p:nvSpPr>
          <p:cNvPr id="4" name="灯片编号占位符 3"/>
          <p:cNvSpPr>
            <a:spLocks noGrp="1"/>
          </p:cNvSpPr>
          <p:nvPr>
            <p:ph type="sldNum" sz="quarter" idx="10"/>
          </p:nvPr>
        </p:nvSpPr>
        <p:spPr/>
        <p:txBody>
          <a:bodyPr/>
          <a:lstStyle/>
          <a:p>
            <a:fld id="{99B9ACD5-4993-490D-9F63-8857A175D72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pPr>
              <a:defRPr/>
            </a:pPr>
            <a:fld id="{CF9B9AB7-2EB6-4185-9DCB-4AF6356386BC}"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0222633-1CFC-4744-B27B-E89ADF5F76A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a:defRPr/>
            </a:pPr>
            <a:fld id="{D2FD1BE6-F418-4461-8AC3-D256C0A710B1}"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CFB63FA0-0751-4FD1-AA0A-BCFF0CDB5DE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a:defRPr/>
            </a:pPr>
            <a:fld id="{920E11D0-1426-4C51-B810-275B779BA932}" type="datetimeFigureOut">
              <a:rPr lang="zh-CN" altLang="en-US" smtClean="0"/>
              <a:t>2018/2/9</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fld id="{F838110D-3347-4AFC-839B-CCA40FE7844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a:defRPr/>
            </a:pPr>
            <a:fld id="{71A050A5-43DA-4A5C-A304-60D2304D70DE}" type="datetimeFigureOut">
              <a:rPr lang="zh-CN" altLang="en-US" smtClean="0"/>
              <a:t>2018/2/9</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fld id="{B59F8795-4A45-4CF6-A2F1-3F6184487FB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t>2018/2/9</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1E3A6A11-58F9-4723-A92D-E929B83CFDD8}"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9BA8B21C-8687-4765-8BDB-C52167D1EB6E}"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pPr>
              <a:defRPr/>
            </a:pPr>
            <a:fld id="{958C3543-12E8-41E8-B792-3FC4AAAD13C1}" type="datetimeFigureOut">
              <a:rPr lang="zh-CN" altLang="en-US" smtClean="0"/>
              <a:t>2018/2/9</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84FEE633-5D98-42A7-B8B5-38C075D1D5E5}"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AD7D2D28-E8A0-40C3-9E07-86C241896AFB}"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DC3F693-9EE4-4A67-A7FA-E73A2989A70D}"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a:defRPr/>
            </a:pPr>
            <a:fld id="{9E4C08EF-9433-4D3E-B912-B49B7CC531BF}" type="datetimeFigureOut">
              <a:rPr lang="zh-CN" altLang="en-US" smtClean="0"/>
              <a:t>2018/2/9</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83EDF288-10FE-4776-8760-57E7F945E01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3"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16263"/>
            <a:ext cx="12192000" cy="688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6D045BB-3887-4E3F-A272-E5247811F888}" type="datetimeFigureOut">
              <a:rPr lang="zh-CN" altLang="en-US" smtClean="0"/>
              <a:t>2018/2/9</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9E6EE-4033-4F3F-A866-667792DA360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jpe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13.xml"/><Relationship Id="rId5" Type="http://schemas.openxmlformats.org/officeDocument/2006/relationships/image" Target="../media/image29.pn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14.xml"/><Relationship Id="rId5" Type="http://schemas.openxmlformats.org/officeDocument/2006/relationships/image" Target="../media/image32.jpeg"/><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40.jpeg"/><Relationship Id="rId4" Type="http://schemas.openxmlformats.org/officeDocument/2006/relationships/image" Target="../media/image3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24.jpeg"/><Relationship Id="rId4" Type="http://schemas.openxmlformats.org/officeDocument/2006/relationships/image" Target="../media/image41.jpe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4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4.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34.xml"/><Relationship Id="rId1" Type="http://schemas.openxmlformats.org/officeDocument/2006/relationships/slideLayout" Target="../slideLayouts/slideLayout13.xml"/><Relationship Id="rId5" Type="http://schemas.openxmlformats.org/officeDocument/2006/relationships/image" Target="../media/image40.jpeg"/><Relationship Id="rId4" Type="http://schemas.openxmlformats.org/officeDocument/2006/relationships/image" Target="../media/image33.jpe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screen"/>
          <a:srcRect/>
          <a:stretch>
            <a:fillRect/>
          </a:stretch>
        </p:blipFill>
        <p:spPr>
          <a:xfrm>
            <a:off x="-33052" y="0"/>
            <a:ext cx="12225051" cy="68580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4" y="2274187"/>
            <a:ext cx="12190992" cy="4583813"/>
          </a:xfrm>
          <a:prstGeom prst="rect">
            <a:avLst/>
          </a:prstGeom>
        </p:spPr>
      </p:pic>
      <p:pic>
        <p:nvPicPr>
          <p:cNvPr id="3" name="图片 2"/>
          <p:cNvPicPr>
            <a:picLocks noChangeAspect="1"/>
          </p:cNvPicPr>
          <p:nvPr/>
        </p:nvPicPr>
        <p:blipFill rotWithShape="1">
          <a:blip r:embed="rId7" cstate="screen"/>
          <a:srcRect b="9622"/>
          <a:stretch>
            <a:fillRect/>
          </a:stretch>
        </p:blipFill>
        <p:spPr>
          <a:xfrm>
            <a:off x="1" y="2763580"/>
            <a:ext cx="12192000" cy="4094420"/>
          </a:xfrm>
          <a:prstGeom prst="rect">
            <a:avLst/>
          </a:prstGeom>
        </p:spPr>
      </p:pic>
      <p:sp>
        <p:nvSpPr>
          <p:cNvPr id="10" name="文本框 9"/>
          <p:cNvSpPr txBox="1"/>
          <p:nvPr/>
        </p:nvSpPr>
        <p:spPr>
          <a:xfrm>
            <a:off x="1175370" y="2976627"/>
            <a:ext cx="70045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zh-CN" altLang="en-US" sz="4000" b="0" spc="-150" dirty="0" smtClean="0">
                <a:solidFill>
                  <a:srgbClr val="0A7A04"/>
                </a:solidFill>
                <a:latin typeface="汉仪长美黑简" panose="02010609000101010101" pitchFamily="49" charset="-122"/>
                <a:ea typeface="汉仪长美黑简" panose="02010609000101010101" pitchFamily="49" charset="-122"/>
              </a:rPr>
              <a:t>绿色清新</a:t>
            </a:r>
            <a:r>
              <a:rPr lang="en-US" altLang="zh-CN" sz="4000" b="0" spc="-150" dirty="0" smtClean="0">
                <a:solidFill>
                  <a:srgbClr val="0A7A04"/>
                </a:solidFill>
                <a:latin typeface="汉仪长美黑简" panose="02010609000101010101" pitchFamily="49" charset="-122"/>
                <a:ea typeface="汉仪长美黑简" panose="02010609000101010101" pitchFamily="49" charset="-122"/>
              </a:rPr>
              <a:t>|</a:t>
            </a:r>
            <a:r>
              <a:rPr lang="zh-CN" altLang="en-US" sz="4000" b="0" spc="-150" dirty="0" smtClean="0">
                <a:solidFill>
                  <a:srgbClr val="0A7A04"/>
                </a:solidFill>
                <a:latin typeface="汉仪长美黑简" panose="02010609000101010101" pitchFamily="49" charset="-122"/>
                <a:ea typeface="汉仪长美黑简" panose="02010609000101010101" pitchFamily="49" charset="-122"/>
              </a:rPr>
              <a:t>有机农业</a:t>
            </a:r>
            <a:r>
              <a:rPr lang="en-US" altLang="zh-CN" sz="4000" b="0" spc="-150" dirty="0" smtClean="0">
                <a:solidFill>
                  <a:srgbClr val="0A7A04"/>
                </a:solidFill>
                <a:latin typeface="汉仪长美黑简" panose="02010609000101010101" pitchFamily="49" charset="-122"/>
                <a:ea typeface="汉仪长美黑简" panose="02010609000101010101" pitchFamily="49" charset="-122"/>
              </a:rPr>
              <a:t>|</a:t>
            </a:r>
            <a:r>
              <a:rPr lang="zh-CN" altLang="en-US" sz="4000" b="0" spc="-150" dirty="0" smtClean="0">
                <a:solidFill>
                  <a:srgbClr val="0A7A04"/>
                </a:solidFill>
                <a:latin typeface="汉仪长美黑简" panose="02010609000101010101" pitchFamily="49" charset="-122"/>
                <a:ea typeface="汉仪长美黑简" panose="02010609000101010101" pitchFamily="49" charset="-122"/>
              </a:rPr>
              <a:t>生态旅游</a:t>
            </a:r>
            <a:endParaRPr lang="zh-CN" altLang="en-US" sz="4000" b="0" spc="-150" dirty="0">
              <a:solidFill>
                <a:srgbClr val="0A7A04"/>
              </a:solidFill>
              <a:latin typeface="汉仪长美黑简" panose="02010609000101010101" pitchFamily="49" charset="-122"/>
              <a:ea typeface="汉仪长美黑简" panose="02010609000101010101" pitchFamily="49" charset="-122"/>
            </a:endParaRPr>
          </a:p>
        </p:txBody>
      </p:sp>
      <p:sp>
        <p:nvSpPr>
          <p:cNvPr id="12" name="文本框 11"/>
          <p:cNvSpPr txBox="1"/>
          <p:nvPr/>
        </p:nvSpPr>
        <p:spPr>
          <a:xfrm>
            <a:off x="1063256" y="1344299"/>
            <a:ext cx="6698511" cy="1862048"/>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11500" b="0" i="0" u="none" strike="noStrike" kern="0" cap="none" spc="-300" normalizeH="0" noProof="0" dirty="0" smtClean="0">
                <a:ln>
                  <a:noFill/>
                </a:ln>
                <a:blipFill>
                  <a:blip r:embed="rId8"/>
                  <a:stretch>
                    <a:fillRect/>
                  </a:stretch>
                </a:blipFill>
                <a:effectLst>
                  <a:outerShdw blurRad="165100" dist="38100" dir="8100000" algn="tr" rotWithShape="0">
                    <a:prstClr val="black">
                      <a:alpha val="20000"/>
                    </a:prstClr>
                  </a:outerShdw>
                </a:effectLst>
                <a:uLnTx/>
                <a:uFillTx/>
                <a:latin typeface="汉仪长美黑简" panose="02010609000101010101" pitchFamily="49" charset="-122"/>
                <a:ea typeface="汉仪长美黑简" panose="02010609000101010101" pitchFamily="49" charset="-122"/>
                <a:cs typeface="+mn-ea"/>
                <a:sym typeface="+mn-lt"/>
              </a:rPr>
              <a:t>健康生活</a:t>
            </a:r>
            <a:endParaRPr kumimoji="0" lang="zh-CN" altLang="en-US" sz="11500" b="0" i="0" u="none" strike="noStrike" kern="0" cap="none" spc="-300" normalizeH="0" noProof="0" dirty="0">
              <a:ln>
                <a:noFill/>
              </a:ln>
              <a:blipFill>
                <a:blip r:embed="rId8"/>
                <a:stretch>
                  <a:fillRect/>
                </a:stretch>
              </a:blipFill>
              <a:effectLst>
                <a:outerShdw blurRad="165100" dist="38100" dir="8100000" algn="tr" rotWithShape="0">
                  <a:prstClr val="black">
                    <a:alpha val="20000"/>
                  </a:prstClr>
                </a:outerShdw>
              </a:effectLst>
              <a:uLnTx/>
              <a:uFillTx/>
              <a:latin typeface="汉仪长美黑简" panose="02010609000101010101" pitchFamily="49" charset="-122"/>
              <a:ea typeface="汉仪长美黑简" panose="02010609000101010101" pitchFamily="49" charset="-122"/>
              <a:cs typeface="+mn-ea"/>
              <a:sym typeface="+mn-lt"/>
            </a:endParaRPr>
          </a:p>
        </p:txBody>
      </p:sp>
      <p:sp>
        <p:nvSpPr>
          <p:cNvPr id="13" name="TextBox 7"/>
          <p:cNvSpPr txBox="1"/>
          <p:nvPr/>
        </p:nvSpPr>
        <p:spPr>
          <a:xfrm>
            <a:off x="1245794" y="3684513"/>
            <a:ext cx="3559450" cy="337185"/>
          </a:xfrm>
          <a:prstGeom prst="rect">
            <a:avLst/>
          </a:prstGeom>
          <a:noFill/>
        </p:spPr>
        <p:txBody>
          <a:bodyPr wrap="square" rtlCol="0">
            <a:spAutoFit/>
          </a:bodyPr>
          <a:lstStyle/>
          <a:p>
            <a:r>
              <a:rPr lang="en-US" altLang="zh-CN" sz="1600" dirty="0" smtClean="0">
                <a:solidFill>
                  <a:srgbClr val="0A7A04"/>
                </a:solidFill>
                <a:latin typeface="汉仪长美黑简" panose="02010609000101010101" pitchFamily="49" charset="-122"/>
                <a:ea typeface="汉仪长美黑简" panose="02010609000101010101" pitchFamily="49" charset="-122"/>
              </a:rPr>
              <a:t>xxx</a:t>
            </a:r>
            <a:endParaRPr lang="zh-CN" altLang="en-US" sz="1600" dirty="0">
              <a:solidFill>
                <a:srgbClr val="0A7A04"/>
              </a:solidFill>
              <a:latin typeface="汉仪长美黑简" panose="02010609000101010101" pitchFamily="49" charset="-122"/>
              <a:ea typeface="汉仪长美黑简" panose="02010609000101010101" pitchFamily="49" charset="-122"/>
            </a:endParaRPr>
          </a:p>
        </p:txBody>
      </p:sp>
      <p:pic>
        <p:nvPicPr>
          <p:cNvPr id="5" name="图片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53153" y="3408931"/>
            <a:ext cx="5135890" cy="3843536"/>
          </a:xfrm>
          <a:prstGeom prst="rect">
            <a:avLst/>
          </a:prstGeom>
        </p:spPr>
      </p:pic>
      <p:pic>
        <p:nvPicPr>
          <p:cNvPr id="7" name="图片 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86938" y="4929289"/>
            <a:ext cx="5599373" cy="2795154"/>
          </a:xfrm>
          <a:prstGeom prst="rect">
            <a:avLst/>
          </a:prstGeom>
        </p:spPr>
      </p:pic>
      <p:pic>
        <p:nvPicPr>
          <p:cNvPr id="4" name="轻松愉快">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356641" y="6553200"/>
            <a:ext cx="609600" cy="609600"/>
          </a:xfrm>
          <a:prstGeom prst="rect">
            <a:avLst/>
          </a:prstGeom>
        </p:spPr>
      </p:pic>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22" presetClass="entr" presetSubtype="8"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left)">
                                      <p:cBhvr>
                                        <p:cTn id="9" dur="750"/>
                                        <p:tgtEl>
                                          <p:spTgt spid="9"/>
                                        </p:tgtEl>
                                      </p:cBhvr>
                                    </p:animEffect>
                                  </p:childTnLst>
                                </p:cTn>
                              </p:par>
                            </p:childTnLst>
                          </p:cTn>
                        </p:par>
                        <p:par>
                          <p:cTn id="10" fill="hold">
                            <p:stCondLst>
                              <p:cond delay="0"/>
                            </p:stCondLst>
                            <p:childTnLst>
                              <p:par>
                                <p:cTn id="11" presetID="14" presetClass="entr" presetSubtype="1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randombar(horizontal)">
                                      <p:cBhvr>
                                        <p:cTn id="13" dur="500"/>
                                        <p:tgtEl>
                                          <p:spTgt spid="2"/>
                                        </p:tgtEl>
                                      </p:cBhvr>
                                    </p:animEffect>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fltVal val="0"/>
                                          </p:val>
                                        </p:tav>
                                        <p:tav tm="100000">
                                          <p:val>
                                            <p:strVal val="#ppt_w"/>
                                          </p:val>
                                        </p:tav>
                                      </p:tavLst>
                                    </p:anim>
                                    <p:anim calcmode="lin" valueType="num">
                                      <p:cBhvr>
                                        <p:cTn id="18" dur="1000" fill="hold"/>
                                        <p:tgtEl>
                                          <p:spTgt spid="12"/>
                                        </p:tgtEl>
                                        <p:attrNameLst>
                                          <p:attrName>ppt_h</p:attrName>
                                        </p:attrNameLst>
                                      </p:cBhvr>
                                      <p:tavLst>
                                        <p:tav tm="0">
                                          <p:val>
                                            <p:fltVal val="0"/>
                                          </p:val>
                                        </p:tav>
                                        <p:tav tm="100000">
                                          <p:val>
                                            <p:strVal val="#ppt_h"/>
                                          </p:val>
                                        </p:tav>
                                      </p:tavLst>
                                    </p:anim>
                                    <p:animEffect transition="in" filter="fade">
                                      <p:cBhvr>
                                        <p:cTn id="19" dur="1000"/>
                                        <p:tgtEl>
                                          <p:spTgt spid="12"/>
                                        </p:tgtEl>
                                      </p:cBhvr>
                                    </p:animEffect>
                                  </p:childTnLst>
                                </p:cTn>
                              </p:par>
                            </p:childTnLst>
                          </p:cTn>
                        </p:par>
                        <p:par>
                          <p:cTn id="20" fill="hold">
                            <p:stCondLst>
                              <p:cond delay="1500"/>
                            </p:stCondLst>
                            <p:childTnLst>
                              <p:par>
                                <p:cTn id="21" presetID="2" presetClass="entr" presetSubtype="2"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3400"/>
                            </p:stCondLst>
                            <p:childTnLst>
                              <p:par>
                                <p:cTn id="26" presetID="42" presetClass="entr" presetSubtype="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childTnLst>
                          </p:cTn>
                        </p:par>
                        <p:par>
                          <p:cTn id="36" fill="hold">
                            <p:stCondLst>
                              <p:cond delay="4400"/>
                            </p:stCondLst>
                            <p:childTnLst>
                              <p:par>
                                <p:cTn id="37" presetID="14" presetClass="entr" presetSubtype="10"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randombar(horizontal)">
                                      <p:cBhvr>
                                        <p:cTn id="39" dur="500"/>
                                        <p:tgtEl>
                                          <p:spTgt spid="7"/>
                                        </p:tgtEl>
                                      </p:cBhvr>
                                    </p:animEffect>
                                  </p:childTnLst>
                                </p:cTn>
                              </p:par>
                              <p:par>
                                <p:cTn id="40" presetID="14" presetClass="entr" presetSubtype="1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randombar(horizontal)">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3" repeatCount="indefinite" fill="hold" display="0">
                  <p:stCondLst>
                    <p:cond delay="indefinite"/>
                  </p:stCondLst>
                  <p:endCondLst>
                    <p:cond evt="onStopAudio" delay="0">
                      <p:tgtEl>
                        <p:sldTgt/>
                      </p:tgtEl>
                    </p:cond>
                  </p:endCondLst>
                </p:cTn>
                <p:tgtEl>
                  <p:spTgt spid="4"/>
                </p:tgtEl>
              </p:cMediaNode>
            </p:audio>
          </p:childTnLst>
        </p:cTn>
      </p:par>
    </p:tnLst>
    <p:bldLst>
      <p:bldP spid="10"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 y="2274187"/>
            <a:ext cx="12190992" cy="4583813"/>
          </a:xfrm>
          <a:prstGeom prst="rect">
            <a:avLst/>
          </a:prstGeom>
        </p:spPr>
      </p:pic>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9777" y="320871"/>
            <a:ext cx="6372446" cy="6216258"/>
          </a:xfrm>
          <a:prstGeom prst="rect">
            <a:avLst/>
          </a:prstGeom>
        </p:spPr>
      </p:pic>
      <p:sp>
        <p:nvSpPr>
          <p:cNvPr id="3" name="副标题 2"/>
          <p:cNvSpPr txBox="1"/>
          <p:nvPr/>
        </p:nvSpPr>
        <p:spPr>
          <a:xfrm>
            <a:off x="3398167" y="3083442"/>
            <a:ext cx="4869280" cy="923330"/>
          </a:xfrm>
          <a:prstGeom prst="rect">
            <a:avLst/>
          </a:prstGeom>
        </p:spPr>
        <p:txBody>
          <a:bodyPr wrap="square">
            <a:spAutoFit/>
          </a:bodyPr>
          <a:lstStyle>
            <a:defPPr>
              <a:defRPr lang="zh-CN"/>
            </a:defPPr>
            <a:lvl1pPr algn="ctr" eaLnBrk="1" fontAlgn="auto" hangingPunct="1">
              <a:spcBef>
                <a:spcPts val="0"/>
              </a:spcBef>
              <a:spcAft>
                <a:spcPts val="0"/>
              </a:spcAft>
              <a:defRPr sz="16600">
                <a:gradFill>
                  <a:gsLst>
                    <a:gs pos="0">
                      <a:srgbClr val="00B9FA"/>
                    </a:gs>
                    <a:gs pos="100000">
                      <a:srgbClr val="00A0EA"/>
                    </a:gs>
                  </a:gsLst>
                  <a:lin ang="5400000" scaled="1"/>
                </a:gradFill>
                <a:latin typeface="Agency FB" panose="020B0503020202020204" pitchFamily="34" charset="0"/>
                <a:ea typeface="造字工房俊雅（非商用）常规体" pitchFamily="50" charset="-122"/>
              </a:defRPr>
            </a:lvl1pPr>
          </a:lstStyle>
          <a:p>
            <a:r>
              <a:rPr lang="zh-CN" altLang="en-US" sz="5400" b="1" dirty="0" smtClean="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rPr>
              <a:t>绿色</a:t>
            </a:r>
            <a:r>
              <a:rPr lang="en-US" altLang="zh-CN" sz="5400" b="1" dirty="0" smtClean="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rPr>
              <a:t>=</a:t>
            </a:r>
            <a:r>
              <a:rPr lang="zh-CN" altLang="en-US" sz="5400" b="1" dirty="0" smtClean="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rPr>
              <a:t>生命</a:t>
            </a:r>
            <a:endParaRPr lang="zh-CN" altLang="en-US" sz="5400" b="1" dirty="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endParaRPr>
          </a:p>
        </p:txBody>
      </p:sp>
      <p:sp>
        <p:nvSpPr>
          <p:cNvPr id="5" name="副标题 2"/>
          <p:cNvSpPr txBox="1"/>
          <p:nvPr/>
        </p:nvSpPr>
        <p:spPr>
          <a:xfrm>
            <a:off x="4117344" y="3921712"/>
            <a:ext cx="3701978" cy="1023742"/>
          </a:xfrm>
          <a:prstGeom prst="rect">
            <a:avLst/>
          </a:prstGeom>
        </p:spPr>
        <p:txBody>
          <a:bodyPr wrap="square">
            <a:spAutoFit/>
          </a:bodyPr>
          <a:lstStyle>
            <a:defPPr>
              <a:defRPr lang="zh-CN"/>
            </a:defPPr>
            <a:lvl1pPr algn="ctr" eaLnBrk="1" fontAlgn="auto" hangingPunct="1">
              <a:spcBef>
                <a:spcPts val="0"/>
              </a:spcBef>
              <a:spcAft>
                <a:spcPts val="0"/>
              </a:spcAft>
              <a:defRPr sz="16600">
                <a:gradFill>
                  <a:gsLst>
                    <a:gs pos="0">
                      <a:srgbClr val="00B9FA"/>
                    </a:gs>
                    <a:gs pos="100000">
                      <a:srgbClr val="00A0EA"/>
                    </a:gs>
                  </a:gsLst>
                  <a:lin ang="5400000" scaled="1"/>
                </a:gradFill>
                <a:latin typeface="Agency FB" panose="020B0503020202020204" pitchFamily="34" charset="0"/>
                <a:ea typeface="造字工房俊雅（非商用）常规体" pitchFamily="50" charset="-122"/>
              </a:defRPr>
            </a:lvl1pPr>
          </a:lstStyle>
          <a:p>
            <a:pPr>
              <a:lnSpc>
                <a:spcPct val="150000"/>
              </a:lnSpc>
            </a:pPr>
            <a:r>
              <a:rPr lang="zh-CN" altLang="en-US" sz="1400" dirty="0" smtClean="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rPr>
              <a:t>叶子，没有绿色会枯萎</a:t>
            </a:r>
            <a:endParaRPr lang="en-US" altLang="zh-CN" sz="1400" dirty="0" smtClean="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endParaRPr>
          </a:p>
          <a:p>
            <a:pPr>
              <a:lnSpc>
                <a:spcPct val="150000"/>
              </a:lnSpc>
            </a:pPr>
            <a:r>
              <a:rPr lang="zh-CN" altLang="en-US" sz="1400" dirty="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rPr>
              <a:t>地球</a:t>
            </a:r>
            <a:r>
              <a:rPr lang="zh-CN" altLang="en-US" sz="1400" dirty="0" smtClean="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rPr>
              <a:t>，没有绿色会灭亡</a:t>
            </a:r>
            <a:endParaRPr lang="en-US" altLang="zh-CN" sz="1400" dirty="0" smtClean="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rPr>
              <a:t>为了未来的人类，保护绿色，从现在做起</a:t>
            </a:r>
            <a:endParaRPr lang="zh-CN" altLang="en-US" sz="1400" dirty="0">
              <a:solidFill>
                <a:srgbClr val="B3CF07"/>
              </a:solidFill>
              <a:effectLst>
                <a:outerShdw blurRad="203200" dist="25400" dir="10800000" algn="r" rotWithShape="0">
                  <a:srgbClr val="0A7A04"/>
                </a:outerShdw>
              </a:effectLst>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Requires="p14" p14:dur="2000" advTm="0">
        <p15:prstTrans prst="win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par>
                                <p:cTn id="8" presetID="0" presetClass="path" presetSubtype="0" decel="30000" fill="hold" nodeType="withEffect">
                                  <p:stCondLst>
                                    <p:cond delay="0"/>
                                  </p:stCondLst>
                                  <p:childTnLst>
                                    <p:animMotion origin="layout" path="M -0.20144 -0.70856 C -0.10691 -0.61921 -0.01224 -0.53032 0.02135 -0.41203 C 0.05494 -0.29398 0.00429 -0.06875 4.79167E-6 -3.33333E-6 " pathEditMode="relative" ptsTypes="AAA">
                                      <p:cBhvr>
                                        <p:cTn id="9" dur="3250" fill="hold"/>
                                        <p:tgtEl>
                                          <p:spTgt spid="2"/>
                                        </p:tgtEl>
                                        <p:attrNameLst>
                                          <p:attrName>ppt_x</p:attrName>
                                          <p:attrName>ppt_y</p:attrName>
                                        </p:attrNameLst>
                                      </p:cBhvr>
                                    </p:animMotion>
                                  </p:childTnLst>
                                </p:cTn>
                              </p:par>
                            </p:childTnLst>
                          </p:cTn>
                        </p:par>
                        <p:par>
                          <p:cTn id="10" fill="hold">
                            <p:stCondLst>
                              <p:cond delay="15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500660"/>
            <a:ext cx="12192000" cy="2331067"/>
          </a:xfrm>
          <a:prstGeom prst="rect">
            <a:avLst/>
          </a:prstGeom>
        </p:spPr>
      </p:pic>
      <p:grpSp>
        <p:nvGrpSpPr>
          <p:cNvPr id="18" name="组合 17"/>
          <p:cNvGrpSpPr/>
          <p:nvPr/>
        </p:nvGrpSpPr>
        <p:grpSpPr>
          <a:xfrm>
            <a:off x="4850175" y="1807643"/>
            <a:ext cx="5911702" cy="584775"/>
            <a:chOff x="5667154" y="2012653"/>
            <a:chExt cx="5911702" cy="584775"/>
          </a:xfrm>
        </p:grpSpPr>
        <p:sp>
          <p:nvSpPr>
            <p:cNvPr id="17" name="圆角矩形 16"/>
            <p:cNvSpPr/>
            <p:nvPr/>
          </p:nvSpPr>
          <p:spPr>
            <a:xfrm>
              <a:off x="5667154" y="2055448"/>
              <a:ext cx="5911702" cy="501691"/>
            </a:xfrm>
            <a:prstGeom prst="roundRect">
              <a:avLst>
                <a:gd name="adj" fmla="val 50000"/>
              </a:avLst>
            </a:prstGeom>
            <a:solidFill>
              <a:srgbClr val="0A7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2">
                    <a:lumMod val="60000"/>
                    <a:lumOff val="40000"/>
                  </a:schemeClr>
                </a:solidFill>
              </a:endParaRPr>
            </a:p>
          </p:txBody>
        </p:sp>
        <p:sp>
          <p:nvSpPr>
            <p:cNvPr id="13" name="TextBox 64"/>
            <p:cNvSpPr>
              <a:spLocks noChangeArrowheads="1"/>
            </p:cNvSpPr>
            <p:nvPr/>
          </p:nvSpPr>
          <p:spPr bwMode="auto">
            <a:xfrm>
              <a:off x="5990002" y="2012653"/>
              <a:ext cx="512224" cy="584775"/>
            </a:xfrm>
            <a:prstGeom prst="rect">
              <a:avLst/>
            </a:prstGeom>
            <a:noFill/>
            <a:ln w="9525">
              <a:noFill/>
              <a:miter lim="800000"/>
            </a:ln>
          </p:spPr>
          <p:txBody>
            <a:bodyPr wrap="square" lIns="91440" tIns="45720" rIns="91440" bIns="45720">
              <a:spAutoFit/>
            </a:bodyPr>
            <a:lstStyle/>
            <a:p>
              <a:pPr algn="ctr"/>
              <a:r>
                <a:rPr lang="en-US" altLang="zh-CN" sz="3200" dirty="0" smtClean="0">
                  <a:solidFill>
                    <a:schemeClr val="accent2">
                      <a:lumMod val="60000"/>
                      <a:lumOff val="40000"/>
                    </a:schemeClr>
                  </a:solidFill>
                  <a:latin typeface="Agency FB" panose="020B0503020202020204" pitchFamily="34" charset="0"/>
                  <a:cs typeface="+mn-ea"/>
                  <a:sym typeface="+mn-lt"/>
                </a:rPr>
                <a:t>01</a:t>
              </a:r>
              <a:endParaRPr lang="zh-CN" altLang="en-US" sz="4000" dirty="0">
                <a:solidFill>
                  <a:schemeClr val="accent2">
                    <a:lumMod val="60000"/>
                    <a:lumOff val="40000"/>
                  </a:schemeClr>
                </a:solidFill>
                <a:latin typeface="Agency FB" panose="020B0503020202020204" pitchFamily="34" charset="0"/>
                <a:cs typeface="+mn-ea"/>
                <a:sym typeface="+mn-lt"/>
              </a:endParaRPr>
            </a:p>
          </p:txBody>
        </p:sp>
        <p:sp>
          <p:nvSpPr>
            <p:cNvPr id="16" name="TextBox 64"/>
            <p:cNvSpPr>
              <a:spLocks noChangeArrowheads="1"/>
            </p:cNvSpPr>
            <p:nvPr/>
          </p:nvSpPr>
          <p:spPr bwMode="auto">
            <a:xfrm>
              <a:off x="6825074" y="2043430"/>
              <a:ext cx="4144325" cy="523220"/>
            </a:xfrm>
            <a:prstGeom prst="rect">
              <a:avLst/>
            </a:prstGeom>
            <a:noFill/>
            <a:ln w="9525">
              <a:noFill/>
              <a:miter lim="800000"/>
            </a:ln>
          </p:spPr>
          <p:txBody>
            <a:bodyPr wrap="square" lIns="91440" tIns="45720" rIns="91440" bIns="45720">
              <a:spAutoFit/>
            </a:bodyPr>
            <a:lstStyle/>
            <a:p>
              <a:r>
                <a:rPr lang="zh-CN" altLang="en-US" sz="2800" spc="-300" dirty="0">
                  <a:solidFill>
                    <a:schemeClr val="accent2">
                      <a:lumMod val="60000"/>
                      <a:lumOff val="40000"/>
                    </a:schemeClr>
                  </a:solidFill>
                  <a:latin typeface="汉仪长美黑简" panose="02010609000101010101" pitchFamily="49" charset="-122"/>
                  <a:ea typeface="汉仪长美黑简" panose="02010609000101010101" pitchFamily="49" charset="-122"/>
                  <a:cs typeface="+mn-ea"/>
                  <a:sym typeface="+mn-lt"/>
                </a:rPr>
                <a:t>修改相关段落主题文字</a:t>
              </a:r>
            </a:p>
          </p:txBody>
        </p:sp>
      </p:grpSp>
      <p:grpSp>
        <p:nvGrpSpPr>
          <p:cNvPr id="31" name="组合 30"/>
          <p:cNvGrpSpPr/>
          <p:nvPr/>
        </p:nvGrpSpPr>
        <p:grpSpPr>
          <a:xfrm>
            <a:off x="4850175" y="2557303"/>
            <a:ext cx="5911702" cy="584775"/>
            <a:chOff x="5667154" y="2012653"/>
            <a:chExt cx="5911702" cy="584775"/>
          </a:xfrm>
        </p:grpSpPr>
        <p:sp>
          <p:nvSpPr>
            <p:cNvPr id="32" name="圆角矩形 31"/>
            <p:cNvSpPr/>
            <p:nvPr/>
          </p:nvSpPr>
          <p:spPr>
            <a:xfrm>
              <a:off x="5667154" y="2055448"/>
              <a:ext cx="5911702" cy="501691"/>
            </a:xfrm>
            <a:prstGeom prst="roundRect">
              <a:avLst>
                <a:gd name="adj" fmla="val 50000"/>
              </a:avLst>
            </a:prstGeom>
            <a:solidFill>
              <a:srgbClr val="0A7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2">
                    <a:lumMod val="60000"/>
                    <a:lumOff val="40000"/>
                  </a:schemeClr>
                </a:solidFill>
              </a:endParaRPr>
            </a:p>
          </p:txBody>
        </p:sp>
        <p:sp>
          <p:nvSpPr>
            <p:cNvPr id="33" name="TextBox 64"/>
            <p:cNvSpPr>
              <a:spLocks noChangeArrowheads="1"/>
            </p:cNvSpPr>
            <p:nvPr/>
          </p:nvSpPr>
          <p:spPr bwMode="auto">
            <a:xfrm>
              <a:off x="5990001" y="2012653"/>
              <a:ext cx="635729" cy="584775"/>
            </a:xfrm>
            <a:prstGeom prst="rect">
              <a:avLst/>
            </a:prstGeom>
            <a:noFill/>
            <a:ln w="9525">
              <a:noFill/>
              <a:miter lim="800000"/>
            </a:ln>
          </p:spPr>
          <p:txBody>
            <a:bodyPr wrap="square" lIns="91440" tIns="45720" rIns="91440" bIns="45720">
              <a:spAutoFit/>
            </a:bodyPr>
            <a:lstStyle/>
            <a:p>
              <a:pPr algn="ctr"/>
              <a:r>
                <a:rPr lang="en-US" altLang="zh-CN" sz="3200" dirty="0" smtClean="0">
                  <a:solidFill>
                    <a:schemeClr val="accent2">
                      <a:lumMod val="60000"/>
                      <a:lumOff val="40000"/>
                    </a:schemeClr>
                  </a:solidFill>
                  <a:latin typeface="Agency FB" panose="020B0503020202020204" pitchFamily="34" charset="0"/>
                  <a:cs typeface="+mn-ea"/>
                  <a:sym typeface="+mn-lt"/>
                </a:rPr>
                <a:t>02</a:t>
              </a:r>
              <a:endParaRPr lang="zh-CN" altLang="en-US" sz="4000" dirty="0">
                <a:solidFill>
                  <a:schemeClr val="accent2">
                    <a:lumMod val="60000"/>
                    <a:lumOff val="40000"/>
                  </a:schemeClr>
                </a:solidFill>
                <a:latin typeface="Agency FB" panose="020B0503020202020204" pitchFamily="34" charset="0"/>
                <a:cs typeface="+mn-ea"/>
                <a:sym typeface="+mn-lt"/>
              </a:endParaRPr>
            </a:p>
          </p:txBody>
        </p:sp>
        <p:sp>
          <p:nvSpPr>
            <p:cNvPr id="34" name="TextBox 64"/>
            <p:cNvSpPr>
              <a:spLocks noChangeArrowheads="1"/>
            </p:cNvSpPr>
            <p:nvPr/>
          </p:nvSpPr>
          <p:spPr bwMode="auto">
            <a:xfrm>
              <a:off x="6825074" y="2018521"/>
              <a:ext cx="4144325" cy="523220"/>
            </a:xfrm>
            <a:prstGeom prst="rect">
              <a:avLst/>
            </a:prstGeom>
            <a:noFill/>
            <a:ln w="9525">
              <a:noFill/>
              <a:miter lim="800000"/>
            </a:ln>
          </p:spPr>
          <p:txBody>
            <a:bodyPr wrap="square" lIns="91440" tIns="45720" rIns="91440" bIns="45720">
              <a:spAutoFit/>
            </a:bodyPr>
            <a:lstStyle/>
            <a:p>
              <a:r>
                <a:rPr lang="zh-CN" altLang="en-US" sz="2800" spc="-300" dirty="0" smtClean="0">
                  <a:solidFill>
                    <a:schemeClr val="accent2">
                      <a:lumMod val="60000"/>
                      <a:lumOff val="40000"/>
                    </a:schemeClr>
                  </a:solidFill>
                  <a:latin typeface="汉仪长美黑简" panose="02010609000101010101" pitchFamily="49" charset="-122"/>
                  <a:ea typeface="汉仪长美黑简" panose="02010609000101010101" pitchFamily="49" charset="-122"/>
                  <a:cs typeface="+mn-ea"/>
                  <a:sym typeface="+mn-lt"/>
                </a:rPr>
                <a:t>修改相关段落主题文字</a:t>
              </a:r>
              <a:endParaRPr lang="zh-CN" altLang="en-US" sz="2800" spc="-300" dirty="0">
                <a:solidFill>
                  <a:schemeClr val="accent2">
                    <a:lumMod val="60000"/>
                    <a:lumOff val="40000"/>
                  </a:schemeClr>
                </a:solidFill>
                <a:latin typeface="汉仪长美黑简" panose="02010609000101010101" pitchFamily="49" charset="-122"/>
                <a:ea typeface="汉仪长美黑简" panose="02010609000101010101" pitchFamily="49" charset="-122"/>
                <a:cs typeface="+mn-ea"/>
                <a:sym typeface="+mn-lt"/>
              </a:endParaRPr>
            </a:p>
          </p:txBody>
        </p:sp>
      </p:grpSp>
      <p:grpSp>
        <p:nvGrpSpPr>
          <p:cNvPr id="35" name="组合 34"/>
          <p:cNvGrpSpPr/>
          <p:nvPr/>
        </p:nvGrpSpPr>
        <p:grpSpPr>
          <a:xfrm>
            <a:off x="4850175" y="3306963"/>
            <a:ext cx="5911702" cy="584775"/>
            <a:chOff x="5667154" y="2012653"/>
            <a:chExt cx="5911702" cy="584775"/>
          </a:xfrm>
        </p:grpSpPr>
        <p:sp>
          <p:nvSpPr>
            <p:cNvPr id="36" name="圆角矩形 35"/>
            <p:cNvSpPr/>
            <p:nvPr/>
          </p:nvSpPr>
          <p:spPr>
            <a:xfrm>
              <a:off x="5667154" y="2055448"/>
              <a:ext cx="5911702" cy="501691"/>
            </a:xfrm>
            <a:prstGeom prst="roundRect">
              <a:avLst>
                <a:gd name="adj" fmla="val 50000"/>
              </a:avLst>
            </a:prstGeom>
            <a:solidFill>
              <a:srgbClr val="0A7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2">
                    <a:lumMod val="60000"/>
                    <a:lumOff val="40000"/>
                  </a:schemeClr>
                </a:solidFill>
              </a:endParaRPr>
            </a:p>
          </p:txBody>
        </p:sp>
        <p:sp>
          <p:nvSpPr>
            <p:cNvPr id="37" name="TextBox 64"/>
            <p:cNvSpPr>
              <a:spLocks noChangeArrowheads="1"/>
            </p:cNvSpPr>
            <p:nvPr/>
          </p:nvSpPr>
          <p:spPr bwMode="auto">
            <a:xfrm>
              <a:off x="5990002" y="2012653"/>
              <a:ext cx="635728" cy="584775"/>
            </a:xfrm>
            <a:prstGeom prst="rect">
              <a:avLst/>
            </a:prstGeom>
            <a:noFill/>
            <a:ln w="9525">
              <a:noFill/>
              <a:miter lim="800000"/>
            </a:ln>
          </p:spPr>
          <p:txBody>
            <a:bodyPr wrap="square" lIns="91440" tIns="45720" rIns="91440" bIns="45720">
              <a:spAutoFit/>
            </a:bodyPr>
            <a:lstStyle/>
            <a:p>
              <a:pPr algn="ctr"/>
              <a:r>
                <a:rPr lang="en-US" altLang="zh-CN" sz="3200" dirty="0" smtClean="0">
                  <a:solidFill>
                    <a:schemeClr val="accent2">
                      <a:lumMod val="60000"/>
                      <a:lumOff val="40000"/>
                    </a:schemeClr>
                  </a:solidFill>
                  <a:latin typeface="Agency FB" panose="020B0503020202020204" pitchFamily="34" charset="0"/>
                  <a:cs typeface="+mn-ea"/>
                  <a:sym typeface="+mn-lt"/>
                </a:rPr>
                <a:t>03</a:t>
              </a:r>
              <a:endParaRPr lang="zh-CN" altLang="en-US" sz="4000" dirty="0">
                <a:solidFill>
                  <a:schemeClr val="accent2">
                    <a:lumMod val="60000"/>
                    <a:lumOff val="40000"/>
                  </a:schemeClr>
                </a:solidFill>
                <a:latin typeface="Agency FB" panose="020B0503020202020204" pitchFamily="34" charset="0"/>
                <a:cs typeface="+mn-ea"/>
                <a:sym typeface="+mn-lt"/>
              </a:endParaRPr>
            </a:p>
          </p:txBody>
        </p:sp>
        <p:sp>
          <p:nvSpPr>
            <p:cNvPr id="38" name="TextBox 64"/>
            <p:cNvSpPr>
              <a:spLocks noChangeArrowheads="1"/>
            </p:cNvSpPr>
            <p:nvPr/>
          </p:nvSpPr>
          <p:spPr bwMode="auto">
            <a:xfrm>
              <a:off x="6825074" y="2054055"/>
              <a:ext cx="4144325" cy="523220"/>
            </a:xfrm>
            <a:prstGeom prst="rect">
              <a:avLst/>
            </a:prstGeom>
            <a:noFill/>
            <a:ln w="9525">
              <a:noFill/>
              <a:miter lim="800000"/>
            </a:ln>
          </p:spPr>
          <p:txBody>
            <a:bodyPr wrap="square" lIns="91440" tIns="45720" rIns="91440" bIns="45720">
              <a:spAutoFit/>
            </a:bodyPr>
            <a:lstStyle/>
            <a:p>
              <a:r>
                <a:rPr lang="zh-CN" altLang="en-US" sz="2800" spc="-300" dirty="0">
                  <a:solidFill>
                    <a:schemeClr val="accent2">
                      <a:lumMod val="60000"/>
                      <a:lumOff val="40000"/>
                    </a:schemeClr>
                  </a:solidFill>
                  <a:latin typeface="汉仪长美黑简" panose="02010609000101010101" pitchFamily="49" charset="-122"/>
                  <a:ea typeface="汉仪长美黑简" panose="02010609000101010101" pitchFamily="49" charset="-122"/>
                  <a:cs typeface="+mn-ea"/>
                  <a:sym typeface="+mn-lt"/>
                </a:rPr>
                <a:t>修改相关段落主题文字</a:t>
              </a:r>
            </a:p>
          </p:txBody>
        </p:sp>
      </p:grpSp>
      <p:grpSp>
        <p:nvGrpSpPr>
          <p:cNvPr id="39" name="组合 38"/>
          <p:cNvGrpSpPr/>
          <p:nvPr/>
        </p:nvGrpSpPr>
        <p:grpSpPr>
          <a:xfrm>
            <a:off x="4850175" y="4056623"/>
            <a:ext cx="5911702" cy="584775"/>
            <a:chOff x="5667154" y="2012653"/>
            <a:chExt cx="5911702" cy="584775"/>
          </a:xfrm>
        </p:grpSpPr>
        <p:sp>
          <p:nvSpPr>
            <p:cNvPr id="40" name="圆角矩形 39"/>
            <p:cNvSpPr/>
            <p:nvPr/>
          </p:nvSpPr>
          <p:spPr>
            <a:xfrm>
              <a:off x="5667154" y="2055448"/>
              <a:ext cx="5911702" cy="501691"/>
            </a:xfrm>
            <a:prstGeom prst="roundRect">
              <a:avLst>
                <a:gd name="adj" fmla="val 50000"/>
              </a:avLst>
            </a:prstGeom>
            <a:solidFill>
              <a:srgbClr val="0A7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2">
                    <a:lumMod val="60000"/>
                    <a:lumOff val="40000"/>
                  </a:schemeClr>
                </a:solidFill>
              </a:endParaRPr>
            </a:p>
          </p:txBody>
        </p:sp>
        <p:sp>
          <p:nvSpPr>
            <p:cNvPr id="41" name="TextBox 64"/>
            <p:cNvSpPr>
              <a:spLocks noChangeArrowheads="1"/>
            </p:cNvSpPr>
            <p:nvPr/>
          </p:nvSpPr>
          <p:spPr bwMode="auto">
            <a:xfrm>
              <a:off x="5990002" y="2012653"/>
              <a:ext cx="635728" cy="584775"/>
            </a:xfrm>
            <a:prstGeom prst="rect">
              <a:avLst/>
            </a:prstGeom>
            <a:noFill/>
            <a:ln w="9525">
              <a:noFill/>
              <a:miter lim="800000"/>
            </a:ln>
          </p:spPr>
          <p:txBody>
            <a:bodyPr wrap="square" lIns="91440" tIns="45720" rIns="91440" bIns="45720">
              <a:spAutoFit/>
            </a:bodyPr>
            <a:lstStyle/>
            <a:p>
              <a:pPr algn="ctr"/>
              <a:r>
                <a:rPr lang="en-US" altLang="zh-CN" sz="3200" dirty="0" smtClean="0">
                  <a:solidFill>
                    <a:schemeClr val="accent2">
                      <a:lumMod val="60000"/>
                      <a:lumOff val="40000"/>
                    </a:schemeClr>
                  </a:solidFill>
                  <a:latin typeface="Agency FB" panose="020B0503020202020204" pitchFamily="34" charset="0"/>
                  <a:cs typeface="+mn-ea"/>
                  <a:sym typeface="+mn-lt"/>
                </a:rPr>
                <a:t>04</a:t>
              </a:r>
              <a:endParaRPr lang="zh-CN" altLang="en-US" sz="4000" dirty="0">
                <a:solidFill>
                  <a:schemeClr val="accent2">
                    <a:lumMod val="60000"/>
                    <a:lumOff val="40000"/>
                  </a:schemeClr>
                </a:solidFill>
                <a:latin typeface="Agency FB" panose="020B0503020202020204" pitchFamily="34" charset="0"/>
                <a:cs typeface="+mn-ea"/>
                <a:sym typeface="+mn-lt"/>
              </a:endParaRPr>
            </a:p>
          </p:txBody>
        </p:sp>
        <p:sp>
          <p:nvSpPr>
            <p:cNvPr id="42" name="TextBox 64"/>
            <p:cNvSpPr>
              <a:spLocks noChangeArrowheads="1"/>
            </p:cNvSpPr>
            <p:nvPr/>
          </p:nvSpPr>
          <p:spPr bwMode="auto">
            <a:xfrm>
              <a:off x="6825074" y="2040227"/>
              <a:ext cx="4144325" cy="523220"/>
            </a:xfrm>
            <a:prstGeom prst="rect">
              <a:avLst/>
            </a:prstGeom>
            <a:noFill/>
            <a:ln w="9525">
              <a:noFill/>
              <a:miter lim="800000"/>
            </a:ln>
          </p:spPr>
          <p:txBody>
            <a:bodyPr wrap="square" lIns="91440" tIns="45720" rIns="91440" bIns="45720">
              <a:spAutoFit/>
            </a:bodyPr>
            <a:lstStyle/>
            <a:p>
              <a:r>
                <a:rPr lang="zh-CN" altLang="en-US" sz="2800" spc="-300" dirty="0">
                  <a:solidFill>
                    <a:schemeClr val="accent2">
                      <a:lumMod val="60000"/>
                      <a:lumOff val="40000"/>
                    </a:schemeClr>
                  </a:solidFill>
                  <a:latin typeface="汉仪长美黑简" panose="02010609000101010101" pitchFamily="49" charset="-122"/>
                  <a:ea typeface="汉仪长美黑简" panose="02010609000101010101" pitchFamily="49" charset="-122"/>
                  <a:cs typeface="+mn-ea"/>
                  <a:sym typeface="+mn-lt"/>
                </a:rPr>
                <a:t>修改相关段落主题文字</a:t>
              </a:r>
            </a:p>
          </p:txBody>
        </p:sp>
      </p:gr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 y="826894"/>
            <a:ext cx="3850221" cy="5786557"/>
          </a:xfrm>
          <a:prstGeom prst="rect">
            <a:avLst/>
          </a:prstGeom>
        </p:spPr>
      </p:pic>
      <p:sp>
        <p:nvSpPr>
          <p:cNvPr id="4" name="矩形 3"/>
          <p:cNvSpPr/>
          <p:nvPr/>
        </p:nvSpPr>
        <p:spPr>
          <a:xfrm>
            <a:off x="3927535" y="1778686"/>
            <a:ext cx="738664" cy="2177909"/>
          </a:xfrm>
          <a:prstGeom prst="rect">
            <a:avLst/>
          </a:prstGeom>
        </p:spPr>
        <p:txBody>
          <a:bodyPr vert="eaVert" wrap="square">
            <a:spAutoFit/>
          </a:bodyPr>
          <a:lstStyle/>
          <a:p>
            <a:pPr algn="ctr"/>
            <a:r>
              <a:rPr lang="en-US" altLang="zh-CN" sz="3600" b="1" dirty="0">
                <a:solidFill>
                  <a:srgbClr val="0A7A04"/>
                </a:solidFill>
                <a:latin typeface="Agency FB" panose="020B0503020202020204" pitchFamily="34" charset="0"/>
                <a:cs typeface="+mn-ea"/>
                <a:sym typeface="+mn-lt"/>
              </a:rPr>
              <a:t>CONTENTS</a:t>
            </a:r>
            <a:endParaRPr lang="zh-CN" altLang="en-US" sz="3600" b="1" dirty="0">
              <a:solidFill>
                <a:srgbClr val="0A7A04"/>
              </a:solidFill>
              <a:latin typeface="Agency FB" panose="020B0503020202020204" pitchFamily="34" charset="0"/>
              <a:cs typeface="+mn-ea"/>
              <a:sym typeface="+mn-lt"/>
            </a:endParaRPr>
          </a:p>
        </p:txBody>
      </p:sp>
      <p:pic>
        <p:nvPicPr>
          <p:cNvPr id="44" name="图片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49590" y="3670187"/>
            <a:ext cx="1393925" cy="11643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by="(-#ppt_w*2)" calcmode="lin" valueType="num">
                                      <p:cBhvr rctx="PPT">
                                        <p:cTn id="13" dur="500" autoRev="1" fill="hold">
                                          <p:stCondLst>
                                            <p:cond delay="0"/>
                                          </p:stCondLst>
                                        </p:cTn>
                                        <p:tgtEl>
                                          <p:spTgt spid="4"/>
                                        </p:tgtEl>
                                        <p:attrNameLst>
                                          <p:attrName>ppt_w</p:attrName>
                                        </p:attrNameLst>
                                      </p:cBhvr>
                                    </p:anim>
                                    <p:anim by="(#ppt_w*0.50)" calcmode="lin" valueType="num">
                                      <p:cBhvr>
                                        <p:cTn id="14" dur="500" decel="50000" autoRev="1" fill="hold">
                                          <p:stCondLst>
                                            <p:cond delay="0"/>
                                          </p:stCondLst>
                                        </p:cTn>
                                        <p:tgtEl>
                                          <p:spTgt spid="4"/>
                                        </p:tgtEl>
                                        <p:attrNameLst>
                                          <p:attrName>ppt_x</p:attrName>
                                        </p:attrNameLst>
                                      </p:cBhvr>
                                    </p:anim>
                                    <p:anim from="(-#ppt_h/2)" to="(#ppt_y)" calcmode="lin" valueType="num">
                                      <p:cBhvr>
                                        <p:cTn id="15" dur="1000" fill="hold">
                                          <p:stCondLst>
                                            <p:cond delay="0"/>
                                          </p:stCondLst>
                                        </p:cTn>
                                        <p:tgtEl>
                                          <p:spTgt spid="4"/>
                                        </p:tgtEl>
                                        <p:attrNameLst>
                                          <p:attrName>ppt_y</p:attrName>
                                        </p:attrNameLst>
                                      </p:cBhvr>
                                    </p:anim>
                                    <p:animRot by="21600000">
                                      <p:cBhvr>
                                        <p:cTn id="16" dur="1000" fill="hold">
                                          <p:stCondLst>
                                            <p:cond delay="0"/>
                                          </p:stCondLst>
                                        </p:cTn>
                                        <p:tgtEl>
                                          <p:spTgt spid="4"/>
                                        </p:tgtEl>
                                        <p:attrNameLst>
                                          <p:attrName>r</p:attrName>
                                        </p:attrNameLst>
                                      </p:cBhvr>
                                    </p:animRot>
                                  </p:childTnLst>
                                </p:cTn>
                              </p:par>
                              <p:par>
                                <p:cTn id="17" presetID="14" presetClass="entr" presetSubtype="1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randombar(horizontal)">
                                      <p:cBhvr>
                                        <p:cTn id="19" dur="500"/>
                                        <p:tgtEl>
                                          <p:spTgt spid="44"/>
                                        </p:tgtEl>
                                      </p:cBhvr>
                                    </p:animEffect>
                                  </p:childTnLst>
                                </p:cTn>
                              </p:par>
                            </p:childTnLst>
                          </p:cTn>
                        </p:par>
                        <p:par>
                          <p:cTn id="20" fill="hold">
                            <p:stCondLst>
                              <p:cond delay="1700"/>
                            </p:stCondLst>
                            <p:childTnLst>
                              <p:par>
                                <p:cTn id="21" presetID="2" presetClass="entr" presetSubtype="2"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1+#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0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500" fill="hold"/>
                                        <p:tgtEl>
                                          <p:spTgt spid="31"/>
                                        </p:tgtEl>
                                        <p:attrNameLst>
                                          <p:attrName>ppt_x</p:attrName>
                                        </p:attrNameLst>
                                      </p:cBhvr>
                                      <p:tavLst>
                                        <p:tav tm="0">
                                          <p:val>
                                            <p:strVal val="1+#ppt_w/2"/>
                                          </p:val>
                                        </p:tav>
                                        <p:tav tm="100000">
                                          <p:val>
                                            <p:strVal val="#ppt_x"/>
                                          </p:val>
                                        </p:tav>
                                      </p:tavLst>
                                    </p:anim>
                                    <p:anim calcmode="lin" valueType="num">
                                      <p:cBhvr additive="base">
                                        <p:cTn id="28" dur="50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0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500" fill="hold"/>
                                        <p:tgtEl>
                                          <p:spTgt spid="35"/>
                                        </p:tgtEl>
                                        <p:attrNameLst>
                                          <p:attrName>ppt_x</p:attrName>
                                        </p:attrNameLst>
                                      </p:cBhvr>
                                      <p:tavLst>
                                        <p:tav tm="0">
                                          <p:val>
                                            <p:strVal val="1+#ppt_w/2"/>
                                          </p:val>
                                        </p:tav>
                                        <p:tav tm="100000">
                                          <p:val>
                                            <p:strVal val="#ppt_x"/>
                                          </p:val>
                                        </p:tav>
                                      </p:tavLst>
                                    </p:anim>
                                    <p:anim calcmode="lin" valueType="num">
                                      <p:cBhvr additive="base">
                                        <p:cTn id="32" dur="500" fill="hold"/>
                                        <p:tgtEl>
                                          <p:spTgt spid="35"/>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30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fill="hold"/>
                                        <p:tgtEl>
                                          <p:spTgt spid="39"/>
                                        </p:tgtEl>
                                        <p:attrNameLst>
                                          <p:attrName>ppt_x</p:attrName>
                                        </p:attrNameLst>
                                      </p:cBhvr>
                                      <p:tavLst>
                                        <p:tav tm="0">
                                          <p:val>
                                            <p:strVal val="1+#ppt_w/2"/>
                                          </p:val>
                                        </p:tav>
                                        <p:tav tm="100000">
                                          <p:val>
                                            <p:strVal val="#ppt_x"/>
                                          </p:val>
                                        </p:tav>
                                      </p:tavLst>
                                    </p:anim>
                                    <p:anim calcmode="lin" valueType="num">
                                      <p:cBhvr additive="base">
                                        <p:cTn id="36"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500660"/>
            <a:ext cx="12192000" cy="2331067"/>
          </a:xfrm>
          <a:prstGeom prst="rect">
            <a:avLst/>
          </a:prstGeom>
        </p:spPr>
      </p:pic>
      <p:grpSp>
        <p:nvGrpSpPr>
          <p:cNvPr id="18" name="组合 17"/>
          <p:cNvGrpSpPr/>
          <p:nvPr/>
        </p:nvGrpSpPr>
        <p:grpSpPr>
          <a:xfrm>
            <a:off x="4662803" y="2680919"/>
            <a:ext cx="5911702" cy="584775"/>
            <a:chOff x="5667154" y="2012653"/>
            <a:chExt cx="5911702" cy="584775"/>
          </a:xfrm>
        </p:grpSpPr>
        <p:sp>
          <p:nvSpPr>
            <p:cNvPr id="17" name="圆角矩形 16"/>
            <p:cNvSpPr/>
            <p:nvPr/>
          </p:nvSpPr>
          <p:spPr>
            <a:xfrm>
              <a:off x="5667154" y="2055448"/>
              <a:ext cx="5911702" cy="501691"/>
            </a:xfrm>
            <a:prstGeom prst="roundRect">
              <a:avLst>
                <a:gd name="adj" fmla="val 50000"/>
              </a:avLst>
            </a:prstGeom>
            <a:solidFill>
              <a:srgbClr val="0A7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2">
                    <a:lumMod val="60000"/>
                    <a:lumOff val="40000"/>
                  </a:schemeClr>
                </a:solidFill>
              </a:endParaRPr>
            </a:p>
          </p:txBody>
        </p:sp>
        <p:sp>
          <p:nvSpPr>
            <p:cNvPr id="13" name="TextBox 64"/>
            <p:cNvSpPr>
              <a:spLocks noChangeArrowheads="1"/>
            </p:cNvSpPr>
            <p:nvPr/>
          </p:nvSpPr>
          <p:spPr bwMode="auto">
            <a:xfrm>
              <a:off x="5990002" y="2012653"/>
              <a:ext cx="512224" cy="584775"/>
            </a:xfrm>
            <a:prstGeom prst="rect">
              <a:avLst/>
            </a:prstGeom>
            <a:noFill/>
            <a:ln w="9525">
              <a:noFill/>
              <a:miter lim="800000"/>
            </a:ln>
          </p:spPr>
          <p:txBody>
            <a:bodyPr wrap="square" lIns="91440" tIns="45720" rIns="91440" bIns="45720">
              <a:spAutoFit/>
            </a:bodyPr>
            <a:lstStyle/>
            <a:p>
              <a:pPr algn="ctr"/>
              <a:r>
                <a:rPr lang="en-US" altLang="zh-CN" sz="3200" dirty="0" smtClean="0">
                  <a:solidFill>
                    <a:schemeClr val="accent2">
                      <a:lumMod val="60000"/>
                      <a:lumOff val="40000"/>
                    </a:schemeClr>
                  </a:solidFill>
                  <a:latin typeface="Agency FB" panose="020B0503020202020204" pitchFamily="34" charset="0"/>
                  <a:cs typeface="+mn-ea"/>
                  <a:sym typeface="+mn-lt"/>
                </a:rPr>
                <a:t>01</a:t>
              </a:r>
              <a:endParaRPr lang="zh-CN" altLang="en-US" sz="4000" dirty="0">
                <a:solidFill>
                  <a:schemeClr val="accent2">
                    <a:lumMod val="60000"/>
                    <a:lumOff val="40000"/>
                  </a:schemeClr>
                </a:solidFill>
                <a:latin typeface="Agency FB" panose="020B0503020202020204" pitchFamily="34" charset="0"/>
                <a:cs typeface="+mn-ea"/>
                <a:sym typeface="+mn-lt"/>
              </a:endParaRPr>
            </a:p>
          </p:txBody>
        </p:sp>
        <p:sp>
          <p:nvSpPr>
            <p:cNvPr id="16" name="TextBox 64"/>
            <p:cNvSpPr>
              <a:spLocks noChangeArrowheads="1"/>
            </p:cNvSpPr>
            <p:nvPr/>
          </p:nvSpPr>
          <p:spPr bwMode="auto">
            <a:xfrm>
              <a:off x="6825074" y="2043430"/>
              <a:ext cx="4144325" cy="523220"/>
            </a:xfrm>
            <a:prstGeom prst="rect">
              <a:avLst/>
            </a:prstGeom>
            <a:noFill/>
            <a:ln w="9525">
              <a:noFill/>
              <a:miter lim="800000"/>
            </a:ln>
          </p:spPr>
          <p:txBody>
            <a:bodyPr wrap="square" lIns="91440" tIns="45720" rIns="91440" bIns="45720">
              <a:spAutoFit/>
            </a:bodyPr>
            <a:lstStyle/>
            <a:p>
              <a:r>
                <a:rPr lang="zh-CN" altLang="en-US" sz="2800" spc="-300" dirty="0">
                  <a:solidFill>
                    <a:schemeClr val="accent2">
                      <a:lumMod val="60000"/>
                      <a:lumOff val="40000"/>
                    </a:schemeClr>
                  </a:solidFill>
                  <a:latin typeface="汉仪长美黑简" panose="02010609000101010101" pitchFamily="49" charset="-122"/>
                  <a:ea typeface="汉仪长美黑简" panose="02010609000101010101" pitchFamily="49" charset="-122"/>
                  <a:cs typeface="+mn-ea"/>
                  <a:sym typeface="+mn-lt"/>
                </a:rPr>
                <a:t>修改相关段落主题文字</a:t>
              </a:r>
            </a:p>
          </p:txBody>
        </p:sp>
      </p:gr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0" y="1084521"/>
            <a:ext cx="3551460" cy="5337544"/>
          </a:xfrm>
          <a:prstGeom prst="rect">
            <a:avLst/>
          </a:prstGeom>
        </p:spPr>
      </p:pic>
      <p:sp>
        <p:nvSpPr>
          <p:cNvPr id="4" name="矩形 3"/>
          <p:cNvSpPr/>
          <p:nvPr/>
        </p:nvSpPr>
        <p:spPr>
          <a:xfrm>
            <a:off x="4485729" y="1927165"/>
            <a:ext cx="2281364" cy="646331"/>
          </a:xfrm>
          <a:prstGeom prst="rect">
            <a:avLst/>
          </a:prstGeom>
        </p:spPr>
        <p:txBody>
          <a:bodyPr vert="horz" wrap="square">
            <a:spAutoFit/>
          </a:bodyPr>
          <a:lstStyle/>
          <a:p>
            <a:pPr algn="ctr"/>
            <a:r>
              <a:rPr lang="en-US" altLang="zh-CN" sz="3600" b="1" dirty="0">
                <a:solidFill>
                  <a:srgbClr val="0A7A04"/>
                </a:solidFill>
                <a:latin typeface="Agency FB" panose="020B0503020202020204" pitchFamily="34" charset="0"/>
                <a:cs typeface="+mn-ea"/>
                <a:sym typeface="+mn-lt"/>
              </a:rPr>
              <a:t>CONTENTS</a:t>
            </a:r>
            <a:endParaRPr lang="zh-CN" altLang="en-US" sz="3600" b="1" dirty="0">
              <a:solidFill>
                <a:srgbClr val="0A7A04"/>
              </a:solidFill>
              <a:latin typeface="Agency FB" panose="020B0503020202020204" pitchFamily="34" charset="0"/>
              <a:cs typeface="+mn-ea"/>
              <a:sym typeface="+mn-lt"/>
            </a:endParaRPr>
          </a:p>
        </p:txBody>
      </p:sp>
      <p:pic>
        <p:nvPicPr>
          <p:cNvPr id="44" name="图片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5841" y="3482424"/>
            <a:ext cx="1393925" cy="11643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par>
                                <p:cTn id="11" presetID="14" presetClass="entr" presetSubtype="1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randombar(horizontal)">
                                      <p:cBhvr>
                                        <p:cTn id="13" dur="500"/>
                                        <p:tgtEl>
                                          <p:spTgt spid="44"/>
                                        </p:tgtEl>
                                      </p:cBhvr>
                                    </p:animEffect>
                                  </p:childTnLst>
                                </p:cTn>
                              </p:par>
                            </p:childTnLst>
                          </p:cTn>
                        </p:par>
                        <p:par>
                          <p:cTn id="14" fill="hold">
                            <p:stCondLst>
                              <p:cond delay="17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75637" y="1600201"/>
            <a:ext cx="3614512" cy="400651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29"/>
          <p:cNvSpPr>
            <a:spLocks noChangeArrowheads="1"/>
          </p:cNvSpPr>
          <p:nvPr/>
        </p:nvSpPr>
        <p:spPr bwMode="auto">
          <a:xfrm>
            <a:off x="5390149" y="2370221"/>
            <a:ext cx="1154940" cy="864399"/>
          </a:xfrm>
          <a:prstGeom prst="rect">
            <a:avLst/>
          </a:prstGeom>
          <a:noFill/>
          <a:ln w="22225">
            <a:solidFill>
              <a:srgbClr val="87D323"/>
            </a:solidFill>
            <a:bevel/>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5" name="文本框 4"/>
          <p:cNvSpPr txBox="1"/>
          <p:nvPr/>
        </p:nvSpPr>
        <p:spPr>
          <a:xfrm>
            <a:off x="5677571" y="2578059"/>
            <a:ext cx="2287999" cy="646331"/>
          </a:xfrm>
          <a:prstGeom prst="rect">
            <a:avLst/>
          </a:prstGeom>
          <a:noFill/>
        </p:spPr>
        <p:txBody>
          <a:bodyPr wrap="none" rtlCol="0">
            <a:spAutoFit/>
          </a:bodyPr>
          <a:lstStyle/>
          <a:p>
            <a:r>
              <a:rPr lang="en-US" altLang="zh-CN" sz="3600" b="1" i="1" dirty="0" smtClean="0">
                <a:solidFill>
                  <a:schemeClr val="tx1">
                    <a:lumMod val="75000"/>
                    <a:lumOff val="25000"/>
                  </a:schemeClr>
                </a:solidFill>
                <a:latin typeface="Arial" panose="020B0604020202020204" pitchFamily="34" charset="0"/>
                <a:cs typeface="Arial" panose="020B0604020202020204" pitchFamily="34" charset="0"/>
              </a:rPr>
              <a:t>Your Title</a:t>
            </a:r>
            <a:endParaRPr lang="zh-CN" altLang="en-US" sz="3600" b="1"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 name="文本框 5"/>
          <p:cNvSpPr txBox="1"/>
          <p:nvPr/>
        </p:nvSpPr>
        <p:spPr>
          <a:xfrm>
            <a:off x="5707459" y="4012319"/>
            <a:ext cx="5356498" cy="1040285"/>
          </a:xfrm>
          <a:prstGeom prst="rect">
            <a:avLst/>
          </a:prstGeom>
          <a:noFill/>
        </p:spPr>
        <p:txBody>
          <a:bodyPr wrap="square" rtlCol="0">
            <a:spAutoFit/>
          </a:bodyPr>
          <a:lstStyle/>
          <a:p>
            <a:pPr>
              <a:lnSpc>
                <a:spcPct val="110000"/>
              </a:lnSpc>
            </a:pPr>
            <a:r>
              <a:rPr lang="en-US" altLang="zh-CN" sz="1400" dirty="0">
                <a:solidFill>
                  <a:schemeClr val="tx1">
                    <a:lumMod val="65000"/>
                    <a:lumOff val="35000"/>
                  </a:schemeClr>
                </a:solidFill>
                <a:latin typeface="Calibri" panose="020F0502020204030204" pitchFamily="34" charset="0"/>
              </a:rPr>
              <a:t>It is not difficult to imagine a world short of ambition. It would probably be a kinder world: with out demands, probably be a kinder  without abrasions. People would have time for reflection.</a:t>
            </a:r>
            <a:r>
              <a:rPr lang="en-US" altLang="zh-CN" sz="1400" dirty="0">
                <a:solidFill>
                  <a:schemeClr val="tx1">
                    <a:lumMod val="75000"/>
                    <a:lumOff val="25000"/>
                  </a:schemeClr>
                </a:solidFill>
                <a:latin typeface="Calibri" panose="020F0502020204030204" pitchFamily="34" charset="0"/>
              </a:rPr>
              <a:t> Insert you awesome clever slogan or theme</a:t>
            </a:r>
            <a:r>
              <a:rPr lang="en-US" altLang="zh-CN" sz="1400" dirty="0">
                <a:solidFill>
                  <a:schemeClr val="tx1">
                    <a:lumMod val="65000"/>
                    <a:lumOff val="35000"/>
                  </a:schemeClr>
                </a:solidFill>
                <a:latin typeface="Calibri" panose="020F0502020204030204" pitchFamily="34" charset="0"/>
              </a:rPr>
              <a:t> . </a:t>
            </a:r>
            <a:endParaRPr lang="zh-CN" altLang="en-US" sz="1400" dirty="0">
              <a:solidFill>
                <a:schemeClr val="tx1">
                  <a:lumMod val="65000"/>
                  <a:lumOff val="35000"/>
                </a:schemeClr>
              </a:solidFill>
              <a:latin typeface="Calibri" panose="020F0502020204030204" pitchFamily="34" charset="0"/>
            </a:endParaRPr>
          </a:p>
        </p:txBody>
      </p:sp>
      <p:sp>
        <p:nvSpPr>
          <p:cNvPr id="11" name="文本框 10"/>
          <p:cNvSpPr txBox="1"/>
          <p:nvPr/>
        </p:nvSpPr>
        <p:spPr>
          <a:xfrm>
            <a:off x="5677571" y="3189827"/>
            <a:ext cx="5083347" cy="634020"/>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r>
              <a:rPr lang="en-US" altLang="zh-CN" b="1" dirty="0">
                <a:solidFill>
                  <a:schemeClr val="tx1">
                    <a:lumMod val="75000"/>
                    <a:lumOff val="25000"/>
                  </a:schemeClr>
                </a:solidFill>
              </a:rPr>
              <a:t>Insert you awesome clever slogan or awesome clever slogan or theme in this you awesome clever .</a:t>
            </a:r>
            <a:endParaRPr lang="zh-CN" altLang="en-US" b="1" dirty="0">
              <a:solidFill>
                <a:schemeClr val="tx1">
                  <a:lumMod val="75000"/>
                  <a:lumOff val="25000"/>
                </a:schemeClr>
              </a:solidFill>
            </a:endParaRPr>
          </a:p>
        </p:txBody>
      </p:sp>
      <p:sp>
        <p:nvSpPr>
          <p:cNvPr id="9" name="Freeform 9"/>
          <p:cNvSpPr/>
          <p:nvPr/>
        </p:nvSpPr>
        <p:spPr bwMode="auto">
          <a:xfrm>
            <a:off x="7986009" y="1039631"/>
            <a:ext cx="2344848" cy="2150196"/>
          </a:xfrm>
          <a:custGeom>
            <a:avLst/>
            <a:gdLst>
              <a:gd name="T0" fmla="*/ 719 w 769"/>
              <a:gd name="T1" fmla="*/ 373 h 705"/>
              <a:gd name="T2" fmla="*/ 572 w 769"/>
              <a:gd name="T3" fmla="*/ 491 h 705"/>
              <a:gd name="T4" fmla="*/ 543 w 769"/>
              <a:gd name="T5" fmla="*/ 608 h 705"/>
              <a:gd name="T6" fmla="*/ 687 w 769"/>
              <a:gd name="T7" fmla="*/ 461 h 705"/>
              <a:gd name="T8" fmla="*/ 508 w 769"/>
              <a:gd name="T9" fmla="*/ 647 h 705"/>
              <a:gd name="T10" fmla="*/ 501 w 769"/>
              <a:gd name="T11" fmla="*/ 508 h 705"/>
              <a:gd name="T12" fmla="*/ 198 w 769"/>
              <a:gd name="T13" fmla="*/ 0 h 705"/>
              <a:gd name="T14" fmla="*/ 273 w 769"/>
              <a:gd name="T15" fmla="*/ 362 h 705"/>
              <a:gd name="T16" fmla="*/ 452 w 769"/>
              <a:gd name="T17" fmla="*/ 517 h 705"/>
              <a:gd name="T18" fmla="*/ 323 w 769"/>
              <a:gd name="T19" fmla="*/ 134 h 705"/>
              <a:gd name="T20" fmla="*/ 488 w 769"/>
              <a:gd name="T21" fmla="*/ 639 h 705"/>
              <a:gd name="T22" fmla="*/ 417 w 769"/>
              <a:gd name="T23" fmla="*/ 601 h 705"/>
              <a:gd name="T24" fmla="*/ 0 w 769"/>
              <a:gd name="T25" fmla="*/ 560 h 705"/>
              <a:gd name="T26" fmla="*/ 239 w 769"/>
              <a:gd name="T27" fmla="*/ 669 h 705"/>
              <a:gd name="T28" fmla="*/ 402 w 769"/>
              <a:gd name="T29" fmla="*/ 632 h 705"/>
              <a:gd name="T30" fmla="*/ 129 w 769"/>
              <a:gd name="T31" fmla="*/ 545 h 705"/>
              <a:gd name="T32" fmla="*/ 489 w 769"/>
              <a:gd name="T33" fmla="*/ 666 h 705"/>
              <a:gd name="T34" fmla="*/ 492 w 769"/>
              <a:gd name="T35" fmla="*/ 664 h 705"/>
              <a:gd name="T36" fmla="*/ 491 w 769"/>
              <a:gd name="T37" fmla="*/ 667 h 705"/>
              <a:gd name="T38" fmla="*/ 559 w 769"/>
              <a:gd name="T39" fmla="*/ 629 h 705"/>
              <a:gd name="T40" fmla="*/ 719 w 769"/>
              <a:gd name="T41" fmla="*/ 373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9" h="705">
                <a:moveTo>
                  <a:pt x="719" y="373"/>
                </a:moveTo>
                <a:cubicBezTo>
                  <a:pt x="700" y="434"/>
                  <a:pt x="619" y="452"/>
                  <a:pt x="572" y="491"/>
                </a:cubicBezTo>
                <a:cubicBezTo>
                  <a:pt x="522" y="534"/>
                  <a:pt x="543" y="608"/>
                  <a:pt x="543" y="608"/>
                </a:cubicBezTo>
                <a:cubicBezTo>
                  <a:pt x="628" y="562"/>
                  <a:pt x="687" y="461"/>
                  <a:pt x="687" y="461"/>
                </a:cubicBezTo>
                <a:cubicBezTo>
                  <a:pt x="645" y="569"/>
                  <a:pt x="545" y="628"/>
                  <a:pt x="508" y="647"/>
                </a:cubicBezTo>
                <a:cubicBezTo>
                  <a:pt x="516" y="588"/>
                  <a:pt x="501" y="508"/>
                  <a:pt x="501" y="508"/>
                </a:cubicBezTo>
                <a:cubicBezTo>
                  <a:pt x="691" y="142"/>
                  <a:pt x="198" y="0"/>
                  <a:pt x="198" y="0"/>
                </a:cubicBezTo>
                <a:cubicBezTo>
                  <a:pt x="287" y="89"/>
                  <a:pt x="258" y="234"/>
                  <a:pt x="273" y="362"/>
                </a:cubicBezTo>
                <a:cubicBezTo>
                  <a:pt x="289" y="491"/>
                  <a:pt x="452" y="517"/>
                  <a:pt x="452" y="517"/>
                </a:cubicBezTo>
                <a:cubicBezTo>
                  <a:pt x="446" y="328"/>
                  <a:pt x="323" y="134"/>
                  <a:pt x="323" y="134"/>
                </a:cubicBezTo>
                <a:cubicBezTo>
                  <a:pt x="494" y="328"/>
                  <a:pt x="490" y="596"/>
                  <a:pt x="488" y="639"/>
                </a:cubicBezTo>
                <a:cubicBezTo>
                  <a:pt x="457" y="616"/>
                  <a:pt x="417" y="601"/>
                  <a:pt x="417" y="601"/>
                </a:cubicBezTo>
                <a:cubicBezTo>
                  <a:pt x="288" y="339"/>
                  <a:pt x="0" y="560"/>
                  <a:pt x="0" y="560"/>
                </a:cubicBezTo>
                <a:cubicBezTo>
                  <a:pt x="88" y="547"/>
                  <a:pt x="160" y="636"/>
                  <a:pt x="239" y="669"/>
                </a:cubicBezTo>
                <a:cubicBezTo>
                  <a:pt x="323" y="705"/>
                  <a:pt x="402" y="632"/>
                  <a:pt x="402" y="632"/>
                </a:cubicBezTo>
                <a:cubicBezTo>
                  <a:pt x="292" y="556"/>
                  <a:pt x="129" y="545"/>
                  <a:pt x="129" y="545"/>
                </a:cubicBezTo>
                <a:cubicBezTo>
                  <a:pt x="328" y="528"/>
                  <a:pt x="489" y="666"/>
                  <a:pt x="489" y="666"/>
                </a:cubicBezTo>
                <a:cubicBezTo>
                  <a:pt x="492" y="664"/>
                  <a:pt x="492" y="664"/>
                  <a:pt x="492" y="664"/>
                </a:cubicBezTo>
                <a:cubicBezTo>
                  <a:pt x="491" y="667"/>
                  <a:pt x="491" y="667"/>
                  <a:pt x="491" y="667"/>
                </a:cubicBezTo>
                <a:cubicBezTo>
                  <a:pt x="520" y="658"/>
                  <a:pt x="559" y="629"/>
                  <a:pt x="559" y="629"/>
                </a:cubicBezTo>
                <a:cubicBezTo>
                  <a:pt x="769" y="630"/>
                  <a:pt x="719" y="373"/>
                  <a:pt x="719" y="373"/>
                </a:cubicBezTo>
                <a:close/>
              </a:path>
            </a:pathLst>
          </a:custGeom>
          <a:gradFill>
            <a:gsLst>
              <a:gs pos="0">
                <a:srgbClr val="569C00"/>
              </a:gs>
              <a:gs pos="100000">
                <a:srgbClr val="0A7A04"/>
              </a:gs>
            </a:gsLst>
            <a:lin ang="5400000" scaled="1"/>
          </a:gra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 calcmode="lin" valueType="num">
                                      <p:cBhvr>
                                        <p:cTn id="13" dur="500" fill="hold"/>
                                        <p:tgtEl>
                                          <p:spTgt spid="12"/>
                                        </p:tgtEl>
                                        <p:attrNameLst>
                                          <p:attrName>style.rotation</p:attrName>
                                        </p:attrNameLst>
                                      </p:cBhvr>
                                      <p:tavLst>
                                        <p:tav tm="0">
                                          <p:val>
                                            <p:fltVal val="90"/>
                                          </p:val>
                                        </p:tav>
                                        <p:tav tm="100000">
                                          <p:val>
                                            <p:fltVal val="0"/>
                                          </p:val>
                                        </p:tav>
                                      </p:tavLst>
                                    </p:anim>
                                    <p:animEffect transition="in" filter="fade">
                                      <p:cBhvr>
                                        <p:cTn id="14" dur="500"/>
                                        <p:tgtEl>
                                          <p:spTgt spid="12"/>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ppt_y</p:attrName>
                                        </p:attrNameLst>
                                      </p:cBhvr>
                                      <p:tavLst>
                                        <p:tav tm="0">
                                          <p:val>
                                            <p:strVal val="#ppt_y+#ppt_h*1.125000"/>
                                          </p:val>
                                        </p:tav>
                                        <p:tav tm="100000">
                                          <p:val>
                                            <p:strVal val="#ppt_y"/>
                                          </p:val>
                                        </p:tav>
                                      </p:tavLst>
                                    </p:anim>
                                    <p:animEffect transition="in" filter="wipe(up)">
                                      <p:cBhvr>
                                        <p:cTn id="19" dur="500"/>
                                        <p:tgtEl>
                                          <p:spTgt spid="5"/>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1000"/>
                                        <p:tgtEl>
                                          <p:spTgt spid="6"/>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5" grpId="0"/>
      <p:bldP spid="6" grpId="0"/>
      <p:bldP spid="11" grpId="0"/>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3366345">
            <a:off x="4450247" y="1336015"/>
            <a:ext cx="3113360" cy="3157056"/>
          </a:xfrm>
          <a:prstGeom prst="rect">
            <a:avLst/>
          </a:prstGeom>
        </p:spPr>
      </p:pic>
      <p:sp>
        <p:nvSpPr>
          <p:cNvPr id="50" name="文本框 56"/>
          <p:cNvSpPr txBox="1">
            <a:spLocks noChangeArrowheads="1"/>
          </p:cNvSpPr>
          <p:nvPr/>
        </p:nvSpPr>
        <p:spPr bwMode="auto">
          <a:xfrm>
            <a:off x="3548063" y="5425337"/>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grpSp>
        <p:nvGrpSpPr>
          <p:cNvPr id="4" name="组合 3"/>
          <p:cNvGrpSpPr/>
          <p:nvPr/>
        </p:nvGrpSpPr>
        <p:grpSpPr>
          <a:xfrm>
            <a:off x="3789963" y="1409230"/>
            <a:ext cx="1200301" cy="574057"/>
            <a:chOff x="3789963" y="1409230"/>
            <a:chExt cx="1200301" cy="574057"/>
          </a:xfrm>
        </p:grpSpPr>
        <p:sp>
          <p:nvSpPr>
            <p:cNvPr id="74" name="椭圆 32"/>
            <p:cNvSpPr>
              <a:spLocks noChangeArrowheads="1"/>
            </p:cNvSpPr>
            <p:nvPr/>
          </p:nvSpPr>
          <p:spPr bwMode="auto">
            <a:xfrm>
              <a:off x="3789963" y="1409230"/>
              <a:ext cx="483916" cy="483916"/>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400" b="1" dirty="0">
                  <a:solidFill>
                    <a:schemeClr val="tx1">
                      <a:lumMod val="65000"/>
                      <a:lumOff val="35000"/>
                    </a:schemeClr>
                  </a:solidFill>
                  <a:latin typeface="Agency FB" panose="020B0503020202020204" pitchFamily="34" charset="0"/>
                  <a:ea typeface="微软雅黑" panose="020B0503020204020204" pitchFamily="34" charset="-122"/>
                  <a:cs typeface="Times New Roman" panose="02020603050405020304" pitchFamily="18" charset="0"/>
                </a:rPr>
                <a:t>01</a:t>
              </a:r>
            </a:p>
          </p:txBody>
        </p:sp>
        <p:cxnSp>
          <p:nvCxnSpPr>
            <p:cNvPr id="75" name="直接连接符 33"/>
            <p:cNvCxnSpPr>
              <a:cxnSpLocks noChangeShapeType="1"/>
            </p:cNvCxnSpPr>
            <p:nvPr/>
          </p:nvCxnSpPr>
          <p:spPr bwMode="auto">
            <a:xfrm>
              <a:off x="4332228" y="1746984"/>
              <a:ext cx="658036" cy="23630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grpSp>
      <p:grpSp>
        <p:nvGrpSpPr>
          <p:cNvPr id="5" name="组合 4"/>
          <p:cNvGrpSpPr/>
          <p:nvPr/>
        </p:nvGrpSpPr>
        <p:grpSpPr>
          <a:xfrm>
            <a:off x="7047696" y="1409230"/>
            <a:ext cx="1195557" cy="558242"/>
            <a:chOff x="7047696" y="1409230"/>
            <a:chExt cx="1195557" cy="558242"/>
          </a:xfrm>
        </p:grpSpPr>
        <p:sp>
          <p:nvSpPr>
            <p:cNvPr id="76" name="椭圆 34"/>
            <p:cNvSpPr>
              <a:spLocks noChangeArrowheads="1"/>
            </p:cNvSpPr>
            <p:nvPr/>
          </p:nvSpPr>
          <p:spPr bwMode="auto">
            <a:xfrm>
              <a:off x="7759337" y="1409230"/>
              <a:ext cx="483916" cy="483916"/>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000" b="1" dirty="0">
                  <a:solidFill>
                    <a:schemeClr val="tx1">
                      <a:lumMod val="65000"/>
                      <a:lumOff val="35000"/>
                    </a:schemeClr>
                  </a:solidFill>
                  <a:latin typeface="Agency FB" panose="020B0503020202020204" pitchFamily="34" charset="0"/>
                  <a:ea typeface="微软雅黑" panose="020B0503020204020204" pitchFamily="34" charset="-122"/>
                  <a:cs typeface="Times New Roman" panose="02020603050405020304" pitchFamily="18" charset="0"/>
                </a:rPr>
                <a:t>02</a:t>
              </a:r>
            </a:p>
          </p:txBody>
        </p:sp>
        <p:cxnSp>
          <p:nvCxnSpPr>
            <p:cNvPr id="77" name="直接连接符 35"/>
            <p:cNvCxnSpPr>
              <a:cxnSpLocks noChangeShapeType="1"/>
            </p:cNvCxnSpPr>
            <p:nvPr/>
          </p:nvCxnSpPr>
          <p:spPr bwMode="auto">
            <a:xfrm rot="8309691">
              <a:off x="7047696" y="1698630"/>
              <a:ext cx="645221" cy="268842"/>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grpSp>
      <p:grpSp>
        <p:nvGrpSpPr>
          <p:cNvPr id="7" name="组合 6"/>
          <p:cNvGrpSpPr/>
          <p:nvPr/>
        </p:nvGrpSpPr>
        <p:grpSpPr>
          <a:xfrm>
            <a:off x="4419370" y="3480894"/>
            <a:ext cx="853970" cy="989973"/>
            <a:chOff x="4419370" y="3480894"/>
            <a:chExt cx="853970" cy="989973"/>
          </a:xfrm>
        </p:grpSpPr>
        <p:sp>
          <p:nvSpPr>
            <p:cNvPr id="78" name="椭圆 36"/>
            <p:cNvSpPr>
              <a:spLocks noChangeArrowheads="1"/>
            </p:cNvSpPr>
            <p:nvPr/>
          </p:nvSpPr>
          <p:spPr bwMode="auto">
            <a:xfrm>
              <a:off x="4419370" y="3986951"/>
              <a:ext cx="483916" cy="483916"/>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000" b="1" dirty="0">
                  <a:solidFill>
                    <a:schemeClr val="tx1">
                      <a:lumMod val="65000"/>
                      <a:lumOff val="35000"/>
                    </a:schemeClr>
                  </a:solidFill>
                  <a:latin typeface="Agency FB" panose="020B0503020202020204" pitchFamily="34" charset="0"/>
                  <a:ea typeface="微软雅黑" panose="020B0503020204020204" pitchFamily="34" charset="-122"/>
                  <a:cs typeface="Times New Roman" panose="02020603050405020304" pitchFamily="18" charset="0"/>
                </a:rPr>
                <a:t>03</a:t>
              </a:r>
            </a:p>
          </p:txBody>
        </p:sp>
        <p:cxnSp>
          <p:nvCxnSpPr>
            <p:cNvPr id="79" name="直接连接符 37"/>
            <p:cNvCxnSpPr>
              <a:cxnSpLocks noChangeShapeType="1"/>
            </p:cNvCxnSpPr>
            <p:nvPr/>
          </p:nvCxnSpPr>
          <p:spPr bwMode="auto">
            <a:xfrm rot="17818244">
              <a:off x="4816308" y="3669084"/>
              <a:ext cx="645221" cy="268842"/>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grpSp>
      <p:grpSp>
        <p:nvGrpSpPr>
          <p:cNvPr id="6" name="组合 5"/>
          <p:cNvGrpSpPr/>
          <p:nvPr/>
        </p:nvGrpSpPr>
        <p:grpSpPr>
          <a:xfrm>
            <a:off x="6633363" y="3575781"/>
            <a:ext cx="1013693" cy="895086"/>
            <a:chOff x="6633363" y="3575781"/>
            <a:chExt cx="1013693" cy="895086"/>
          </a:xfrm>
        </p:grpSpPr>
        <p:sp>
          <p:nvSpPr>
            <p:cNvPr id="80" name="椭圆 38"/>
            <p:cNvSpPr>
              <a:spLocks noChangeArrowheads="1"/>
            </p:cNvSpPr>
            <p:nvPr/>
          </p:nvSpPr>
          <p:spPr bwMode="auto">
            <a:xfrm>
              <a:off x="7163140" y="3986951"/>
              <a:ext cx="483916" cy="483916"/>
            </a:xfrm>
            <a:prstGeom prst="ellipse">
              <a:avLst/>
            </a:prstGeom>
            <a:solidFill>
              <a:srgbClr val="FFFFFF"/>
            </a:solidFill>
            <a:ln w="57150" algn="ctr">
              <a:solidFill>
                <a:srgbClr val="BFBFBF"/>
              </a:solidFill>
              <a:round/>
            </a:ln>
          </p:spPr>
          <p:txBody>
            <a:bodyPr lIns="0" tIns="0" rIns="0" bIns="0" anchor="ctr"/>
            <a:lstStyle/>
            <a:p>
              <a:pPr algn="ctr" eaLnBrk="1" hangingPunct="1"/>
              <a:r>
                <a:rPr lang="en-US" altLang="zh-CN" sz="2000" b="1">
                  <a:solidFill>
                    <a:schemeClr val="tx1">
                      <a:lumMod val="65000"/>
                      <a:lumOff val="35000"/>
                    </a:schemeClr>
                  </a:solidFill>
                  <a:latin typeface="Agency FB" panose="020B0503020202020204" pitchFamily="34" charset="0"/>
                  <a:ea typeface="微软雅黑" panose="020B0503020204020204" pitchFamily="34" charset="-122"/>
                  <a:cs typeface="Times New Roman" panose="02020603050405020304" pitchFamily="18" charset="0"/>
                </a:rPr>
                <a:t>04</a:t>
              </a:r>
            </a:p>
          </p:txBody>
        </p:sp>
        <p:cxnSp>
          <p:nvCxnSpPr>
            <p:cNvPr id="81" name="直接连接符 39"/>
            <p:cNvCxnSpPr>
              <a:cxnSpLocks noChangeShapeType="1"/>
            </p:cNvCxnSpPr>
            <p:nvPr/>
          </p:nvCxnSpPr>
          <p:spPr bwMode="auto">
            <a:xfrm flipH="1" flipV="1">
              <a:off x="6633363" y="3575781"/>
              <a:ext cx="555080" cy="436473"/>
            </a:xfrm>
            <a:prstGeom prst="line">
              <a:avLst/>
            </a:prstGeom>
            <a:noFill/>
            <a:ln w="38100" algn="ctr">
              <a:solidFill>
                <a:srgbClr val="BFBFBF"/>
              </a:solidFill>
              <a:round/>
            </a:ln>
            <a:extLst>
              <a:ext uri="{909E8E84-426E-40DD-AFC4-6F175D3DCCD1}">
                <a14:hiddenFill xmlns:a14="http://schemas.microsoft.com/office/drawing/2010/main">
                  <a:noFill/>
                </a14:hiddenFill>
              </a:ext>
            </a:extLst>
          </p:spPr>
        </p:cxnSp>
      </p:grpSp>
      <p:grpSp>
        <p:nvGrpSpPr>
          <p:cNvPr id="82" name="组合 81"/>
          <p:cNvGrpSpPr/>
          <p:nvPr/>
        </p:nvGrpSpPr>
        <p:grpSpPr bwMode="auto">
          <a:xfrm>
            <a:off x="958064" y="1577707"/>
            <a:ext cx="2719400" cy="1206500"/>
            <a:chOff x="6527633" y="672761"/>
            <a:chExt cx="2073899" cy="904746"/>
          </a:xfrm>
        </p:grpSpPr>
        <p:sp>
          <p:nvSpPr>
            <p:cNvPr id="83" name="Content Placeholder 2"/>
            <p:cNvSpPr txBox="1"/>
            <p:nvPr/>
          </p:nvSpPr>
          <p:spPr>
            <a:xfrm>
              <a:off x="6527633" y="902916"/>
              <a:ext cx="207389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84" name="文本框 17"/>
            <p:cNvSpPr txBox="1">
              <a:spLocks noChangeArrowheads="1"/>
            </p:cNvSpPr>
            <p:nvPr/>
          </p:nvSpPr>
          <p:spPr bwMode="auto">
            <a:xfrm>
              <a:off x="6739282" y="672761"/>
              <a:ext cx="1862250"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en-US" altLang="zh-CN" sz="1600" dirty="0">
                  <a:solidFill>
                    <a:srgbClr val="000000"/>
                  </a:solidFill>
                </a:rPr>
                <a:t>ADD YOUR TITLE</a:t>
              </a:r>
              <a:endParaRPr lang="zh-CN" altLang="en-US" sz="1600" dirty="0">
                <a:solidFill>
                  <a:srgbClr val="000000"/>
                </a:solidFill>
              </a:endParaRPr>
            </a:p>
          </p:txBody>
        </p:sp>
      </p:grpSp>
      <p:grpSp>
        <p:nvGrpSpPr>
          <p:cNvPr id="85" name="组合 84"/>
          <p:cNvGrpSpPr/>
          <p:nvPr/>
        </p:nvGrpSpPr>
        <p:grpSpPr bwMode="auto">
          <a:xfrm>
            <a:off x="8467046" y="1577707"/>
            <a:ext cx="2719400" cy="1206500"/>
            <a:chOff x="6527633" y="672761"/>
            <a:chExt cx="2073899" cy="904746"/>
          </a:xfrm>
        </p:grpSpPr>
        <p:sp>
          <p:nvSpPr>
            <p:cNvPr id="86" name="Content Placeholder 2"/>
            <p:cNvSpPr txBox="1"/>
            <p:nvPr/>
          </p:nvSpPr>
          <p:spPr>
            <a:xfrm>
              <a:off x="6527633" y="902916"/>
              <a:ext cx="207389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87" name="文本框 17"/>
            <p:cNvSpPr txBox="1">
              <a:spLocks noChangeArrowheads="1"/>
            </p:cNvSpPr>
            <p:nvPr/>
          </p:nvSpPr>
          <p:spPr bwMode="auto">
            <a:xfrm>
              <a:off x="6527633" y="672761"/>
              <a:ext cx="1862250"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600" dirty="0">
                  <a:solidFill>
                    <a:srgbClr val="000000"/>
                  </a:solidFill>
                </a:rPr>
                <a:t>ADD YOUR TITLE</a:t>
              </a:r>
              <a:endParaRPr lang="zh-CN" altLang="en-US" sz="1600" dirty="0">
                <a:solidFill>
                  <a:srgbClr val="000000"/>
                </a:solidFill>
              </a:endParaRPr>
            </a:p>
          </p:txBody>
        </p:sp>
      </p:grpSp>
      <p:grpSp>
        <p:nvGrpSpPr>
          <p:cNvPr id="88" name="组合 87"/>
          <p:cNvGrpSpPr/>
          <p:nvPr/>
        </p:nvGrpSpPr>
        <p:grpSpPr bwMode="auto">
          <a:xfrm>
            <a:off x="1241357" y="3816494"/>
            <a:ext cx="2719400" cy="1206500"/>
            <a:chOff x="6527633" y="672761"/>
            <a:chExt cx="2073899" cy="904746"/>
          </a:xfrm>
        </p:grpSpPr>
        <p:sp>
          <p:nvSpPr>
            <p:cNvPr id="89" name="Content Placeholder 2"/>
            <p:cNvSpPr txBox="1"/>
            <p:nvPr/>
          </p:nvSpPr>
          <p:spPr>
            <a:xfrm>
              <a:off x="6527633" y="902916"/>
              <a:ext cx="207389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90" name="文本框 17"/>
            <p:cNvSpPr txBox="1">
              <a:spLocks noChangeArrowheads="1"/>
            </p:cNvSpPr>
            <p:nvPr/>
          </p:nvSpPr>
          <p:spPr bwMode="auto">
            <a:xfrm>
              <a:off x="6739282" y="672761"/>
              <a:ext cx="1862250"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r" eaLnBrk="1" hangingPunct="1"/>
              <a:r>
                <a:rPr lang="en-US" altLang="zh-CN" sz="1600" dirty="0">
                  <a:solidFill>
                    <a:srgbClr val="000000"/>
                  </a:solidFill>
                </a:rPr>
                <a:t>ADD YOUR TITLE</a:t>
              </a:r>
              <a:endParaRPr lang="zh-CN" altLang="en-US" sz="1600" dirty="0">
                <a:solidFill>
                  <a:srgbClr val="000000"/>
                </a:solidFill>
              </a:endParaRPr>
            </a:p>
          </p:txBody>
        </p:sp>
      </p:grpSp>
      <p:grpSp>
        <p:nvGrpSpPr>
          <p:cNvPr id="91" name="组合 90"/>
          <p:cNvGrpSpPr/>
          <p:nvPr/>
        </p:nvGrpSpPr>
        <p:grpSpPr bwMode="auto">
          <a:xfrm>
            <a:off x="8001295" y="3924913"/>
            <a:ext cx="2719400" cy="1206500"/>
            <a:chOff x="6527633" y="672761"/>
            <a:chExt cx="2073899" cy="904746"/>
          </a:xfrm>
        </p:grpSpPr>
        <p:sp>
          <p:nvSpPr>
            <p:cNvPr id="92" name="Content Placeholder 2"/>
            <p:cNvSpPr txBox="1"/>
            <p:nvPr/>
          </p:nvSpPr>
          <p:spPr>
            <a:xfrm>
              <a:off x="6527633" y="902916"/>
              <a:ext cx="2073899"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450340" fontAlgn="auto">
                <a:spcBef>
                  <a:spcPts val="0"/>
                </a:spcBef>
                <a:spcAft>
                  <a:spcPts val="0"/>
                </a:spcAft>
                <a:buNone/>
                <a:defRPr/>
              </a:pPr>
              <a:r>
                <a:rPr lang="en-US" altLang="zh-CN" sz="1200" dirty="0">
                  <a:solidFill>
                    <a:schemeClr val="tx1">
                      <a:lumMod val="85000"/>
                      <a:lumOff val="15000"/>
                    </a:schemeClr>
                  </a:solidFill>
                </a:rPr>
                <a:t>Lorem ipsum dolor sit amet, consectetur adipisicing elit, sed do eiusmod tempor incididunt ut labore et dolore magna aliqua. Ut enim ad minim </a:t>
              </a:r>
              <a:r>
                <a:rPr lang="en-US" altLang="zh-CN" sz="1200" dirty="0" err="1">
                  <a:solidFill>
                    <a:schemeClr val="tx1">
                      <a:lumMod val="85000"/>
                      <a:lumOff val="15000"/>
                    </a:schemeClr>
                  </a:solidFill>
                </a:rPr>
                <a:t>veniam</a:t>
              </a:r>
              <a:endParaRPr lang="en-US" altLang="zh-CN" sz="1200" dirty="0">
                <a:solidFill>
                  <a:schemeClr val="tx1">
                    <a:lumMod val="85000"/>
                    <a:lumOff val="15000"/>
                  </a:schemeClr>
                </a:solidFill>
                <a:cs typeface="Arial" panose="020B0604020202020204" pitchFamily="34" charset="0"/>
              </a:endParaRPr>
            </a:p>
          </p:txBody>
        </p:sp>
        <p:sp>
          <p:nvSpPr>
            <p:cNvPr id="93" name="文本框 17"/>
            <p:cNvSpPr txBox="1">
              <a:spLocks noChangeArrowheads="1"/>
            </p:cNvSpPr>
            <p:nvPr/>
          </p:nvSpPr>
          <p:spPr bwMode="auto">
            <a:xfrm>
              <a:off x="6527633" y="672761"/>
              <a:ext cx="1862250"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eaLnBrk="1" hangingPunct="1"/>
              <a:r>
                <a:rPr lang="en-US" altLang="zh-CN" sz="1600" dirty="0">
                  <a:solidFill>
                    <a:srgbClr val="000000"/>
                  </a:solidFill>
                </a:rPr>
                <a:t>ADD YOUR TITLE</a:t>
              </a:r>
              <a:endParaRPr lang="zh-CN" altLang="en-US" sz="1600" dirty="0">
                <a:solidFill>
                  <a:srgbClr val="000000"/>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34000">
                                          <p:cBhvr additive="base">
                                            <p:cTn id="7" dur="750" fill="hold"/>
                                            <p:tgtEl>
                                              <p:spTgt spid="50"/>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52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anim calcmode="lin" valueType="num">
                                          <p:cBhvr>
                                            <p:cTn id="34" dur="500" fill="hold"/>
                                            <p:tgtEl>
                                              <p:spTgt spid="6"/>
                                            </p:tgtEl>
                                            <p:attrNameLst>
                                              <p:attrName>ppt_x</p:attrName>
                                            </p:attrNameLst>
                                          </p:cBhvr>
                                          <p:tavLst>
                                            <p:tav tm="0">
                                              <p:val>
                                                <p:fltVal val="0.5"/>
                                              </p:val>
                                            </p:tav>
                                            <p:tav tm="100000">
                                              <p:val>
                                                <p:strVal val="#ppt_x"/>
                                              </p:val>
                                            </p:tav>
                                          </p:tavLst>
                                        </p:anim>
                                        <p:anim calcmode="lin" valueType="num">
                                          <p:cBhvr>
                                            <p:cTn id="35" dur="500" fill="hold"/>
                                            <p:tgtEl>
                                              <p:spTgt spid="6"/>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childTnLst>
                              </p:cTn>
                            </p:par>
                            <p:par>
                              <p:cTn id="43" fill="hold">
                                <p:stCondLst>
                                  <p:cond delay="1500"/>
                                </p:stCondLst>
                                <p:childTnLst>
                                  <p:par>
                                    <p:cTn id="44" presetID="22" presetClass="entr" presetSubtype="1" fill="hold" nodeType="after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wipe(up)">
                                          <p:cBhvr>
                                            <p:cTn id="46" dur="500"/>
                                            <p:tgtEl>
                                              <p:spTgt spid="82"/>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wipe(up)">
                                          <p:cBhvr>
                                            <p:cTn id="50" dur="500"/>
                                            <p:tgtEl>
                                              <p:spTgt spid="85"/>
                                            </p:tgtEl>
                                          </p:cBhvr>
                                        </p:animEffect>
                                      </p:childTnLst>
                                    </p:cTn>
                                  </p:par>
                                </p:childTnLst>
                              </p:cTn>
                            </p:par>
                            <p:par>
                              <p:cTn id="51" fill="hold">
                                <p:stCondLst>
                                  <p:cond delay="2500"/>
                                </p:stCondLst>
                                <p:childTnLst>
                                  <p:par>
                                    <p:cTn id="52" presetID="22" presetClass="entr" presetSubtype="1" fill="hold"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up)">
                                          <p:cBhvr>
                                            <p:cTn id="54" dur="500"/>
                                            <p:tgtEl>
                                              <p:spTgt spid="88"/>
                                            </p:tgtEl>
                                          </p:cBhvr>
                                        </p:animEffect>
                                      </p:childTnLst>
                                    </p:cTn>
                                  </p:par>
                                </p:childTnLst>
                              </p:cTn>
                            </p:par>
                            <p:par>
                              <p:cTn id="55" fill="hold">
                                <p:stCondLst>
                                  <p:cond delay="3000"/>
                                </p:stCondLst>
                                <p:childTnLst>
                                  <p:par>
                                    <p:cTn id="56" presetID="22" presetClass="entr" presetSubtype="1" fill="hold"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wipe(up)">
                                          <p:cBhvr>
                                            <p:cTn id="58"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750" fill="hold"/>
                                            <p:tgtEl>
                                              <p:spTgt spid="50"/>
                                            </p:tgtEl>
                                            <p:attrNameLst>
                                              <p:attrName>ppt_x</p:attrName>
                                            </p:attrNameLst>
                                          </p:cBhvr>
                                          <p:tavLst>
                                            <p:tav tm="0">
                                              <p:val>
                                                <p:strVal val="1+#ppt_w/2"/>
                                              </p:val>
                                            </p:tav>
                                            <p:tav tm="100000">
                                              <p:val>
                                                <p:strVal val="#ppt_x"/>
                                              </p:val>
                                            </p:tav>
                                          </p:tavLst>
                                        </p:anim>
                                        <p:anim calcmode="lin" valueType="num">
                                          <p:cBhvr additive="base">
                                            <p:cTn id="8" dur="750" fill="hold"/>
                                            <p:tgtEl>
                                              <p:spTgt spid="5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52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anim calcmode="lin" valueType="num">
                                          <p:cBhvr>
                                            <p:cTn id="20" dur="500" fill="hold"/>
                                            <p:tgtEl>
                                              <p:spTgt spid="4"/>
                                            </p:tgtEl>
                                            <p:attrNameLst>
                                              <p:attrName>ppt_x</p:attrName>
                                            </p:attrNameLst>
                                          </p:cBhvr>
                                          <p:tavLst>
                                            <p:tav tm="0">
                                              <p:val>
                                                <p:fltVal val="0.5"/>
                                              </p:val>
                                            </p:tav>
                                            <p:tav tm="100000">
                                              <p:val>
                                                <p:strVal val="#ppt_x"/>
                                              </p:val>
                                            </p:tav>
                                          </p:tavLst>
                                        </p:anim>
                                        <p:anim calcmode="lin" valueType="num">
                                          <p:cBhvr>
                                            <p:cTn id="21" dur="500" fill="hold"/>
                                            <p:tgtEl>
                                              <p:spTgt spid="4"/>
                                            </p:tgtEl>
                                            <p:attrNameLst>
                                              <p:attrName>ppt_y</p:attrName>
                                            </p:attrNameLst>
                                          </p:cBhvr>
                                          <p:tavLst>
                                            <p:tav tm="0">
                                              <p:val>
                                                <p:fltVal val="0.5"/>
                                              </p:val>
                                            </p:tav>
                                            <p:tav tm="100000">
                                              <p:val>
                                                <p:strVal val="#ppt_y"/>
                                              </p:val>
                                            </p:tav>
                                          </p:tavLst>
                                        </p:anim>
                                      </p:childTnLst>
                                    </p:cTn>
                                  </p:par>
                                  <p:par>
                                    <p:cTn id="22" presetID="53" presetClass="entr" presetSubtype="528"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par>
                                    <p:cTn id="29" presetID="53" presetClass="entr" presetSubtype="528"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anim calcmode="lin" valueType="num">
                                          <p:cBhvr>
                                            <p:cTn id="34" dur="500" fill="hold"/>
                                            <p:tgtEl>
                                              <p:spTgt spid="6"/>
                                            </p:tgtEl>
                                            <p:attrNameLst>
                                              <p:attrName>ppt_x</p:attrName>
                                            </p:attrNameLst>
                                          </p:cBhvr>
                                          <p:tavLst>
                                            <p:tav tm="0">
                                              <p:val>
                                                <p:fltVal val="0.5"/>
                                              </p:val>
                                            </p:tav>
                                            <p:tav tm="100000">
                                              <p:val>
                                                <p:strVal val="#ppt_x"/>
                                              </p:val>
                                            </p:tav>
                                          </p:tavLst>
                                        </p:anim>
                                        <p:anim calcmode="lin" valueType="num">
                                          <p:cBhvr>
                                            <p:cTn id="35" dur="500" fill="hold"/>
                                            <p:tgtEl>
                                              <p:spTgt spid="6"/>
                                            </p:tgtEl>
                                            <p:attrNameLst>
                                              <p:attrName>ppt_y</p:attrName>
                                            </p:attrNameLst>
                                          </p:cBhvr>
                                          <p:tavLst>
                                            <p:tav tm="0">
                                              <p:val>
                                                <p:fltVal val="0.5"/>
                                              </p:val>
                                            </p:tav>
                                            <p:tav tm="100000">
                                              <p:val>
                                                <p:strVal val="#ppt_y"/>
                                              </p:val>
                                            </p:tav>
                                          </p:tavLst>
                                        </p:anim>
                                      </p:childTnLst>
                                    </p:cTn>
                                  </p:par>
                                  <p:par>
                                    <p:cTn id="36" presetID="53" presetClass="entr" presetSubtype="528"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fltVal val="0"/>
                                              </p:val>
                                            </p:tav>
                                            <p:tav tm="100000">
                                              <p:val>
                                                <p:strVal val="#ppt_w"/>
                                              </p:val>
                                            </p:tav>
                                          </p:tavLst>
                                        </p:anim>
                                        <p:anim calcmode="lin" valueType="num">
                                          <p:cBhvr>
                                            <p:cTn id="39" dur="500" fill="hold"/>
                                            <p:tgtEl>
                                              <p:spTgt spid="7"/>
                                            </p:tgtEl>
                                            <p:attrNameLst>
                                              <p:attrName>ppt_h</p:attrName>
                                            </p:attrNameLst>
                                          </p:cBhvr>
                                          <p:tavLst>
                                            <p:tav tm="0">
                                              <p:val>
                                                <p:fltVal val="0"/>
                                              </p:val>
                                            </p:tav>
                                            <p:tav tm="100000">
                                              <p:val>
                                                <p:strVal val="#ppt_h"/>
                                              </p:val>
                                            </p:tav>
                                          </p:tavLst>
                                        </p:anim>
                                        <p:animEffect transition="in" filter="fade">
                                          <p:cBhvr>
                                            <p:cTn id="40" dur="500"/>
                                            <p:tgtEl>
                                              <p:spTgt spid="7"/>
                                            </p:tgtEl>
                                          </p:cBhvr>
                                        </p:animEffect>
                                        <p:anim calcmode="lin" valueType="num">
                                          <p:cBhvr>
                                            <p:cTn id="41" dur="500" fill="hold"/>
                                            <p:tgtEl>
                                              <p:spTgt spid="7"/>
                                            </p:tgtEl>
                                            <p:attrNameLst>
                                              <p:attrName>ppt_x</p:attrName>
                                            </p:attrNameLst>
                                          </p:cBhvr>
                                          <p:tavLst>
                                            <p:tav tm="0">
                                              <p:val>
                                                <p:fltVal val="0.5"/>
                                              </p:val>
                                            </p:tav>
                                            <p:tav tm="100000">
                                              <p:val>
                                                <p:strVal val="#ppt_x"/>
                                              </p:val>
                                            </p:tav>
                                          </p:tavLst>
                                        </p:anim>
                                        <p:anim calcmode="lin" valueType="num">
                                          <p:cBhvr>
                                            <p:cTn id="42" dur="500" fill="hold"/>
                                            <p:tgtEl>
                                              <p:spTgt spid="7"/>
                                            </p:tgtEl>
                                            <p:attrNameLst>
                                              <p:attrName>ppt_y</p:attrName>
                                            </p:attrNameLst>
                                          </p:cBhvr>
                                          <p:tavLst>
                                            <p:tav tm="0">
                                              <p:val>
                                                <p:fltVal val="0.5"/>
                                              </p:val>
                                            </p:tav>
                                            <p:tav tm="100000">
                                              <p:val>
                                                <p:strVal val="#ppt_y"/>
                                              </p:val>
                                            </p:tav>
                                          </p:tavLst>
                                        </p:anim>
                                      </p:childTnLst>
                                    </p:cTn>
                                  </p:par>
                                </p:childTnLst>
                              </p:cTn>
                            </p:par>
                            <p:par>
                              <p:cTn id="43" fill="hold">
                                <p:stCondLst>
                                  <p:cond delay="1500"/>
                                </p:stCondLst>
                                <p:childTnLst>
                                  <p:par>
                                    <p:cTn id="44" presetID="22" presetClass="entr" presetSubtype="1" fill="hold" nodeType="afterEffect">
                                      <p:stCondLst>
                                        <p:cond delay="0"/>
                                      </p:stCondLst>
                                      <p:childTnLst>
                                        <p:set>
                                          <p:cBhvr>
                                            <p:cTn id="45" dur="1" fill="hold">
                                              <p:stCondLst>
                                                <p:cond delay="0"/>
                                              </p:stCondLst>
                                            </p:cTn>
                                            <p:tgtEl>
                                              <p:spTgt spid="82"/>
                                            </p:tgtEl>
                                            <p:attrNameLst>
                                              <p:attrName>style.visibility</p:attrName>
                                            </p:attrNameLst>
                                          </p:cBhvr>
                                          <p:to>
                                            <p:strVal val="visible"/>
                                          </p:to>
                                        </p:set>
                                        <p:animEffect transition="in" filter="wipe(up)">
                                          <p:cBhvr>
                                            <p:cTn id="46" dur="500"/>
                                            <p:tgtEl>
                                              <p:spTgt spid="82"/>
                                            </p:tgtEl>
                                          </p:cBhvr>
                                        </p:animEffect>
                                      </p:childTnLst>
                                    </p:cTn>
                                  </p:par>
                                </p:childTnLst>
                              </p:cTn>
                            </p:par>
                            <p:par>
                              <p:cTn id="47" fill="hold">
                                <p:stCondLst>
                                  <p:cond delay="2000"/>
                                </p:stCondLst>
                                <p:childTnLst>
                                  <p:par>
                                    <p:cTn id="48" presetID="22" presetClass="entr" presetSubtype="1"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wipe(up)">
                                          <p:cBhvr>
                                            <p:cTn id="50" dur="500"/>
                                            <p:tgtEl>
                                              <p:spTgt spid="85"/>
                                            </p:tgtEl>
                                          </p:cBhvr>
                                        </p:animEffect>
                                      </p:childTnLst>
                                    </p:cTn>
                                  </p:par>
                                </p:childTnLst>
                              </p:cTn>
                            </p:par>
                            <p:par>
                              <p:cTn id="51" fill="hold">
                                <p:stCondLst>
                                  <p:cond delay="2500"/>
                                </p:stCondLst>
                                <p:childTnLst>
                                  <p:par>
                                    <p:cTn id="52" presetID="22" presetClass="entr" presetSubtype="1" fill="hold"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wipe(up)">
                                          <p:cBhvr>
                                            <p:cTn id="54" dur="500"/>
                                            <p:tgtEl>
                                              <p:spTgt spid="88"/>
                                            </p:tgtEl>
                                          </p:cBhvr>
                                        </p:animEffect>
                                      </p:childTnLst>
                                    </p:cTn>
                                  </p:par>
                                </p:childTnLst>
                              </p:cTn>
                            </p:par>
                            <p:par>
                              <p:cTn id="55" fill="hold">
                                <p:stCondLst>
                                  <p:cond delay="3000"/>
                                </p:stCondLst>
                                <p:childTnLst>
                                  <p:par>
                                    <p:cTn id="56" presetID="22" presetClass="entr" presetSubtype="1" fill="hold"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wipe(up)">
                                          <p:cBhvr>
                                            <p:cTn id="58"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rgbClr val="569C00"/>
                </a:solidFill>
                <a:latin typeface="Agency FB" panose="020B0503020202020204" pitchFamily="34" charset="0"/>
              </a:rPr>
              <a:t>CLICK TO ADD YOUR TITLE </a:t>
            </a:r>
            <a:r>
              <a:rPr lang="en-US" altLang="zh-CN" sz="3200" b="1" dirty="0">
                <a:solidFill>
                  <a:schemeClr val="tx1">
                    <a:lumMod val="75000"/>
                    <a:lumOff val="25000"/>
                  </a:schemeClr>
                </a:solidFill>
                <a:latin typeface="Agency FB" panose="020B0503020202020204" pitchFamily="34" charset="0"/>
              </a:rPr>
              <a:t>IN HERE</a:t>
            </a:r>
          </a:p>
        </p:txBody>
      </p:sp>
      <p:cxnSp>
        <p:nvCxnSpPr>
          <p:cNvPr id="35" name="直接连接符 34"/>
          <p:cNvCxnSpPr/>
          <p:nvPr/>
        </p:nvCxnSpPr>
        <p:spPr>
          <a:xfrm>
            <a:off x="7851234" y="230043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851234" y="362020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8804541" y="1969658"/>
            <a:ext cx="2625460" cy="935397"/>
            <a:chOff x="2136461" y="1993722"/>
            <a:chExt cx="3551959" cy="935397"/>
          </a:xfrm>
        </p:grpSpPr>
        <p:sp>
          <p:nvSpPr>
            <p:cNvPr id="40" name="文本框 39"/>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41" name="文本框 40"/>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42" name="组合 41"/>
          <p:cNvGrpSpPr/>
          <p:nvPr/>
        </p:nvGrpSpPr>
        <p:grpSpPr>
          <a:xfrm>
            <a:off x="8804541" y="3355791"/>
            <a:ext cx="2625460" cy="935397"/>
            <a:chOff x="2136461" y="1993722"/>
            <a:chExt cx="3551959" cy="935397"/>
          </a:xfrm>
        </p:grpSpPr>
        <p:sp>
          <p:nvSpPr>
            <p:cNvPr id="43" name="文本框 42"/>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44" name="文本框 43"/>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48" name="组合 47"/>
          <p:cNvGrpSpPr/>
          <p:nvPr/>
        </p:nvGrpSpPr>
        <p:grpSpPr>
          <a:xfrm>
            <a:off x="731352" y="1969658"/>
            <a:ext cx="2625460" cy="935397"/>
            <a:chOff x="2136461" y="1993722"/>
            <a:chExt cx="3551959" cy="935397"/>
          </a:xfrm>
        </p:grpSpPr>
        <p:sp>
          <p:nvSpPr>
            <p:cNvPr id="49" name="文本框 48"/>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50" name="文本框 49"/>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grpSp>
        <p:nvGrpSpPr>
          <p:cNvPr id="51" name="组合 50"/>
          <p:cNvGrpSpPr/>
          <p:nvPr/>
        </p:nvGrpSpPr>
        <p:grpSpPr>
          <a:xfrm>
            <a:off x="731352" y="3355791"/>
            <a:ext cx="2625460" cy="935397"/>
            <a:chOff x="2136461" y="1993722"/>
            <a:chExt cx="3551959" cy="935397"/>
          </a:xfrm>
        </p:grpSpPr>
        <p:sp>
          <p:nvSpPr>
            <p:cNvPr id="52" name="文本框 51"/>
            <p:cNvSpPr txBox="1"/>
            <p:nvPr/>
          </p:nvSpPr>
          <p:spPr>
            <a:xfrm>
              <a:off x="2136462" y="2282788"/>
              <a:ext cx="3551958" cy="646331"/>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latin typeface="Agency FB" panose="020B0503020202020204" pitchFamily="34" charset="0"/>
                </a:rPr>
                <a:t>为客户提供有效服务，是我们工作的方向和价值评价的标尺，成就客户就是成就我们自己</a:t>
              </a:r>
            </a:p>
          </p:txBody>
        </p:sp>
        <p:sp>
          <p:nvSpPr>
            <p:cNvPr id="53" name="文本框 52"/>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latin typeface="Agency FB" panose="020B0503020202020204" pitchFamily="34" charset="0"/>
                  <a:ea typeface="微软雅黑" panose="020B0503020204020204" pitchFamily="34" charset="-122"/>
                </a:rPr>
                <a:t>SUBTITLE HERE</a:t>
              </a:r>
              <a:endParaRPr lang="zh-CN" altLang="en-US" sz="1400" dirty="0">
                <a:solidFill>
                  <a:schemeClr val="tx1">
                    <a:lumMod val="65000"/>
                    <a:lumOff val="35000"/>
                  </a:schemeClr>
                </a:solidFill>
                <a:latin typeface="Agency FB" panose="020B0503020202020204" pitchFamily="34" charset="0"/>
                <a:ea typeface="微软雅黑" panose="020B0503020204020204" pitchFamily="34" charset="-122"/>
              </a:endParaRPr>
            </a:p>
          </p:txBody>
        </p:sp>
      </p:grpSp>
      <p:cxnSp>
        <p:nvCxnSpPr>
          <p:cNvPr id="54" name="直接连接符 53"/>
          <p:cNvCxnSpPr/>
          <p:nvPr/>
        </p:nvCxnSpPr>
        <p:spPr>
          <a:xfrm>
            <a:off x="3423613" y="2300431"/>
            <a:ext cx="468781" cy="0"/>
          </a:xfrm>
          <a:prstGeom prst="line">
            <a:avLst/>
          </a:prstGeom>
          <a:ln>
            <a:solidFill>
              <a:schemeClr val="tx1">
                <a:lumMod val="50000"/>
                <a:lumOff val="50000"/>
              </a:schemeClr>
            </a:solidFill>
            <a:headEnd type="oval"/>
            <a:tailEnd type="none" w="lg" len="lg"/>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3423613" y="3620205"/>
            <a:ext cx="468781" cy="0"/>
          </a:xfrm>
          <a:prstGeom prst="line">
            <a:avLst/>
          </a:prstGeom>
          <a:ln>
            <a:solidFill>
              <a:schemeClr val="tx1">
                <a:lumMod val="50000"/>
                <a:lumOff val="50000"/>
              </a:schemeClr>
            </a:solidFill>
            <a:headEnd type="oval"/>
            <a:tailEnd type="none" w="lg" len="lg"/>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92394" y="1615365"/>
            <a:ext cx="4386081" cy="366979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34000">
                                          <p:cBhvr additive="base">
                                            <p:cTn id="7" dur="750" fill="hold"/>
                                            <p:tgtEl>
                                              <p:spTgt spid="3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par>
                                    <p:cTn id="19" presetID="22" presetClass="entr" presetSubtype="8"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par>
                                    <p:cTn id="22" presetID="22" presetClass="entr" presetSubtype="8"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left)">
                                          <p:cBhvr>
                                            <p:cTn id="24" dur="500"/>
                                            <p:tgtEl>
                                              <p:spTgt spid="54"/>
                                            </p:tgtEl>
                                          </p:cBhvr>
                                        </p:animEffect>
                                      </p:childTnLst>
                                    </p:cTn>
                                  </p:par>
                                  <p:par>
                                    <p:cTn id="25" presetID="22" presetClass="entr" presetSubtype="8"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par>
                                    <p:cTn id="32" presetID="22" presetClass="entr" presetSubtype="1"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500"/>
                                            <p:tgtEl>
                                              <p:spTgt spid="42"/>
                                            </p:tgtEl>
                                          </p:cBhvr>
                                        </p:animEffect>
                                      </p:childTnLst>
                                    </p:cTn>
                                  </p:par>
                                  <p:par>
                                    <p:cTn id="35" presetID="22" presetClass="entr" presetSubtype="1"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up)">
                                          <p:cBhvr>
                                            <p:cTn id="37" dur="500"/>
                                            <p:tgtEl>
                                              <p:spTgt spid="48"/>
                                            </p:tgtEl>
                                          </p:cBhvr>
                                        </p:animEffect>
                                      </p:childTnLst>
                                    </p:cTn>
                                  </p:par>
                                  <p:par>
                                    <p:cTn id="38" presetID="22" presetClass="entr" presetSubtype="1" fill="hold"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up)">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1+#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2" presetClass="entr" presetSubtype="8"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wipe(left)">
                                          <p:cBhvr>
                                            <p:cTn id="18" dur="500"/>
                                            <p:tgtEl>
                                              <p:spTgt spid="35"/>
                                            </p:tgtEl>
                                          </p:cBhvr>
                                        </p:animEffect>
                                      </p:childTnLst>
                                    </p:cTn>
                                  </p:par>
                                  <p:par>
                                    <p:cTn id="19" presetID="22" presetClass="entr" presetSubtype="8"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left)">
                                          <p:cBhvr>
                                            <p:cTn id="21" dur="500"/>
                                            <p:tgtEl>
                                              <p:spTgt spid="36"/>
                                            </p:tgtEl>
                                          </p:cBhvr>
                                        </p:animEffect>
                                      </p:childTnLst>
                                    </p:cTn>
                                  </p:par>
                                  <p:par>
                                    <p:cTn id="22" presetID="22" presetClass="entr" presetSubtype="8" fill="hold" nodeType="withEffect">
                                      <p:stCondLst>
                                        <p:cond delay="0"/>
                                      </p:stCondLst>
                                      <p:childTnLst>
                                        <p:set>
                                          <p:cBhvr>
                                            <p:cTn id="23" dur="1" fill="hold">
                                              <p:stCondLst>
                                                <p:cond delay="0"/>
                                              </p:stCondLst>
                                            </p:cTn>
                                            <p:tgtEl>
                                              <p:spTgt spid="54"/>
                                            </p:tgtEl>
                                            <p:attrNameLst>
                                              <p:attrName>style.visibility</p:attrName>
                                            </p:attrNameLst>
                                          </p:cBhvr>
                                          <p:to>
                                            <p:strVal val="visible"/>
                                          </p:to>
                                        </p:set>
                                        <p:animEffect transition="in" filter="wipe(left)">
                                          <p:cBhvr>
                                            <p:cTn id="24" dur="500"/>
                                            <p:tgtEl>
                                              <p:spTgt spid="54"/>
                                            </p:tgtEl>
                                          </p:cBhvr>
                                        </p:animEffect>
                                      </p:childTnLst>
                                    </p:cTn>
                                  </p:par>
                                  <p:par>
                                    <p:cTn id="25" presetID="22" presetClass="entr" presetSubtype="8"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wipe(left)">
                                          <p:cBhvr>
                                            <p:cTn id="27" dur="500"/>
                                            <p:tgtEl>
                                              <p:spTgt spid="55"/>
                                            </p:tgtEl>
                                          </p:cBhvr>
                                        </p:animEffect>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par>
                                    <p:cTn id="32" presetID="22" presetClass="entr" presetSubtype="1"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500"/>
                                            <p:tgtEl>
                                              <p:spTgt spid="42"/>
                                            </p:tgtEl>
                                          </p:cBhvr>
                                        </p:animEffect>
                                      </p:childTnLst>
                                    </p:cTn>
                                  </p:par>
                                  <p:par>
                                    <p:cTn id="35" presetID="22" presetClass="entr" presetSubtype="1"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up)">
                                          <p:cBhvr>
                                            <p:cTn id="37" dur="500"/>
                                            <p:tgtEl>
                                              <p:spTgt spid="48"/>
                                            </p:tgtEl>
                                          </p:cBhvr>
                                        </p:animEffect>
                                      </p:childTnLst>
                                    </p:cTn>
                                  </p:par>
                                  <p:par>
                                    <p:cTn id="38" presetID="22" presetClass="entr" presetSubtype="1" fill="hold"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wipe(up)">
                                          <p:cBhvr>
                                            <p:cTn id="4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a:xfrm>
            <a:off x="4714875" y="1756110"/>
            <a:ext cx="2762250" cy="276225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8" name="椭圆 7"/>
          <p:cNvSpPr/>
          <p:nvPr/>
        </p:nvSpPr>
        <p:spPr>
          <a:xfrm>
            <a:off x="4057650" y="1098885"/>
            <a:ext cx="4076700" cy="4076700"/>
          </a:xfrm>
          <a:prstGeom prst="ellipse">
            <a:avLst/>
          </a:prstGeom>
          <a:noFill/>
          <a:ln w="6350">
            <a:solidFill>
              <a:srgbClr val="87D3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19" name="组合 18"/>
          <p:cNvGrpSpPr/>
          <p:nvPr/>
        </p:nvGrpSpPr>
        <p:grpSpPr>
          <a:xfrm>
            <a:off x="8197527" y="1723812"/>
            <a:ext cx="2244151" cy="1087099"/>
            <a:chOff x="3762506" y="1807841"/>
            <a:chExt cx="2244151" cy="1087099"/>
          </a:xfrm>
        </p:grpSpPr>
        <p:sp>
          <p:nvSpPr>
            <p:cNvPr id="20" name="矩形 19"/>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21" name="文本框 20"/>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25" name="组合 24"/>
          <p:cNvGrpSpPr/>
          <p:nvPr/>
        </p:nvGrpSpPr>
        <p:grpSpPr>
          <a:xfrm>
            <a:off x="8197527" y="3762162"/>
            <a:ext cx="2244151" cy="1087099"/>
            <a:chOff x="3762506" y="1807841"/>
            <a:chExt cx="2244151" cy="1087099"/>
          </a:xfrm>
        </p:grpSpPr>
        <p:sp>
          <p:nvSpPr>
            <p:cNvPr id="26" name="矩形 2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27" name="文本框 26"/>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28" name="组合 27"/>
          <p:cNvGrpSpPr/>
          <p:nvPr/>
        </p:nvGrpSpPr>
        <p:grpSpPr>
          <a:xfrm>
            <a:off x="1558602" y="1723812"/>
            <a:ext cx="2244151" cy="1087099"/>
            <a:chOff x="3762506" y="1807841"/>
            <a:chExt cx="2244151" cy="1087099"/>
          </a:xfrm>
        </p:grpSpPr>
        <p:sp>
          <p:nvSpPr>
            <p:cNvPr id="29" name="矩形 28"/>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0" name="文本框 29"/>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31" name="组合 30"/>
          <p:cNvGrpSpPr/>
          <p:nvPr/>
        </p:nvGrpSpPr>
        <p:grpSpPr>
          <a:xfrm>
            <a:off x="1558602" y="3762162"/>
            <a:ext cx="2244151" cy="1087099"/>
            <a:chOff x="3762506" y="1807841"/>
            <a:chExt cx="2244151" cy="1087099"/>
          </a:xfrm>
        </p:grpSpPr>
        <p:sp>
          <p:nvSpPr>
            <p:cNvPr id="32" name="矩形 3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3" name="文本框 32"/>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sp>
        <p:nvSpPr>
          <p:cNvPr id="34" name="文本框 56"/>
          <p:cNvSpPr txBox="1">
            <a:spLocks noChangeArrowheads="1"/>
          </p:cNvSpPr>
          <p:nvPr/>
        </p:nvSpPr>
        <p:spPr bwMode="auto">
          <a:xfrm>
            <a:off x="3548063" y="5640824"/>
            <a:ext cx="50958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3200" b="1" dirty="0">
                <a:solidFill>
                  <a:srgbClr val="569C00"/>
                </a:solidFill>
                <a:latin typeface="Agency FB" panose="020B0503020202020204" pitchFamily="34" charset="0"/>
                <a:ea typeface="微软雅黑" panose="020B0503020204020204" pitchFamily="34" charset="-122"/>
              </a:rPr>
              <a:t>【  ADD YOUR TITLE</a:t>
            </a:r>
            <a:r>
              <a:rPr lang="zh-CN" altLang="en-US" sz="3200" b="1" dirty="0">
                <a:solidFill>
                  <a:srgbClr val="569C00"/>
                </a:solidFill>
                <a:latin typeface="Agency FB" panose="020B0503020202020204" pitchFamily="34" charset="0"/>
                <a:ea typeface="微软雅黑" panose="020B0503020204020204" pitchFamily="34" charset="-122"/>
              </a:rPr>
              <a:t>  </a:t>
            </a:r>
            <a:r>
              <a:rPr lang="en-US" altLang="zh-CN" sz="3200" b="1" dirty="0">
                <a:solidFill>
                  <a:srgbClr val="569C00"/>
                </a:solidFill>
                <a:latin typeface="Agency FB" panose="020B0503020202020204" pitchFamily="34" charset="0"/>
                <a:ea typeface="微软雅黑" panose="020B0503020204020204" pitchFamily="34" charset="-122"/>
              </a:rPr>
              <a:t>】</a:t>
            </a:r>
            <a:endParaRPr lang="zh-CN" altLang="en-US" sz="3200" b="1" dirty="0">
              <a:solidFill>
                <a:srgbClr val="569C00"/>
              </a:solidFill>
              <a:latin typeface="Agency FB" panose="020B0503020202020204" pitchFamily="34" charset="0"/>
              <a:ea typeface="微软雅黑" panose="020B0503020204020204" pitchFamily="34" charset="-122"/>
            </a:endParaRPr>
          </a:p>
        </p:txBody>
      </p:sp>
      <p:pic>
        <p:nvPicPr>
          <p:cNvPr id="23" name="图片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7881" y="1756110"/>
            <a:ext cx="439065" cy="819515"/>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2651" y="1756110"/>
            <a:ext cx="439065" cy="819515"/>
          </a:xfrm>
          <a:prstGeom prst="rect">
            <a:avLst/>
          </a:prstGeom>
        </p:spPr>
      </p:pic>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07881" y="3735035"/>
            <a:ext cx="439065" cy="819515"/>
          </a:xfrm>
          <a:prstGeom prst="rect">
            <a:avLst/>
          </a:prstGeom>
        </p:spPr>
      </p:pic>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42651" y="3735035"/>
            <a:ext cx="439065" cy="8195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34000">
                                          <p:cBhvr additive="base">
                                            <p:cTn id="7" dur="750" fill="hold"/>
                                            <p:tgtEl>
                                              <p:spTgt spid="34"/>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 calcmode="lin" valueType="num">
                                          <p:cBhvr>
                                            <p:cTn id="20" dur="1000" fill="hold"/>
                                            <p:tgtEl>
                                              <p:spTgt spid="8"/>
                                            </p:tgtEl>
                                            <p:attrNameLst>
                                              <p:attrName>style.rotation</p:attrName>
                                            </p:attrNameLst>
                                          </p:cBhvr>
                                          <p:tavLst>
                                            <p:tav tm="0">
                                              <p:val>
                                                <p:fltVal val="90"/>
                                              </p:val>
                                            </p:tav>
                                            <p:tav tm="100000">
                                              <p:val>
                                                <p:fltVal val="0"/>
                                              </p:val>
                                            </p:tav>
                                          </p:tavLst>
                                        </p:anim>
                                        <p:animEffect transition="in" filter="fade">
                                          <p:cBhvr>
                                            <p:cTn id="21" dur="1000"/>
                                            <p:tgtEl>
                                              <p:spTgt spid="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par>
                                    <p:cTn id="28" presetID="53" presetClass="entr" presetSubtype="16"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par>
                                    <p:cTn id="33" presetID="53" presetClass="entr" presetSubtype="1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childTnLst>
                              </p:cTn>
                            </p:par>
                            <p:par>
                              <p:cTn id="43" fill="hold">
                                <p:stCondLst>
                                  <p:cond delay="2500"/>
                                </p:stCondLst>
                                <p:childTnLst>
                                  <p:par>
                                    <p:cTn id="44" presetID="8" presetClass="emph" presetSubtype="0" fill="hold" grpId="1" nodeType="afterEffect">
                                      <p:stCondLst>
                                        <p:cond delay="0"/>
                                      </p:stCondLst>
                                      <p:childTnLst>
                                        <p:animRot by="21600000">
                                          <p:cBhvr>
                                            <p:cTn id="45" dur="2000" fill="hold"/>
                                            <p:tgtEl>
                                              <p:spTgt spid="7"/>
                                            </p:tgtEl>
                                            <p:attrNameLst>
                                              <p:attrName>r</p:attrName>
                                            </p:attrNameLst>
                                          </p:cBhvr>
                                        </p:animRot>
                                      </p:childTnLst>
                                    </p:cTn>
                                  </p:par>
                                  <p:par>
                                    <p:cTn id="46" presetID="8" presetClass="emph" presetSubtype="0" fill="hold" grpId="1" nodeType="withEffect">
                                      <p:stCondLst>
                                        <p:cond delay="0"/>
                                      </p:stCondLst>
                                      <p:childTnLst>
                                        <p:animRot by="21600000">
                                          <p:cBhvr>
                                            <p:cTn id="47" dur="2000" fill="hold"/>
                                            <p:tgtEl>
                                              <p:spTgt spid="8"/>
                                            </p:tgtEl>
                                            <p:attrNameLst>
                                              <p:attrName>r</p:attrName>
                                            </p:attrNameLst>
                                          </p:cBhvr>
                                        </p:animRot>
                                      </p:childTnLst>
                                    </p:cTn>
                                  </p:par>
                                  <p:par>
                                    <p:cTn id="48" presetID="21" presetClass="entr" presetSubtype="1"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2000"/>
                                            <p:tgtEl>
                                              <p:spTgt spid="19"/>
                                            </p:tgtEl>
                                          </p:cBhvr>
                                        </p:animEffect>
                                      </p:childTnLst>
                                    </p:cTn>
                                  </p:par>
                                  <p:par>
                                    <p:cTn id="51" presetID="21" presetClass="entr" presetSubtype="1"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heel(1)">
                                          <p:cBhvr>
                                            <p:cTn id="53" dur="2000"/>
                                            <p:tgtEl>
                                              <p:spTgt spid="25"/>
                                            </p:tgtEl>
                                          </p:cBhvr>
                                        </p:animEffect>
                                      </p:childTnLst>
                                    </p:cTn>
                                  </p:par>
                                  <p:par>
                                    <p:cTn id="54" presetID="21" presetClass="entr" presetSubtype="1"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heel(1)">
                                          <p:cBhvr>
                                            <p:cTn id="56" dur="2000"/>
                                            <p:tgtEl>
                                              <p:spTgt spid="28"/>
                                            </p:tgtEl>
                                          </p:cBhvr>
                                        </p:animEffect>
                                      </p:childTnLst>
                                    </p:cTn>
                                  </p:par>
                                  <p:par>
                                    <p:cTn id="57" presetID="21" presetClass="entr" presetSubtype="1"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heel(1)">
                                          <p:cBhvr>
                                            <p:cTn id="59"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750" fill="hold"/>
                                            <p:tgtEl>
                                              <p:spTgt spid="34"/>
                                            </p:tgtEl>
                                            <p:attrNameLst>
                                              <p:attrName>ppt_x</p:attrName>
                                            </p:attrNameLst>
                                          </p:cBhvr>
                                          <p:tavLst>
                                            <p:tav tm="0">
                                              <p:val>
                                                <p:strVal val="0-#ppt_w/2"/>
                                              </p:val>
                                            </p:tav>
                                            <p:tav tm="100000">
                                              <p:val>
                                                <p:strVal val="#ppt_x"/>
                                              </p:val>
                                            </p:tav>
                                          </p:tavLst>
                                        </p:anim>
                                        <p:anim calcmode="lin" valueType="num">
                                          <p:cBhvr additive="base">
                                            <p:cTn id="8" dur="75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31"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 calcmode="lin" valueType="num">
                                          <p:cBhvr>
                                            <p:cTn id="20" dur="1000" fill="hold"/>
                                            <p:tgtEl>
                                              <p:spTgt spid="8"/>
                                            </p:tgtEl>
                                            <p:attrNameLst>
                                              <p:attrName>style.rotation</p:attrName>
                                            </p:attrNameLst>
                                          </p:cBhvr>
                                          <p:tavLst>
                                            <p:tav tm="0">
                                              <p:val>
                                                <p:fltVal val="90"/>
                                              </p:val>
                                            </p:tav>
                                            <p:tav tm="100000">
                                              <p:val>
                                                <p:fltVal val="0"/>
                                              </p:val>
                                            </p:tav>
                                          </p:tavLst>
                                        </p:anim>
                                        <p:animEffect transition="in" filter="fade">
                                          <p:cBhvr>
                                            <p:cTn id="21" dur="1000"/>
                                            <p:tgtEl>
                                              <p:spTgt spid="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500" fill="hold"/>
                                            <p:tgtEl>
                                              <p:spTgt spid="23"/>
                                            </p:tgtEl>
                                            <p:attrNameLst>
                                              <p:attrName>ppt_w</p:attrName>
                                            </p:attrNameLst>
                                          </p:cBhvr>
                                          <p:tavLst>
                                            <p:tav tm="0">
                                              <p:val>
                                                <p:fltVal val="0"/>
                                              </p:val>
                                            </p:tav>
                                            <p:tav tm="100000">
                                              <p:val>
                                                <p:strVal val="#ppt_w"/>
                                              </p:val>
                                            </p:tav>
                                          </p:tavLst>
                                        </p:anim>
                                        <p:anim calcmode="lin" valueType="num">
                                          <p:cBhvr>
                                            <p:cTn id="26" dur="500" fill="hold"/>
                                            <p:tgtEl>
                                              <p:spTgt spid="23"/>
                                            </p:tgtEl>
                                            <p:attrNameLst>
                                              <p:attrName>ppt_h</p:attrName>
                                            </p:attrNameLst>
                                          </p:cBhvr>
                                          <p:tavLst>
                                            <p:tav tm="0">
                                              <p:val>
                                                <p:fltVal val="0"/>
                                              </p:val>
                                            </p:tav>
                                            <p:tav tm="100000">
                                              <p:val>
                                                <p:strVal val="#ppt_h"/>
                                              </p:val>
                                            </p:tav>
                                          </p:tavLst>
                                        </p:anim>
                                        <p:animEffect transition="in" filter="fade">
                                          <p:cBhvr>
                                            <p:cTn id="27" dur="500"/>
                                            <p:tgtEl>
                                              <p:spTgt spid="23"/>
                                            </p:tgtEl>
                                          </p:cBhvr>
                                        </p:animEffect>
                                      </p:childTnLst>
                                    </p:cTn>
                                  </p:par>
                                  <p:par>
                                    <p:cTn id="28" presetID="53" presetClass="entr" presetSubtype="16"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par>
                                    <p:cTn id="33" presetID="53" presetClass="entr" presetSubtype="16" fill="hold" nodeType="with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childTnLst>
                                    </p:cTn>
                                  </p:par>
                                  <p:par>
                                    <p:cTn id="38" presetID="53" presetClass="entr" presetSubtype="16"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childTnLst>
                              </p:cTn>
                            </p:par>
                            <p:par>
                              <p:cTn id="43" fill="hold">
                                <p:stCondLst>
                                  <p:cond delay="2500"/>
                                </p:stCondLst>
                                <p:childTnLst>
                                  <p:par>
                                    <p:cTn id="44" presetID="8" presetClass="emph" presetSubtype="0" fill="hold" grpId="1" nodeType="afterEffect">
                                      <p:stCondLst>
                                        <p:cond delay="0"/>
                                      </p:stCondLst>
                                      <p:childTnLst>
                                        <p:animRot by="21600000">
                                          <p:cBhvr>
                                            <p:cTn id="45" dur="2000" fill="hold"/>
                                            <p:tgtEl>
                                              <p:spTgt spid="7"/>
                                            </p:tgtEl>
                                            <p:attrNameLst>
                                              <p:attrName>r</p:attrName>
                                            </p:attrNameLst>
                                          </p:cBhvr>
                                        </p:animRot>
                                      </p:childTnLst>
                                    </p:cTn>
                                  </p:par>
                                  <p:par>
                                    <p:cTn id="46" presetID="8" presetClass="emph" presetSubtype="0" fill="hold" grpId="1" nodeType="withEffect">
                                      <p:stCondLst>
                                        <p:cond delay="0"/>
                                      </p:stCondLst>
                                      <p:childTnLst>
                                        <p:animRot by="21600000">
                                          <p:cBhvr>
                                            <p:cTn id="47" dur="2000" fill="hold"/>
                                            <p:tgtEl>
                                              <p:spTgt spid="8"/>
                                            </p:tgtEl>
                                            <p:attrNameLst>
                                              <p:attrName>r</p:attrName>
                                            </p:attrNameLst>
                                          </p:cBhvr>
                                        </p:animRot>
                                      </p:childTnLst>
                                    </p:cTn>
                                  </p:par>
                                  <p:par>
                                    <p:cTn id="48" presetID="21" presetClass="entr" presetSubtype="1"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2000"/>
                                            <p:tgtEl>
                                              <p:spTgt spid="19"/>
                                            </p:tgtEl>
                                          </p:cBhvr>
                                        </p:animEffect>
                                      </p:childTnLst>
                                    </p:cTn>
                                  </p:par>
                                  <p:par>
                                    <p:cTn id="51" presetID="21" presetClass="entr" presetSubtype="1" fill="hold"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heel(1)">
                                          <p:cBhvr>
                                            <p:cTn id="53" dur="2000"/>
                                            <p:tgtEl>
                                              <p:spTgt spid="25"/>
                                            </p:tgtEl>
                                          </p:cBhvr>
                                        </p:animEffect>
                                      </p:childTnLst>
                                    </p:cTn>
                                  </p:par>
                                  <p:par>
                                    <p:cTn id="54" presetID="21" presetClass="entr" presetSubtype="1"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heel(1)">
                                          <p:cBhvr>
                                            <p:cTn id="56" dur="2000"/>
                                            <p:tgtEl>
                                              <p:spTgt spid="28"/>
                                            </p:tgtEl>
                                          </p:cBhvr>
                                        </p:animEffect>
                                      </p:childTnLst>
                                    </p:cTn>
                                  </p:par>
                                  <p:par>
                                    <p:cTn id="57" presetID="21" presetClass="entr" presetSubtype="1"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heel(1)">
                                          <p:cBhvr>
                                            <p:cTn id="59"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3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grpSp>
        <p:nvGrpSpPr>
          <p:cNvPr id="67" name="Group 6"/>
          <p:cNvGrpSpPr/>
          <p:nvPr/>
        </p:nvGrpSpPr>
        <p:grpSpPr>
          <a:xfrm>
            <a:off x="1026499" y="2027719"/>
            <a:ext cx="776973" cy="776973"/>
            <a:chOff x="817364" y="1776265"/>
            <a:chExt cx="826181" cy="826181"/>
          </a:xfrm>
        </p:grpSpPr>
        <p:sp>
          <p:nvSpPr>
            <p:cNvPr id="68" name="Oval 5"/>
            <p:cNvSpPr/>
            <p:nvPr/>
          </p:nvSpPr>
          <p:spPr>
            <a:xfrm>
              <a:off x="817364"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9"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70" name="Group 7"/>
          <p:cNvGrpSpPr/>
          <p:nvPr/>
        </p:nvGrpSpPr>
        <p:grpSpPr>
          <a:xfrm>
            <a:off x="1026499" y="3380698"/>
            <a:ext cx="776973" cy="776973"/>
            <a:chOff x="2496183" y="1776265"/>
            <a:chExt cx="826181" cy="826181"/>
          </a:xfrm>
        </p:grpSpPr>
        <p:sp>
          <p:nvSpPr>
            <p:cNvPr id="71" name="Oval 21"/>
            <p:cNvSpPr/>
            <p:nvPr/>
          </p:nvSpPr>
          <p:spPr>
            <a:xfrm>
              <a:off x="2496183"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2" name="Freeform 12"/>
            <p:cNvSpPr>
              <a:spLocks noEditPoints="1"/>
            </p:cNvSpPr>
            <p:nvPr/>
          </p:nvSpPr>
          <p:spPr bwMode="auto">
            <a:xfrm>
              <a:off x="2630264" y="2024210"/>
              <a:ext cx="563673" cy="343936"/>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73" name="Group 9"/>
          <p:cNvGrpSpPr/>
          <p:nvPr/>
        </p:nvGrpSpPr>
        <p:grpSpPr>
          <a:xfrm>
            <a:off x="1026499" y="4733676"/>
            <a:ext cx="776973" cy="776973"/>
            <a:chOff x="4111152" y="1776265"/>
            <a:chExt cx="826181" cy="826181"/>
          </a:xfrm>
        </p:grpSpPr>
        <p:sp>
          <p:nvSpPr>
            <p:cNvPr id="74" name="Oval 22"/>
            <p:cNvSpPr/>
            <p:nvPr/>
          </p:nvSpPr>
          <p:spPr>
            <a:xfrm>
              <a:off x="4111152"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5" name="Freeform 17"/>
            <p:cNvSpPr>
              <a:spLocks noEditPoints="1"/>
            </p:cNvSpPr>
            <p:nvPr/>
          </p:nvSpPr>
          <p:spPr bwMode="auto">
            <a:xfrm>
              <a:off x="4287456" y="2000127"/>
              <a:ext cx="473571" cy="378456"/>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76" name="Group 10"/>
          <p:cNvGrpSpPr/>
          <p:nvPr/>
        </p:nvGrpSpPr>
        <p:grpSpPr>
          <a:xfrm>
            <a:off x="6270568" y="3380698"/>
            <a:ext cx="776973" cy="776973"/>
            <a:chOff x="5773542" y="1776265"/>
            <a:chExt cx="826181" cy="826181"/>
          </a:xfrm>
        </p:grpSpPr>
        <p:sp>
          <p:nvSpPr>
            <p:cNvPr id="77" name="Oval 24"/>
            <p:cNvSpPr/>
            <p:nvPr/>
          </p:nvSpPr>
          <p:spPr>
            <a:xfrm>
              <a:off x="5773542"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8"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79" name="Group 14"/>
          <p:cNvGrpSpPr/>
          <p:nvPr/>
        </p:nvGrpSpPr>
        <p:grpSpPr>
          <a:xfrm>
            <a:off x="6276391" y="4726930"/>
            <a:ext cx="776973" cy="776973"/>
            <a:chOff x="7440115" y="1776265"/>
            <a:chExt cx="826181" cy="826181"/>
          </a:xfrm>
        </p:grpSpPr>
        <p:sp>
          <p:nvSpPr>
            <p:cNvPr id="80" name="Oval 25"/>
            <p:cNvSpPr/>
            <p:nvPr/>
          </p:nvSpPr>
          <p:spPr>
            <a:xfrm>
              <a:off x="7440115"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81" name="Freeform 27"/>
            <p:cNvSpPr>
              <a:spLocks noEditPoints="1"/>
            </p:cNvSpPr>
            <p:nvPr/>
          </p:nvSpPr>
          <p:spPr bwMode="auto">
            <a:xfrm>
              <a:off x="7625358" y="2033360"/>
              <a:ext cx="455693" cy="325635"/>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97" name="Group 15"/>
          <p:cNvGrpSpPr/>
          <p:nvPr/>
        </p:nvGrpSpPr>
        <p:grpSpPr>
          <a:xfrm>
            <a:off x="6270568" y="2027719"/>
            <a:ext cx="776973" cy="776973"/>
            <a:chOff x="6740410" y="578561"/>
            <a:chExt cx="826181" cy="826181"/>
          </a:xfrm>
        </p:grpSpPr>
        <p:sp>
          <p:nvSpPr>
            <p:cNvPr id="98" name="Oval 26"/>
            <p:cNvSpPr/>
            <p:nvPr/>
          </p:nvSpPr>
          <p:spPr>
            <a:xfrm>
              <a:off x="6740410" y="578561"/>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99" name="Freeform 6"/>
            <p:cNvSpPr>
              <a:spLocks noEditPoints="1"/>
            </p:cNvSpPr>
            <p:nvPr/>
          </p:nvSpPr>
          <p:spPr bwMode="auto">
            <a:xfrm>
              <a:off x="6895800" y="727929"/>
              <a:ext cx="515401" cy="527448"/>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sp>
        <p:nvSpPr>
          <p:cNvPr id="100" name="Content Placeholder 2"/>
          <p:cNvSpPr txBox="1"/>
          <p:nvPr/>
        </p:nvSpPr>
        <p:spPr>
          <a:xfrm>
            <a:off x="1905183" y="1871327"/>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Social Media</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01" name="Content Placeholder 2"/>
          <p:cNvSpPr txBox="1"/>
          <p:nvPr/>
        </p:nvSpPr>
        <p:spPr>
          <a:xfrm>
            <a:off x="1905183" y="3209665"/>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Code</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02" name="Content Placeholder 2"/>
          <p:cNvSpPr txBox="1"/>
          <p:nvPr/>
        </p:nvSpPr>
        <p:spPr>
          <a:xfrm>
            <a:off x="1905183" y="4562643"/>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Photography</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03" name="Content Placeholder 2"/>
          <p:cNvSpPr txBox="1"/>
          <p:nvPr/>
        </p:nvSpPr>
        <p:spPr>
          <a:xfrm>
            <a:off x="7344139" y="1871327"/>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Audio Productions</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04" name="Content Placeholder 2"/>
          <p:cNvSpPr txBox="1"/>
          <p:nvPr/>
        </p:nvSpPr>
        <p:spPr>
          <a:xfrm>
            <a:off x="7344139" y="3209665"/>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Copywriting</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105" name="Content Placeholder 2"/>
          <p:cNvSpPr txBox="1"/>
          <p:nvPr/>
        </p:nvSpPr>
        <p:spPr>
          <a:xfrm>
            <a:off x="7344139" y="4562643"/>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Films</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randombar(horizontal)">
                                      <p:cBhvr>
                                        <p:cTn id="7" dur="500"/>
                                        <p:tgtEl>
                                          <p:spTgt spid="1126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p:cTn id="11" dur="500" fill="hold"/>
                                        <p:tgtEl>
                                          <p:spTgt spid="67"/>
                                        </p:tgtEl>
                                        <p:attrNameLst>
                                          <p:attrName>ppt_w</p:attrName>
                                        </p:attrNameLst>
                                      </p:cBhvr>
                                      <p:tavLst>
                                        <p:tav tm="0">
                                          <p:val>
                                            <p:fltVal val="0"/>
                                          </p:val>
                                        </p:tav>
                                        <p:tav tm="100000">
                                          <p:val>
                                            <p:strVal val="#ppt_w"/>
                                          </p:val>
                                        </p:tav>
                                      </p:tavLst>
                                    </p:anim>
                                    <p:anim calcmode="lin" valueType="num">
                                      <p:cBhvr>
                                        <p:cTn id="12" dur="500" fill="hold"/>
                                        <p:tgtEl>
                                          <p:spTgt spid="67"/>
                                        </p:tgtEl>
                                        <p:attrNameLst>
                                          <p:attrName>ppt_h</p:attrName>
                                        </p:attrNameLst>
                                      </p:cBhvr>
                                      <p:tavLst>
                                        <p:tav tm="0">
                                          <p:val>
                                            <p:fltVal val="0"/>
                                          </p:val>
                                        </p:tav>
                                        <p:tav tm="100000">
                                          <p:val>
                                            <p:strVal val="#ppt_h"/>
                                          </p:val>
                                        </p:tav>
                                      </p:tavLst>
                                    </p:anim>
                                    <p:animEffect transition="in" filter="fade">
                                      <p:cBhvr>
                                        <p:cTn id="13" dur="500"/>
                                        <p:tgtEl>
                                          <p:spTgt spid="67"/>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500"/>
                                        <p:tgtEl>
                                          <p:spTgt spid="10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97"/>
                                        </p:tgtEl>
                                        <p:attrNameLst>
                                          <p:attrName>style.visibility</p:attrName>
                                        </p:attrNameLst>
                                      </p:cBhvr>
                                      <p:to>
                                        <p:strVal val="visible"/>
                                      </p:to>
                                    </p:set>
                                    <p:anim calcmode="lin" valueType="num">
                                      <p:cBhvr>
                                        <p:cTn id="21" dur="500" fill="hold"/>
                                        <p:tgtEl>
                                          <p:spTgt spid="97"/>
                                        </p:tgtEl>
                                        <p:attrNameLst>
                                          <p:attrName>ppt_w</p:attrName>
                                        </p:attrNameLst>
                                      </p:cBhvr>
                                      <p:tavLst>
                                        <p:tav tm="0">
                                          <p:val>
                                            <p:fltVal val="0"/>
                                          </p:val>
                                        </p:tav>
                                        <p:tav tm="100000">
                                          <p:val>
                                            <p:strVal val="#ppt_w"/>
                                          </p:val>
                                        </p:tav>
                                      </p:tavLst>
                                    </p:anim>
                                    <p:anim calcmode="lin" valueType="num">
                                      <p:cBhvr>
                                        <p:cTn id="22" dur="500" fill="hold"/>
                                        <p:tgtEl>
                                          <p:spTgt spid="97"/>
                                        </p:tgtEl>
                                        <p:attrNameLst>
                                          <p:attrName>ppt_h</p:attrName>
                                        </p:attrNameLst>
                                      </p:cBhvr>
                                      <p:tavLst>
                                        <p:tav tm="0">
                                          <p:val>
                                            <p:fltVal val="0"/>
                                          </p:val>
                                        </p:tav>
                                        <p:tav tm="100000">
                                          <p:val>
                                            <p:strVal val="#ppt_h"/>
                                          </p:val>
                                        </p:tav>
                                      </p:tavLst>
                                    </p:anim>
                                    <p:animEffect transition="in" filter="fade">
                                      <p:cBhvr>
                                        <p:cTn id="23" dur="500"/>
                                        <p:tgtEl>
                                          <p:spTgt spid="97"/>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03"/>
                                        </p:tgtEl>
                                        <p:attrNameLst>
                                          <p:attrName>style.visibility</p:attrName>
                                        </p:attrNameLst>
                                      </p:cBhvr>
                                      <p:to>
                                        <p:strVal val="visible"/>
                                      </p:to>
                                    </p:set>
                                    <p:animEffect transition="in" filter="fade">
                                      <p:cBhvr>
                                        <p:cTn id="27" dur="500"/>
                                        <p:tgtEl>
                                          <p:spTgt spid="103"/>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p:cTn id="31" dur="500" fill="hold"/>
                                        <p:tgtEl>
                                          <p:spTgt spid="70"/>
                                        </p:tgtEl>
                                        <p:attrNameLst>
                                          <p:attrName>ppt_w</p:attrName>
                                        </p:attrNameLst>
                                      </p:cBhvr>
                                      <p:tavLst>
                                        <p:tav tm="0">
                                          <p:val>
                                            <p:fltVal val="0"/>
                                          </p:val>
                                        </p:tav>
                                        <p:tav tm="100000">
                                          <p:val>
                                            <p:strVal val="#ppt_w"/>
                                          </p:val>
                                        </p:tav>
                                      </p:tavLst>
                                    </p:anim>
                                    <p:anim calcmode="lin" valueType="num">
                                      <p:cBhvr>
                                        <p:cTn id="32" dur="500" fill="hold"/>
                                        <p:tgtEl>
                                          <p:spTgt spid="70"/>
                                        </p:tgtEl>
                                        <p:attrNameLst>
                                          <p:attrName>ppt_h</p:attrName>
                                        </p:attrNameLst>
                                      </p:cBhvr>
                                      <p:tavLst>
                                        <p:tav tm="0">
                                          <p:val>
                                            <p:fltVal val="0"/>
                                          </p:val>
                                        </p:tav>
                                        <p:tav tm="100000">
                                          <p:val>
                                            <p:strVal val="#ppt_h"/>
                                          </p:val>
                                        </p:tav>
                                      </p:tavLst>
                                    </p:anim>
                                    <p:animEffect transition="in" filter="fade">
                                      <p:cBhvr>
                                        <p:cTn id="33" dur="500"/>
                                        <p:tgtEl>
                                          <p:spTgt spid="70"/>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fade">
                                      <p:cBhvr>
                                        <p:cTn id="37" dur="500"/>
                                        <p:tgtEl>
                                          <p:spTgt spid="101"/>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76"/>
                                        </p:tgtEl>
                                        <p:attrNameLst>
                                          <p:attrName>style.visibility</p:attrName>
                                        </p:attrNameLst>
                                      </p:cBhvr>
                                      <p:to>
                                        <p:strVal val="visible"/>
                                      </p:to>
                                    </p:set>
                                    <p:anim calcmode="lin" valueType="num">
                                      <p:cBhvr>
                                        <p:cTn id="41" dur="500" fill="hold"/>
                                        <p:tgtEl>
                                          <p:spTgt spid="76"/>
                                        </p:tgtEl>
                                        <p:attrNameLst>
                                          <p:attrName>ppt_w</p:attrName>
                                        </p:attrNameLst>
                                      </p:cBhvr>
                                      <p:tavLst>
                                        <p:tav tm="0">
                                          <p:val>
                                            <p:fltVal val="0"/>
                                          </p:val>
                                        </p:tav>
                                        <p:tav tm="100000">
                                          <p:val>
                                            <p:strVal val="#ppt_w"/>
                                          </p:val>
                                        </p:tav>
                                      </p:tavLst>
                                    </p:anim>
                                    <p:anim calcmode="lin" valueType="num">
                                      <p:cBhvr>
                                        <p:cTn id="42" dur="500" fill="hold"/>
                                        <p:tgtEl>
                                          <p:spTgt spid="76"/>
                                        </p:tgtEl>
                                        <p:attrNameLst>
                                          <p:attrName>ppt_h</p:attrName>
                                        </p:attrNameLst>
                                      </p:cBhvr>
                                      <p:tavLst>
                                        <p:tav tm="0">
                                          <p:val>
                                            <p:fltVal val="0"/>
                                          </p:val>
                                        </p:tav>
                                        <p:tav tm="100000">
                                          <p:val>
                                            <p:strVal val="#ppt_h"/>
                                          </p:val>
                                        </p:tav>
                                      </p:tavLst>
                                    </p:anim>
                                    <p:animEffect transition="in" filter="fade">
                                      <p:cBhvr>
                                        <p:cTn id="43" dur="500"/>
                                        <p:tgtEl>
                                          <p:spTgt spid="76"/>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04"/>
                                        </p:tgtEl>
                                        <p:attrNameLst>
                                          <p:attrName>style.visibility</p:attrName>
                                        </p:attrNameLst>
                                      </p:cBhvr>
                                      <p:to>
                                        <p:strVal val="visible"/>
                                      </p:to>
                                    </p:set>
                                    <p:animEffect transition="in" filter="fade">
                                      <p:cBhvr>
                                        <p:cTn id="47" dur="500"/>
                                        <p:tgtEl>
                                          <p:spTgt spid="104"/>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p:cTn id="51" dur="500" fill="hold"/>
                                        <p:tgtEl>
                                          <p:spTgt spid="73"/>
                                        </p:tgtEl>
                                        <p:attrNameLst>
                                          <p:attrName>ppt_w</p:attrName>
                                        </p:attrNameLst>
                                      </p:cBhvr>
                                      <p:tavLst>
                                        <p:tav tm="0">
                                          <p:val>
                                            <p:fltVal val="0"/>
                                          </p:val>
                                        </p:tav>
                                        <p:tav tm="100000">
                                          <p:val>
                                            <p:strVal val="#ppt_w"/>
                                          </p:val>
                                        </p:tav>
                                      </p:tavLst>
                                    </p:anim>
                                    <p:anim calcmode="lin" valueType="num">
                                      <p:cBhvr>
                                        <p:cTn id="52" dur="500" fill="hold"/>
                                        <p:tgtEl>
                                          <p:spTgt spid="73"/>
                                        </p:tgtEl>
                                        <p:attrNameLst>
                                          <p:attrName>ppt_h</p:attrName>
                                        </p:attrNameLst>
                                      </p:cBhvr>
                                      <p:tavLst>
                                        <p:tav tm="0">
                                          <p:val>
                                            <p:fltVal val="0"/>
                                          </p:val>
                                        </p:tav>
                                        <p:tav tm="100000">
                                          <p:val>
                                            <p:strVal val="#ppt_h"/>
                                          </p:val>
                                        </p:tav>
                                      </p:tavLst>
                                    </p:anim>
                                    <p:animEffect transition="in" filter="fade">
                                      <p:cBhvr>
                                        <p:cTn id="53" dur="500"/>
                                        <p:tgtEl>
                                          <p:spTgt spid="73"/>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500"/>
                                        <p:tgtEl>
                                          <p:spTgt spid="102"/>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79"/>
                                        </p:tgtEl>
                                        <p:attrNameLst>
                                          <p:attrName>style.visibility</p:attrName>
                                        </p:attrNameLst>
                                      </p:cBhvr>
                                      <p:to>
                                        <p:strVal val="visible"/>
                                      </p:to>
                                    </p:set>
                                    <p:anim calcmode="lin" valueType="num">
                                      <p:cBhvr>
                                        <p:cTn id="61" dur="500" fill="hold"/>
                                        <p:tgtEl>
                                          <p:spTgt spid="79"/>
                                        </p:tgtEl>
                                        <p:attrNameLst>
                                          <p:attrName>ppt_w</p:attrName>
                                        </p:attrNameLst>
                                      </p:cBhvr>
                                      <p:tavLst>
                                        <p:tav tm="0">
                                          <p:val>
                                            <p:fltVal val="0"/>
                                          </p:val>
                                        </p:tav>
                                        <p:tav tm="100000">
                                          <p:val>
                                            <p:strVal val="#ppt_w"/>
                                          </p:val>
                                        </p:tav>
                                      </p:tavLst>
                                    </p:anim>
                                    <p:anim calcmode="lin" valueType="num">
                                      <p:cBhvr>
                                        <p:cTn id="62" dur="500" fill="hold"/>
                                        <p:tgtEl>
                                          <p:spTgt spid="79"/>
                                        </p:tgtEl>
                                        <p:attrNameLst>
                                          <p:attrName>ppt_h</p:attrName>
                                        </p:attrNameLst>
                                      </p:cBhvr>
                                      <p:tavLst>
                                        <p:tav tm="0">
                                          <p:val>
                                            <p:fltVal val="0"/>
                                          </p:val>
                                        </p:tav>
                                        <p:tav tm="100000">
                                          <p:val>
                                            <p:strVal val="#ppt_h"/>
                                          </p:val>
                                        </p:tav>
                                      </p:tavLst>
                                    </p:anim>
                                    <p:animEffect transition="in" filter="fade">
                                      <p:cBhvr>
                                        <p:cTn id="63" dur="500"/>
                                        <p:tgtEl>
                                          <p:spTgt spid="79"/>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105"/>
                                        </p:tgtEl>
                                        <p:attrNameLst>
                                          <p:attrName>style.visibility</p:attrName>
                                        </p:attrNameLst>
                                      </p:cBhvr>
                                      <p:to>
                                        <p:strVal val="visible"/>
                                      </p:to>
                                    </p:set>
                                    <p:animEffect transition="in" filter="fade">
                                      <p:cBhvr>
                                        <p:cTn id="6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00" grpId="0"/>
      <p:bldP spid="101" grpId="0"/>
      <p:bldP spid="102" grpId="0"/>
      <p:bldP spid="103" grpId="0"/>
      <p:bldP spid="104" grpId="0"/>
      <p:bldP spid="10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5469" y="4121931"/>
            <a:ext cx="2830143" cy="2975279"/>
          </a:xfrm>
          <a:prstGeom prst="rect">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0174" y="4460207"/>
            <a:ext cx="4284203" cy="3108645"/>
          </a:xfrm>
          <a:prstGeom prst="rect">
            <a:avLst/>
          </a:prstGeom>
        </p:spPr>
      </p:pic>
      <p:sp>
        <p:nvSpPr>
          <p:cNvPr id="20502"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grpSp>
        <p:nvGrpSpPr>
          <p:cNvPr id="3" name="组合 2"/>
          <p:cNvGrpSpPr/>
          <p:nvPr/>
        </p:nvGrpSpPr>
        <p:grpSpPr>
          <a:xfrm>
            <a:off x="7540788" y="2353036"/>
            <a:ext cx="1103150" cy="1103150"/>
            <a:chOff x="6353175" y="3550672"/>
            <a:chExt cx="1103150" cy="1103150"/>
          </a:xfrm>
        </p:grpSpPr>
        <p:sp>
          <p:nvSpPr>
            <p:cNvPr id="4" name="椭圆 3"/>
            <p:cNvSpPr/>
            <p:nvPr/>
          </p:nvSpPr>
          <p:spPr>
            <a:xfrm>
              <a:off x="6353175" y="355067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5" name="椭圆 4"/>
            <p:cNvSpPr/>
            <p:nvPr/>
          </p:nvSpPr>
          <p:spPr>
            <a:xfrm>
              <a:off x="6508750" y="3706247"/>
              <a:ext cx="792000" cy="792000"/>
            </a:xfrm>
            <a:prstGeom prst="ellipse">
              <a:avLst/>
            </a:prstGeom>
            <a:solidFill>
              <a:srgbClr val="569C00"/>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6" name="Freeform 61"/>
            <p:cNvSpPr>
              <a:spLocks noEditPoints="1"/>
            </p:cNvSpPr>
            <p:nvPr/>
          </p:nvSpPr>
          <p:spPr bwMode="auto">
            <a:xfrm>
              <a:off x="6743619" y="394008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panose="03000502000000000000" charset="-122"/>
                <a:ea typeface="小米兰亭_GB外压缩" panose="03000502000000000000" charset="-122"/>
              </a:endParaRPr>
            </a:p>
          </p:txBody>
        </p:sp>
      </p:grpSp>
      <p:grpSp>
        <p:nvGrpSpPr>
          <p:cNvPr id="7" name="组合 6"/>
          <p:cNvGrpSpPr/>
          <p:nvPr/>
        </p:nvGrpSpPr>
        <p:grpSpPr>
          <a:xfrm>
            <a:off x="5249800" y="2353036"/>
            <a:ext cx="1103150" cy="1103150"/>
            <a:chOff x="6353175" y="2204180"/>
            <a:chExt cx="1103150" cy="1103150"/>
          </a:xfrm>
        </p:grpSpPr>
        <p:sp>
          <p:nvSpPr>
            <p:cNvPr id="8" name="椭圆 7"/>
            <p:cNvSpPr/>
            <p:nvPr/>
          </p:nvSpPr>
          <p:spPr>
            <a:xfrm>
              <a:off x="6353175" y="2204180"/>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9" name="椭圆 8"/>
            <p:cNvSpPr/>
            <p:nvPr/>
          </p:nvSpPr>
          <p:spPr>
            <a:xfrm>
              <a:off x="6508750" y="2359755"/>
              <a:ext cx="792000" cy="792000"/>
            </a:xfrm>
            <a:prstGeom prst="ellipse">
              <a:avLst/>
            </a:prstGeom>
            <a:solidFill>
              <a:srgbClr val="69B702"/>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0" name="Freeform 84"/>
            <p:cNvSpPr>
              <a:spLocks noEditPoints="1"/>
            </p:cNvSpPr>
            <p:nvPr/>
          </p:nvSpPr>
          <p:spPr bwMode="auto">
            <a:xfrm>
              <a:off x="6743619" y="2594107"/>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panose="03000502000000000000" charset="-122"/>
                <a:ea typeface="小米兰亭_GB外压缩" panose="03000502000000000000" charset="-122"/>
              </a:endParaRPr>
            </a:p>
          </p:txBody>
        </p:sp>
      </p:grpSp>
      <p:grpSp>
        <p:nvGrpSpPr>
          <p:cNvPr id="11" name="组合 10"/>
          <p:cNvGrpSpPr/>
          <p:nvPr/>
        </p:nvGrpSpPr>
        <p:grpSpPr>
          <a:xfrm>
            <a:off x="9831776" y="2353036"/>
            <a:ext cx="1103150" cy="1103150"/>
            <a:chOff x="6353175" y="857688"/>
            <a:chExt cx="1103150" cy="1103150"/>
          </a:xfrm>
        </p:grpSpPr>
        <p:sp>
          <p:nvSpPr>
            <p:cNvPr id="12" name="椭圆 11"/>
            <p:cNvSpPr/>
            <p:nvPr/>
          </p:nvSpPr>
          <p:spPr>
            <a:xfrm>
              <a:off x="6353175" y="857688"/>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3" name="椭圆 12"/>
            <p:cNvSpPr/>
            <p:nvPr/>
          </p:nvSpPr>
          <p:spPr>
            <a:xfrm>
              <a:off x="6508750" y="1013263"/>
              <a:ext cx="792000" cy="792000"/>
            </a:xfrm>
            <a:prstGeom prst="ellipse">
              <a:avLst/>
            </a:prstGeom>
            <a:solidFill>
              <a:srgbClr val="69B702"/>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4" name="Freeform 96"/>
            <p:cNvSpPr>
              <a:spLocks noEditPoints="1"/>
            </p:cNvSpPr>
            <p:nvPr/>
          </p:nvSpPr>
          <p:spPr bwMode="auto">
            <a:xfrm>
              <a:off x="6743619" y="124813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panose="03000502000000000000" charset="-122"/>
                <a:ea typeface="小米兰亭_GB外压缩" panose="03000502000000000000" charset="-122"/>
              </a:endParaRPr>
            </a:p>
          </p:txBody>
        </p:sp>
      </p:grpSp>
      <p:grpSp>
        <p:nvGrpSpPr>
          <p:cNvPr id="15" name="组合 14"/>
          <p:cNvGrpSpPr/>
          <p:nvPr/>
        </p:nvGrpSpPr>
        <p:grpSpPr>
          <a:xfrm>
            <a:off x="2958812" y="2353036"/>
            <a:ext cx="1103150" cy="1103150"/>
            <a:chOff x="6353175" y="4895612"/>
            <a:chExt cx="1103150" cy="1103150"/>
          </a:xfrm>
        </p:grpSpPr>
        <p:sp>
          <p:nvSpPr>
            <p:cNvPr id="16" name="椭圆 15"/>
            <p:cNvSpPr/>
            <p:nvPr/>
          </p:nvSpPr>
          <p:spPr>
            <a:xfrm>
              <a:off x="6353175" y="489561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7" name="椭圆 16"/>
            <p:cNvSpPr/>
            <p:nvPr/>
          </p:nvSpPr>
          <p:spPr>
            <a:xfrm>
              <a:off x="6508750" y="5051187"/>
              <a:ext cx="792000" cy="792000"/>
            </a:xfrm>
            <a:prstGeom prst="ellipse">
              <a:avLst/>
            </a:prstGeom>
            <a:solidFill>
              <a:srgbClr val="569C00"/>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小米兰亭_GB外压缩" panose="03000502000000000000" charset="-122"/>
                <a:ea typeface="小米兰亭_GB外压缩" panose="03000502000000000000" charset="-122"/>
              </a:endParaRPr>
            </a:p>
          </p:txBody>
        </p:sp>
        <p:sp>
          <p:nvSpPr>
            <p:cNvPr id="18" name="Freeform 112"/>
            <p:cNvSpPr>
              <a:spLocks noEditPoints="1"/>
            </p:cNvSpPr>
            <p:nvPr/>
          </p:nvSpPr>
          <p:spPr bwMode="auto">
            <a:xfrm>
              <a:off x="6743619" y="5286056"/>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5A6478"/>
                </a:solidFill>
                <a:effectLst/>
                <a:uLnTx/>
                <a:uFillTx/>
                <a:latin typeface="小米兰亭_GB外压缩" panose="03000502000000000000" charset="-122"/>
                <a:ea typeface="小米兰亭_GB外压缩" panose="03000502000000000000" charset="-122"/>
              </a:endParaRPr>
            </a:p>
          </p:txBody>
        </p:sp>
      </p:grpSp>
      <p:sp>
        <p:nvSpPr>
          <p:cNvPr id="19" name="矩形 18"/>
          <p:cNvSpPr/>
          <p:nvPr/>
        </p:nvSpPr>
        <p:spPr>
          <a:xfrm>
            <a:off x="7309664" y="3611761"/>
            <a:ext cx="1565398" cy="369332"/>
          </a:xfrm>
          <a:prstGeom prst="rect">
            <a:avLst/>
          </a:prstGeom>
        </p:spPr>
        <p:txBody>
          <a:bodyPr wrap="square">
            <a:spAutoFit/>
          </a:bodyPr>
          <a:lstStyle/>
          <a:p>
            <a:pPr algn="ct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企业宗旨</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0" name="矩形 19"/>
          <p:cNvSpPr/>
          <p:nvPr/>
        </p:nvSpPr>
        <p:spPr>
          <a:xfrm>
            <a:off x="9695474" y="3592053"/>
            <a:ext cx="1565398" cy="369332"/>
          </a:xfrm>
          <a:prstGeom prst="rect">
            <a:avLst/>
          </a:prstGeom>
        </p:spPr>
        <p:txBody>
          <a:bodyPr wrap="square">
            <a:spAutoFit/>
          </a:bodyPr>
          <a:lstStyle/>
          <a:p>
            <a:pPr algn="ct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服务理念</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1" name="矩形 20"/>
          <p:cNvSpPr/>
          <p:nvPr/>
        </p:nvSpPr>
        <p:spPr>
          <a:xfrm>
            <a:off x="2633839" y="3611761"/>
            <a:ext cx="1565398" cy="369332"/>
          </a:xfrm>
          <a:prstGeom prst="rect">
            <a:avLst/>
          </a:prstGeom>
        </p:spPr>
        <p:txBody>
          <a:bodyPr wrap="square">
            <a:spAutoFit/>
          </a:bodyPr>
          <a:lstStyle/>
          <a:p>
            <a:pPr algn="ct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企业精神</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2" name="矩形 21"/>
          <p:cNvSpPr/>
          <p:nvPr/>
        </p:nvSpPr>
        <p:spPr>
          <a:xfrm>
            <a:off x="5018676" y="3611761"/>
            <a:ext cx="1565398" cy="369332"/>
          </a:xfrm>
          <a:prstGeom prst="rect">
            <a:avLst/>
          </a:prstGeom>
        </p:spPr>
        <p:txBody>
          <a:bodyPr wrap="square">
            <a:spAutoFit/>
          </a:bodyPr>
          <a:lstStyle/>
          <a:p>
            <a:pPr algn="ctr"/>
            <a:r>
              <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rPr>
              <a:t>经营理念</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3" name="矩形 22"/>
          <p:cNvSpPr/>
          <p:nvPr/>
        </p:nvSpPr>
        <p:spPr>
          <a:xfrm>
            <a:off x="6984082"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质量第一、诚信为本</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4" name="矩形 23"/>
          <p:cNvSpPr/>
          <p:nvPr/>
        </p:nvSpPr>
        <p:spPr>
          <a:xfrm>
            <a:off x="9369892" y="3993193"/>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用户至上、用心服务</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5" name="矩形 24"/>
          <p:cNvSpPr/>
          <p:nvPr/>
        </p:nvSpPr>
        <p:spPr>
          <a:xfrm>
            <a:off x="2308257"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求实、创新、团结</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6" name="矩形 25"/>
          <p:cNvSpPr/>
          <p:nvPr/>
        </p:nvSpPr>
        <p:spPr>
          <a:xfrm>
            <a:off x="4693094"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科学管理、诚信经营</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502"/>
                                        </p:tgtEl>
                                        <p:attrNameLst>
                                          <p:attrName>style.visibility</p:attrName>
                                        </p:attrNameLst>
                                      </p:cBhvr>
                                      <p:to>
                                        <p:strVal val="visible"/>
                                      </p:to>
                                    </p:set>
                                    <p:animEffect transition="in" filter="randombar(horizontal)">
                                      <p:cBhvr>
                                        <p:cTn id="7" dur="500"/>
                                        <p:tgtEl>
                                          <p:spTgt spid="20502"/>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0-#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0-#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1+#ppt_w/2"/>
                                          </p:val>
                                        </p:tav>
                                        <p:tav tm="100000">
                                          <p:val>
                                            <p:strVal val="#ppt_x"/>
                                          </p:val>
                                        </p:tav>
                                      </p:tavLst>
                                    </p:anim>
                                    <p:anim calcmode="lin" valueType="num">
                                      <p:cBhvr additive="base">
                                        <p:cTn id="32" dur="500" fill="hold"/>
                                        <p:tgtEl>
                                          <p:spTgt spid="22"/>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1+#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1+#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25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1+#ppt_w/2"/>
                                          </p:val>
                                        </p:tav>
                                        <p:tav tm="100000">
                                          <p:val>
                                            <p:strVal val="#ppt_x"/>
                                          </p:val>
                                        </p:tav>
                                      </p:tavLst>
                                    </p:anim>
                                    <p:anim calcmode="lin" valueType="num">
                                      <p:cBhvr additive="base">
                                        <p:cTn id="44" dur="500" fill="hold"/>
                                        <p:tgtEl>
                                          <p:spTgt spid="2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1+#ppt_w/2"/>
                                          </p:val>
                                        </p:tav>
                                        <p:tav tm="100000">
                                          <p:val>
                                            <p:strVal val="#ppt_x"/>
                                          </p:val>
                                        </p:tav>
                                      </p:tavLst>
                                    </p:anim>
                                    <p:anim calcmode="lin" valueType="num">
                                      <p:cBhvr additive="base">
                                        <p:cTn id="48" dur="500" fill="hold"/>
                                        <p:tgtEl>
                                          <p:spTgt spid="2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25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1+#ppt_w/2"/>
                                          </p:val>
                                        </p:tav>
                                        <p:tav tm="100000">
                                          <p:val>
                                            <p:strVal val="#ppt_x"/>
                                          </p:val>
                                        </p:tav>
                                      </p:tavLst>
                                    </p:anim>
                                    <p:anim calcmode="lin" valueType="num">
                                      <p:cBhvr additive="base">
                                        <p:cTn id="52" dur="500" fill="hold"/>
                                        <p:tgtEl>
                                          <p:spTgt spid="23"/>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25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1+#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childTnLst>
                          </p:cTn>
                        </p:par>
                        <p:par>
                          <p:cTn id="57" fill="hold">
                            <p:stCondLst>
                              <p:cond delay="1000"/>
                            </p:stCondLst>
                            <p:childTnLst>
                              <p:par>
                                <p:cTn id="58" presetID="14" presetClass="entr" presetSubtype="10" fill="hold"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randombar(horizontal)">
                                      <p:cBhvr>
                                        <p:cTn id="60" dur="500"/>
                                        <p:tgtEl>
                                          <p:spTgt spid="27"/>
                                        </p:tgtEl>
                                      </p:cBhvr>
                                    </p:animEffect>
                                  </p:childTnLst>
                                </p:cTn>
                              </p:par>
                              <p:par>
                                <p:cTn id="61" presetID="14" presetClass="entr" presetSubtype="10" fill="hold" nodeType="withEffect">
                                  <p:stCondLst>
                                    <p:cond delay="0"/>
                                  </p:stCondLst>
                                  <p:childTnLst>
                                    <p:set>
                                      <p:cBhvr>
                                        <p:cTn id="62" dur="1" fill="hold">
                                          <p:stCondLst>
                                            <p:cond delay="0"/>
                                          </p:stCondLst>
                                        </p:cTn>
                                        <p:tgtEl>
                                          <p:spTgt spid="2"/>
                                        </p:tgtEl>
                                        <p:attrNameLst>
                                          <p:attrName>style.visibility</p:attrName>
                                        </p:attrNameLst>
                                      </p:cBhvr>
                                      <p:to>
                                        <p:strVal val="visible"/>
                                      </p:to>
                                    </p:set>
                                    <p:animEffect transition="in" filter="randombar(horizontal)">
                                      <p:cBhvr>
                                        <p:cTn id="6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2" grpId="0"/>
      <p:bldP spid="19" grpId="0"/>
      <p:bldP spid="20" grpId="0"/>
      <p:bldP spid="21" grpId="0"/>
      <p:bldP spid="22" grpId="0"/>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a:spLocks noChangeArrowheads="1"/>
          </p:cNvSpPr>
          <p:nvPr/>
        </p:nvSpPr>
        <p:spPr bwMode="auto">
          <a:xfrm>
            <a:off x="1442925" y="3578193"/>
            <a:ext cx="51125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a:defRPr sz="3200" b="1">
                <a:solidFill>
                  <a:schemeClr val="tx1">
                    <a:lumMod val="85000"/>
                    <a:lumOff val="15000"/>
                  </a:schemeClr>
                </a:solidFill>
                <a:latin typeface="Agency FB" panose="020B0503020202020204" pitchFamily="34" charset="0"/>
                <a:ea typeface="宋体" panose="02010600030101010101" pitchFamily="2" charset="-122"/>
              </a:defRPr>
            </a:lvl1pPr>
            <a:lvl2pPr marL="742950" indent="-285750">
              <a:defRPr>
                <a:latin typeface="Calibri" panose="020F0502020204030204" pitchFamily="34" charset="0"/>
                <a:ea typeface="宋体" panose="02010600030101010101" pitchFamily="2" charset="-122"/>
              </a:defRPr>
            </a:lvl2pPr>
            <a:lvl3pPr marL="1143000" indent="-228600">
              <a:defRPr>
                <a:latin typeface="Calibri" panose="020F0502020204030204" pitchFamily="34" charset="0"/>
                <a:ea typeface="宋体" panose="02010600030101010101" pitchFamily="2" charset="-122"/>
              </a:defRPr>
            </a:lvl3pPr>
            <a:lvl4pPr marL="1600200" indent="-228600">
              <a:defRPr>
                <a:latin typeface="Calibri" panose="020F0502020204030204" pitchFamily="34" charset="0"/>
                <a:ea typeface="宋体" panose="02010600030101010101" pitchFamily="2" charset="-122"/>
              </a:defRPr>
            </a:lvl4pPr>
            <a:lvl5pPr marL="2057400" indent="-228600">
              <a:defRPr>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pitchFamily="34" charset="0"/>
                <a:ea typeface="宋体" panose="02010600030101010101" pitchFamily="2" charset="-122"/>
              </a:defRPr>
            </a:lvl9pPr>
          </a:lstStyle>
          <a:p>
            <a:pPr algn="l"/>
            <a:r>
              <a:rPr lang="en-US" altLang="zh-CN" sz="4000" dirty="0">
                <a:gradFill>
                  <a:gsLst>
                    <a:gs pos="0">
                      <a:srgbClr val="87D323"/>
                    </a:gs>
                    <a:gs pos="100000">
                      <a:srgbClr val="69B702"/>
                    </a:gs>
                  </a:gsLst>
                  <a:lin ang="5400000" scaled="1"/>
                </a:gradFill>
                <a:sym typeface="+mn-lt"/>
              </a:rPr>
              <a:t>YOUR TITLE HERE</a:t>
            </a:r>
            <a:endParaRPr lang="zh-CN" altLang="en-US" sz="4000" dirty="0">
              <a:gradFill>
                <a:gsLst>
                  <a:gs pos="0">
                    <a:srgbClr val="87D323"/>
                  </a:gs>
                  <a:gs pos="100000">
                    <a:srgbClr val="69B702"/>
                  </a:gs>
                </a:gsLst>
                <a:lin ang="5400000" scaled="1"/>
              </a:gradFill>
              <a:sym typeface="+mn-lt"/>
            </a:endParaRPr>
          </a:p>
        </p:txBody>
      </p:sp>
      <p:sp>
        <p:nvSpPr>
          <p:cNvPr id="77" name="文本框 76"/>
          <p:cNvSpPr txBox="1">
            <a:spLocks noChangeArrowheads="1"/>
          </p:cNvSpPr>
          <p:nvPr/>
        </p:nvSpPr>
        <p:spPr bwMode="auto">
          <a:xfrm>
            <a:off x="1504469" y="4162968"/>
            <a:ext cx="38164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全心工作 奋力拼搏</a:t>
            </a:r>
          </a:p>
        </p:txBody>
      </p:sp>
      <p:sp>
        <p:nvSpPr>
          <p:cNvPr id="78" name="矩形 77"/>
          <p:cNvSpPr/>
          <p:nvPr/>
        </p:nvSpPr>
        <p:spPr>
          <a:xfrm>
            <a:off x="0" y="0"/>
            <a:ext cx="12192000" cy="347296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nvGrpSpPr>
          <p:cNvPr id="79" name="组合 78"/>
          <p:cNvGrpSpPr/>
          <p:nvPr/>
        </p:nvGrpSpPr>
        <p:grpSpPr>
          <a:xfrm>
            <a:off x="1442925" y="4662446"/>
            <a:ext cx="4430336" cy="1692771"/>
            <a:chOff x="2128741" y="1722189"/>
            <a:chExt cx="2591902" cy="1692771"/>
          </a:xfrm>
        </p:grpSpPr>
        <p:sp>
          <p:nvSpPr>
            <p:cNvPr id="83" name="矩形 82"/>
            <p:cNvSpPr/>
            <p:nvPr/>
          </p:nvSpPr>
          <p:spPr>
            <a:xfrm>
              <a:off x="2128741" y="1722189"/>
              <a:ext cx="2125716" cy="307777"/>
            </a:xfrm>
            <a:prstGeom prst="rect">
              <a:avLst/>
            </a:prstGeom>
          </p:spPr>
          <p:txBody>
            <a:bodyPr wrap="square">
              <a:spAutoFit/>
            </a:bodyPr>
            <a:lstStyle/>
            <a:p>
              <a:pPr fontAlgn="base">
                <a:spcBef>
                  <a:spcPct val="0"/>
                </a:spcBef>
                <a:spcAft>
                  <a:spcPts val="600"/>
                </a:spcAft>
                <a:buClr>
                  <a:srgbClr val="99CB38"/>
                </a:buClr>
              </a:pPr>
              <a:r>
                <a:rPr lang="en-US" altLang="zh-CN" sz="1400" dirty="0" smtClean="0">
                  <a:solidFill>
                    <a:schemeClr val="tx1">
                      <a:lumMod val="85000"/>
                      <a:lumOff val="15000"/>
                    </a:schemeClr>
                  </a:solidFill>
                  <a:cs typeface="+mn-ea"/>
                  <a:sym typeface="+mn-lt"/>
                </a:rPr>
                <a:t>ENTER YOUR TITLE</a:t>
              </a:r>
              <a:endParaRPr lang="zh-CN" altLang="en-US" sz="1050" dirty="0">
                <a:solidFill>
                  <a:schemeClr val="tx1">
                    <a:lumMod val="85000"/>
                    <a:lumOff val="15000"/>
                  </a:schemeClr>
                </a:solidFill>
                <a:cs typeface="+mn-ea"/>
                <a:sym typeface="+mn-lt"/>
              </a:endParaRPr>
            </a:p>
          </p:txBody>
        </p:sp>
        <p:sp>
          <p:nvSpPr>
            <p:cNvPr id="84" name="矩形 83"/>
            <p:cNvSpPr/>
            <p:nvPr/>
          </p:nvSpPr>
          <p:spPr>
            <a:xfrm>
              <a:off x="2128741" y="2091521"/>
              <a:ext cx="2591902" cy="1323439"/>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000" dirty="0" smtClean="0">
                  <a:solidFill>
                    <a:schemeClr val="tx1">
                      <a:lumMod val="85000"/>
                      <a:lumOff val="15000"/>
                    </a:schemeClr>
                  </a:solidFill>
                  <a:cs typeface="+mn-ea"/>
                  <a:sym typeface="+mn-lt"/>
                </a:rPr>
                <a:t>为</a:t>
              </a:r>
              <a:r>
                <a:rPr lang="zh-CN" altLang="en-US" sz="1000" dirty="0">
                  <a:solidFill>
                    <a:schemeClr val="tx1">
                      <a:lumMod val="85000"/>
                      <a:lumOff val="15000"/>
                    </a:schemeClr>
                  </a:solidFill>
                  <a:cs typeface="+mn-ea"/>
                  <a:sym typeface="+mn-lt"/>
                </a:rPr>
                <a:t>客户提供有效服务，是我们工作的方向和价值评价的标尺，成就客户就是成就我们</a:t>
              </a:r>
              <a:r>
                <a:rPr lang="zh-CN" altLang="en-US" sz="1000" dirty="0" smtClean="0">
                  <a:solidFill>
                    <a:schemeClr val="tx1">
                      <a:lumMod val="85000"/>
                      <a:lumOff val="15000"/>
                    </a:schemeClr>
                  </a:solidFill>
                  <a:cs typeface="+mn-ea"/>
                  <a:sym typeface="+mn-lt"/>
                </a:rPr>
                <a:t>自己。</a:t>
              </a: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p>
            <a:p>
              <a:pPr fontAlgn="base">
                <a:lnSpc>
                  <a:spcPct val="150000"/>
                </a:lnSpc>
                <a:spcBef>
                  <a:spcPct val="0"/>
                </a:spcBef>
                <a:spcAft>
                  <a:spcPts val="600"/>
                </a:spcAft>
                <a:buClr>
                  <a:srgbClr val="99CB38"/>
                </a:buClr>
              </a:pP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r>
                <a:rPr lang="zh-CN" altLang="en-US" sz="1000" dirty="0" smtClean="0">
                  <a:solidFill>
                    <a:schemeClr val="tx1">
                      <a:lumMod val="85000"/>
                      <a:lumOff val="15000"/>
                    </a:schemeClr>
                  </a:solidFill>
                  <a:cs typeface="+mn-ea"/>
                  <a:sym typeface="+mn-lt"/>
                </a:rPr>
                <a:t>。</a:t>
              </a:r>
              <a:endParaRPr lang="zh-CN" altLang="en-US" sz="1000" dirty="0">
                <a:solidFill>
                  <a:schemeClr val="tx1">
                    <a:lumMod val="85000"/>
                    <a:lumOff val="15000"/>
                  </a:schemeClr>
                </a:solidFill>
                <a:cs typeface="+mn-ea"/>
                <a:sym typeface="+mn-lt"/>
              </a:endParaRPr>
            </a:p>
          </p:txBody>
        </p:sp>
      </p:grpSp>
      <p:grpSp>
        <p:nvGrpSpPr>
          <p:cNvPr id="85" name="组合 84"/>
          <p:cNvGrpSpPr/>
          <p:nvPr/>
        </p:nvGrpSpPr>
        <p:grpSpPr>
          <a:xfrm>
            <a:off x="6377354" y="4662446"/>
            <a:ext cx="4349260" cy="1127809"/>
            <a:chOff x="2128741" y="1722189"/>
            <a:chExt cx="2544470" cy="1127809"/>
          </a:xfrm>
        </p:grpSpPr>
        <p:sp>
          <p:nvSpPr>
            <p:cNvPr id="86" name="矩形 85"/>
            <p:cNvSpPr/>
            <p:nvPr/>
          </p:nvSpPr>
          <p:spPr>
            <a:xfrm>
              <a:off x="2128741" y="1722189"/>
              <a:ext cx="2125716" cy="307777"/>
            </a:xfrm>
            <a:prstGeom prst="rect">
              <a:avLst/>
            </a:prstGeom>
          </p:spPr>
          <p:txBody>
            <a:bodyPr wrap="square">
              <a:spAutoFit/>
            </a:bodyPr>
            <a:lstStyle/>
            <a:p>
              <a:pPr fontAlgn="base">
                <a:spcBef>
                  <a:spcPct val="0"/>
                </a:spcBef>
                <a:spcAft>
                  <a:spcPts val="600"/>
                </a:spcAft>
                <a:buClr>
                  <a:srgbClr val="99CB38"/>
                </a:buClr>
                <a:buFont typeface="Arial" panose="020B0604020202020204" pitchFamily="34" charset="0"/>
                <a:buNone/>
              </a:pPr>
              <a:r>
                <a:rPr lang="en-US" altLang="zh-CN" sz="1400" dirty="0" smtClean="0">
                  <a:solidFill>
                    <a:schemeClr val="tx1">
                      <a:lumMod val="85000"/>
                      <a:lumOff val="15000"/>
                    </a:schemeClr>
                  </a:solidFill>
                  <a:cs typeface="+mn-ea"/>
                  <a:sym typeface="+mn-lt"/>
                </a:rPr>
                <a:t>ENTER YOUR TITLE</a:t>
              </a:r>
              <a:endParaRPr lang="zh-CN" altLang="en-US" sz="1050" dirty="0">
                <a:solidFill>
                  <a:schemeClr val="tx1">
                    <a:lumMod val="85000"/>
                    <a:lumOff val="15000"/>
                  </a:schemeClr>
                </a:solidFill>
                <a:cs typeface="+mn-ea"/>
                <a:sym typeface="+mn-lt"/>
              </a:endParaRPr>
            </a:p>
          </p:txBody>
        </p:sp>
        <p:sp>
          <p:nvSpPr>
            <p:cNvPr id="87" name="矩形 86"/>
            <p:cNvSpPr/>
            <p:nvPr/>
          </p:nvSpPr>
          <p:spPr>
            <a:xfrm>
              <a:off x="2128741" y="2091521"/>
              <a:ext cx="2544470" cy="758477"/>
            </a:xfrm>
            <a:prstGeom prst="rect">
              <a:avLst/>
            </a:prstGeom>
          </p:spPr>
          <p:txBody>
            <a:bodyPr wrap="square">
              <a:spAutoFit/>
            </a:bodyPr>
            <a:lstStyle/>
            <a:p>
              <a:pPr fontAlgn="base">
                <a:lnSpc>
                  <a:spcPct val="150000"/>
                </a:lnSpc>
                <a:spcBef>
                  <a:spcPct val="0"/>
                </a:spcBef>
                <a:spcAft>
                  <a:spcPts val="600"/>
                </a:spcAft>
                <a:buClr>
                  <a:srgbClr val="99CB38"/>
                </a:buClr>
              </a:pPr>
              <a:r>
                <a:rPr lang="zh-CN" altLang="en-US" sz="1000" dirty="0" smtClean="0">
                  <a:solidFill>
                    <a:schemeClr val="tx1">
                      <a:lumMod val="85000"/>
                      <a:lumOff val="15000"/>
                    </a:schemeClr>
                  </a:solidFill>
                  <a:cs typeface="+mn-ea"/>
                  <a:sym typeface="+mn-lt"/>
                </a:rPr>
                <a:t>为</a:t>
              </a:r>
              <a:r>
                <a:rPr lang="zh-CN" altLang="en-US" sz="1000" dirty="0">
                  <a:solidFill>
                    <a:schemeClr val="tx1">
                      <a:lumMod val="85000"/>
                      <a:lumOff val="15000"/>
                    </a:schemeClr>
                  </a:solidFill>
                  <a:cs typeface="+mn-ea"/>
                  <a:sym typeface="+mn-lt"/>
                </a:rPr>
                <a:t>客户提供有效服务，是我们工作的方向和价值评价的标尺，成就客户就是成就我们</a:t>
              </a:r>
              <a:r>
                <a:rPr lang="zh-CN" altLang="en-US" sz="1000" dirty="0" smtClean="0">
                  <a:solidFill>
                    <a:schemeClr val="tx1">
                      <a:lumMod val="85000"/>
                      <a:lumOff val="15000"/>
                    </a:schemeClr>
                  </a:solidFill>
                  <a:cs typeface="+mn-ea"/>
                  <a:sym typeface="+mn-lt"/>
                </a:rPr>
                <a:t>自己。</a:t>
              </a:r>
              <a:r>
                <a:rPr lang="zh-CN" altLang="en-US" sz="1000" dirty="0">
                  <a:solidFill>
                    <a:schemeClr val="tx1">
                      <a:lumMod val="85000"/>
                      <a:lumOff val="15000"/>
                    </a:schemeClr>
                  </a:solidFill>
                  <a:cs typeface="+mn-ea"/>
                  <a:sym typeface="+mn-lt"/>
                </a:rPr>
                <a:t>为客户提供有效服务，是我们工作的方向和价值评价的标尺，成就客户就是成就我们自己</a:t>
              </a:r>
              <a:r>
                <a:rPr lang="zh-CN" altLang="en-US" sz="1000" dirty="0" smtClean="0">
                  <a:solidFill>
                    <a:schemeClr val="tx1">
                      <a:lumMod val="85000"/>
                      <a:lumOff val="15000"/>
                    </a:schemeClr>
                  </a:solidFill>
                  <a:cs typeface="+mn-ea"/>
                  <a:sym typeface="+mn-lt"/>
                </a:rPr>
                <a:t>。</a:t>
              </a:r>
              <a:endParaRPr lang="zh-CN" altLang="en-US" sz="1000" dirty="0">
                <a:solidFill>
                  <a:schemeClr val="tx1">
                    <a:lumMod val="85000"/>
                    <a:lumOff val="15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randombar(horizontal)">
                                      <p:cBhvr>
                                        <p:cTn id="7" dur="500"/>
                                        <p:tgtEl>
                                          <p:spTgt spid="7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Effect transition="in" filter="barn(inVertical)">
                                      <p:cBhvr>
                                        <p:cTn id="11" dur="500"/>
                                        <p:tgtEl>
                                          <p:spTgt spid="7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wipe(left)">
                                      <p:cBhvr>
                                        <p:cTn id="15" dur="500"/>
                                        <p:tgtEl>
                                          <p:spTgt spid="77"/>
                                        </p:tgtEl>
                                      </p:cBhvr>
                                    </p:animEffect>
                                  </p:childTnLst>
                                </p:cTn>
                              </p:par>
                              <p:par>
                                <p:cTn id="16" presetID="22" presetClass="entr" presetSubtype="1" fill="hold" nodeType="with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wipe(up)">
                                      <p:cBhvr>
                                        <p:cTn id="18" dur="1000"/>
                                        <p:tgtEl>
                                          <p:spTgt spid="79"/>
                                        </p:tgtEl>
                                      </p:cBhvr>
                                    </p:animEffect>
                                  </p:childTnLst>
                                </p:cTn>
                              </p:par>
                              <p:par>
                                <p:cTn id="19" presetID="22" presetClass="entr" presetSubtype="1" fill="hold" nodeType="withEffect">
                                  <p:stCondLst>
                                    <p:cond delay="750"/>
                                  </p:stCondLst>
                                  <p:childTnLst>
                                    <p:set>
                                      <p:cBhvr>
                                        <p:cTn id="20" dur="1" fill="hold">
                                          <p:stCondLst>
                                            <p:cond delay="0"/>
                                          </p:stCondLst>
                                        </p:cTn>
                                        <p:tgtEl>
                                          <p:spTgt spid="85"/>
                                        </p:tgtEl>
                                        <p:attrNameLst>
                                          <p:attrName>style.visibility</p:attrName>
                                        </p:attrNameLst>
                                      </p:cBhvr>
                                      <p:to>
                                        <p:strVal val="visible"/>
                                      </p:to>
                                    </p:set>
                                    <p:animEffect transition="in" filter="wipe(up)">
                                      <p:cBhvr>
                                        <p:cTn id="21"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7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500660"/>
            <a:ext cx="12192000" cy="2331067"/>
          </a:xfrm>
          <a:prstGeom prst="rect">
            <a:avLst/>
          </a:prstGeom>
        </p:spPr>
      </p:pic>
      <p:grpSp>
        <p:nvGrpSpPr>
          <p:cNvPr id="18" name="组合 17"/>
          <p:cNvGrpSpPr/>
          <p:nvPr/>
        </p:nvGrpSpPr>
        <p:grpSpPr>
          <a:xfrm>
            <a:off x="4662803" y="2680919"/>
            <a:ext cx="5911702" cy="584775"/>
            <a:chOff x="5667154" y="2012653"/>
            <a:chExt cx="5911702" cy="584775"/>
          </a:xfrm>
        </p:grpSpPr>
        <p:sp>
          <p:nvSpPr>
            <p:cNvPr id="17" name="圆角矩形 16"/>
            <p:cNvSpPr/>
            <p:nvPr/>
          </p:nvSpPr>
          <p:spPr>
            <a:xfrm>
              <a:off x="5667154" y="2055448"/>
              <a:ext cx="5911702" cy="501691"/>
            </a:xfrm>
            <a:prstGeom prst="roundRect">
              <a:avLst>
                <a:gd name="adj" fmla="val 50000"/>
              </a:avLst>
            </a:prstGeom>
            <a:solidFill>
              <a:srgbClr val="0A7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2">
                    <a:lumMod val="60000"/>
                    <a:lumOff val="40000"/>
                  </a:schemeClr>
                </a:solidFill>
              </a:endParaRPr>
            </a:p>
          </p:txBody>
        </p:sp>
        <p:sp>
          <p:nvSpPr>
            <p:cNvPr id="13" name="TextBox 64"/>
            <p:cNvSpPr>
              <a:spLocks noChangeArrowheads="1"/>
            </p:cNvSpPr>
            <p:nvPr/>
          </p:nvSpPr>
          <p:spPr bwMode="auto">
            <a:xfrm>
              <a:off x="5990001" y="2012653"/>
              <a:ext cx="585809" cy="584775"/>
            </a:xfrm>
            <a:prstGeom prst="rect">
              <a:avLst/>
            </a:prstGeom>
            <a:noFill/>
            <a:ln w="9525">
              <a:noFill/>
              <a:miter lim="800000"/>
            </a:ln>
          </p:spPr>
          <p:txBody>
            <a:bodyPr wrap="square" lIns="91440" tIns="45720" rIns="91440" bIns="45720">
              <a:spAutoFit/>
            </a:bodyPr>
            <a:lstStyle/>
            <a:p>
              <a:pPr algn="ctr"/>
              <a:r>
                <a:rPr lang="en-US" altLang="zh-CN" sz="3200" dirty="0" smtClean="0">
                  <a:solidFill>
                    <a:schemeClr val="accent2">
                      <a:lumMod val="60000"/>
                      <a:lumOff val="40000"/>
                    </a:schemeClr>
                  </a:solidFill>
                  <a:latin typeface="Agency FB" panose="020B0503020202020204" pitchFamily="34" charset="0"/>
                  <a:cs typeface="+mn-ea"/>
                  <a:sym typeface="+mn-lt"/>
                </a:rPr>
                <a:t>02</a:t>
              </a:r>
              <a:endParaRPr lang="zh-CN" altLang="en-US" sz="4000" dirty="0">
                <a:solidFill>
                  <a:schemeClr val="accent2">
                    <a:lumMod val="60000"/>
                    <a:lumOff val="40000"/>
                  </a:schemeClr>
                </a:solidFill>
                <a:latin typeface="Agency FB" panose="020B0503020202020204" pitchFamily="34" charset="0"/>
                <a:cs typeface="+mn-ea"/>
                <a:sym typeface="+mn-lt"/>
              </a:endParaRPr>
            </a:p>
          </p:txBody>
        </p:sp>
        <p:sp>
          <p:nvSpPr>
            <p:cNvPr id="16" name="TextBox 64"/>
            <p:cNvSpPr>
              <a:spLocks noChangeArrowheads="1"/>
            </p:cNvSpPr>
            <p:nvPr/>
          </p:nvSpPr>
          <p:spPr bwMode="auto">
            <a:xfrm>
              <a:off x="6825074" y="2043430"/>
              <a:ext cx="4144325" cy="523220"/>
            </a:xfrm>
            <a:prstGeom prst="rect">
              <a:avLst/>
            </a:prstGeom>
            <a:noFill/>
            <a:ln w="9525">
              <a:noFill/>
              <a:miter lim="800000"/>
            </a:ln>
          </p:spPr>
          <p:txBody>
            <a:bodyPr wrap="square" lIns="91440" tIns="45720" rIns="91440" bIns="45720">
              <a:spAutoFit/>
            </a:bodyPr>
            <a:lstStyle/>
            <a:p>
              <a:r>
                <a:rPr lang="zh-CN" altLang="en-US" sz="2800" spc="-300" dirty="0">
                  <a:solidFill>
                    <a:schemeClr val="accent2">
                      <a:lumMod val="60000"/>
                      <a:lumOff val="40000"/>
                    </a:schemeClr>
                  </a:solidFill>
                  <a:latin typeface="汉仪长美黑简" panose="02010609000101010101" pitchFamily="49" charset="-122"/>
                  <a:ea typeface="汉仪长美黑简" panose="02010609000101010101" pitchFamily="49" charset="-122"/>
                  <a:cs typeface="+mn-ea"/>
                  <a:sym typeface="+mn-lt"/>
                </a:rPr>
                <a:t>修改相关段落主题文字</a:t>
              </a:r>
            </a:p>
          </p:txBody>
        </p:sp>
      </p:gr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0" y="1084521"/>
            <a:ext cx="3551460" cy="5337544"/>
          </a:xfrm>
          <a:prstGeom prst="rect">
            <a:avLst/>
          </a:prstGeom>
        </p:spPr>
      </p:pic>
      <p:sp>
        <p:nvSpPr>
          <p:cNvPr id="4" name="矩形 3"/>
          <p:cNvSpPr/>
          <p:nvPr/>
        </p:nvSpPr>
        <p:spPr>
          <a:xfrm>
            <a:off x="4485729" y="1927165"/>
            <a:ext cx="2281364" cy="646331"/>
          </a:xfrm>
          <a:prstGeom prst="rect">
            <a:avLst/>
          </a:prstGeom>
        </p:spPr>
        <p:txBody>
          <a:bodyPr vert="horz" wrap="square">
            <a:spAutoFit/>
          </a:bodyPr>
          <a:lstStyle/>
          <a:p>
            <a:pPr algn="ctr"/>
            <a:r>
              <a:rPr lang="en-US" altLang="zh-CN" sz="3600" b="1" dirty="0">
                <a:solidFill>
                  <a:srgbClr val="0A7A04"/>
                </a:solidFill>
                <a:latin typeface="Agency FB" panose="020B0503020202020204" pitchFamily="34" charset="0"/>
                <a:cs typeface="+mn-ea"/>
                <a:sym typeface="+mn-lt"/>
              </a:rPr>
              <a:t>CONTENTS</a:t>
            </a:r>
            <a:endParaRPr lang="zh-CN" altLang="en-US" sz="3600" b="1" dirty="0">
              <a:solidFill>
                <a:srgbClr val="0A7A04"/>
              </a:solidFill>
              <a:latin typeface="Agency FB" panose="020B0503020202020204" pitchFamily="34" charset="0"/>
              <a:cs typeface="+mn-ea"/>
              <a:sym typeface="+mn-lt"/>
            </a:endParaRPr>
          </a:p>
        </p:txBody>
      </p:sp>
      <p:pic>
        <p:nvPicPr>
          <p:cNvPr id="44" name="图片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5841" y="3482424"/>
            <a:ext cx="1393925" cy="11643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par>
                                <p:cTn id="11" presetID="14" presetClass="entr" presetSubtype="1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randombar(horizontal)">
                                      <p:cBhvr>
                                        <p:cTn id="13" dur="500"/>
                                        <p:tgtEl>
                                          <p:spTgt spid="44"/>
                                        </p:tgtEl>
                                      </p:cBhvr>
                                    </p:animEffect>
                                  </p:childTnLst>
                                </p:cTn>
                              </p:par>
                            </p:childTnLst>
                          </p:cTn>
                        </p:par>
                        <p:par>
                          <p:cTn id="14" fill="hold">
                            <p:stCondLst>
                              <p:cond delay="17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010276" y="1928562"/>
            <a:ext cx="2057400" cy="3028950"/>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048626" y="1928562"/>
            <a:ext cx="2057400" cy="1514475"/>
          </a:xfrm>
          <a:prstGeom prst="rect">
            <a:avLst/>
          </a:prstGeom>
          <a:gradFill>
            <a:gsLst>
              <a:gs pos="0">
                <a:srgbClr val="87D323"/>
              </a:gs>
              <a:gs pos="100000">
                <a:srgbClr val="569C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048626" y="3443037"/>
            <a:ext cx="2057400" cy="151447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6106026" y="1928562"/>
            <a:ext cx="2057400" cy="3028950"/>
          </a:xfrm>
          <a:prstGeom prst="rect">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144376" y="1928562"/>
            <a:ext cx="2057400" cy="1514475"/>
          </a:xfrm>
          <a:prstGeom prst="rect">
            <a:avLst/>
          </a:pr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144376" y="3443037"/>
            <a:ext cx="2057400" cy="1514475"/>
          </a:xfrm>
          <a:prstGeom prst="rect">
            <a:avLst/>
          </a:prstGeom>
          <a:blipFill dpi="0" rotWithShape="0">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109786" y="2691714"/>
            <a:ext cx="1954130" cy="461665"/>
          </a:xfrm>
          <a:prstGeom prst="rect">
            <a:avLst/>
          </a:prstGeom>
          <a:noFill/>
        </p:spPr>
        <p:txBody>
          <a:bodyPr wrap="square" rtlCol="0">
            <a:spAutoFit/>
          </a:bodyPr>
          <a:lstStyle/>
          <a:p>
            <a:pPr algn="ctr"/>
            <a:r>
              <a:rPr lang="en-US" altLang="zh-CN" sz="2400" b="1" dirty="0" smtClean="0">
                <a:solidFill>
                  <a:schemeClr val="bg1"/>
                </a:solidFill>
                <a:latin typeface="Agency FB" panose="020B0503020202020204" pitchFamily="34" charset="0"/>
              </a:rPr>
              <a:t>ADD YOUR </a:t>
            </a:r>
            <a:r>
              <a:rPr lang="en-US" altLang="zh-CN" sz="2400" b="1" dirty="0">
                <a:solidFill>
                  <a:schemeClr val="bg1"/>
                </a:solidFill>
                <a:latin typeface="Agency FB" panose="020B0503020202020204" pitchFamily="34" charset="0"/>
              </a:rPr>
              <a:t>TITLE</a:t>
            </a:r>
            <a:endParaRPr lang="zh-CN" altLang="en-US" sz="2400" b="1" dirty="0" smtClean="0">
              <a:solidFill>
                <a:schemeClr val="bg1"/>
              </a:solidFill>
              <a:latin typeface="Aharoni" panose="02010803020104030203" pitchFamily="2" charset="-79"/>
              <a:ea typeface="HOT-Ninja Std R" panose="02020400000000000000" pitchFamily="18" charset="-128"/>
              <a:cs typeface="Aharoni" panose="02010803020104030203" pitchFamily="2" charset="-79"/>
            </a:endParaRPr>
          </a:p>
        </p:txBody>
      </p:sp>
      <p:sp>
        <p:nvSpPr>
          <p:cNvPr id="23" name="矩形 22"/>
          <p:cNvSpPr/>
          <p:nvPr/>
        </p:nvSpPr>
        <p:spPr>
          <a:xfrm>
            <a:off x="4165673" y="3571327"/>
            <a:ext cx="1839701" cy="996619"/>
          </a:xfrm>
          <a:prstGeom prst="rect">
            <a:avLst/>
          </a:prstGeom>
          <a:noFill/>
        </p:spPr>
        <p:txBody>
          <a:bodyPr wrap="square">
            <a:spAutoFit/>
          </a:bodyPr>
          <a:lstStyle/>
          <a:p>
            <a:pPr marL="0" indent="0" algn="ctr" defTabSz="1450340" fontAlgn="auto">
              <a:lnSpc>
                <a:spcPct val="150000"/>
              </a:lnSpc>
              <a:spcBef>
                <a:spcPts val="0"/>
              </a:spcBef>
              <a:spcAft>
                <a:spcPts val="0"/>
              </a:spcAft>
              <a:buNone/>
              <a:defRPr/>
            </a:pPr>
            <a:r>
              <a:rPr lang="en-US" altLang="zh-CN" sz="800" dirty="0" err="1">
                <a:solidFill>
                  <a:schemeClr val="bg1"/>
                </a:solidFill>
              </a:rPr>
              <a:t>Lorem</a:t>
            </a:r>
            <a:r>
              <a:rPr lang="en-US" altLang="zh-CN" sz="800" dirty="0">
                <a:solidFill>
                  <a:schemeClr val="bg1"/>
                </a:solidFill>
              </a:rPr>
              <a:t> </a:t>
            </a:r>
            <a:r>
              <a:rPr lang="en-US" altLang="zh-CN" sz="800" dirty="0" err="1">
                <a:solidFill>
                  <a:schemeClr val="bg1"/>
                </a:solidFill>
              </a:rPr>
              <a:t>ipsum</a:t>
            </a:r>
            <a:r>
              <a:rPr lang="en-US" altLang="zh-CN" sz="800" dirty="0">
                <a:solidFill>
                  <a:schemeClr val="bg1"/>
                </a:solidFill>
              </a:rPr>
              <a:t> dolor sit </a:t>
            </a:r>
            <a:r>
              <a:rPr lang="en-US" altLang="zh-CN" sz="800" dirty="0" err="1">
                <a:solidFill>
                  <a:schemeClr val="bg1"/>
                </a:solidFill>
              </a:rPr>
              <a:t>amet</a:t>
            </a:r>
            <a:r>
              <a:rPr lang="en-US" altLang="zh-CN" sz="800" dirty="0">
                <a:solidFill>
                  <a:schemeClr val="bg1"/>
                </a:solidFill>
              </a:rPr>
              <a:t>, </a:t>
            </a:r>
            <a:r>
              <a:rPr lang="en-US" altLang="zh-CN" sz="800" dirty="0" err="1">
                <a:solidFill>
                  <a:schemeClr val="bg1"/>
                </a:solidFill>
              </a:rPr>
              <a:t>consectetur</a:t>
            </a:r>
            <a:r>
              <a:rPr lang="en-US" altLang="zh-CN" sz="800" dirty="0">
                <a:solidFill>
                  <a:schemeClr val="bg1"/>
                </a:solidFill>
              </a:rPr>
              <a:t> </a:t>
            </a:r>
            <a:r>
              <a:rPr lang="en-US" altLang="zh-CN" sz="800" dirty="0" err="1">
                <a:solidFill>
                  <a:schemeClr val="bg1"/>
                </a:solidFill>
              </a:rPr>
              <a:t>adipisicing</a:t>
            </a:r>
            <a:r>
              <a:rPr lang="en-US" altLang="zh-CN" sz="800" dirty="0">
                <a:solidFill>
                  <a:schemeClr val="bg1"/>
                </a:solidFill>
              </a:rPr>
              <a:t> </a:t>
            </a:r>
            <a:r>
              <a:rPr lang="en-US" altLang="zh-CN" sz="800" dirty="0" err="1">
                <a:solidFill>
                  <a:schemeClr val="bg1"/>
                </a:solidFill>
              </a:rPr>
              <a:t>elit</a:t>
            </a:r>
            <a:r>
              <a:rPr lang="en-US" altLang="zh-CN" sz="800" dirty="0">
                <a:solidFill>
                  <a:schemeClr val="bg1"/>
                </a:solidFill>
              </a:rPr>
              <a:t>, </a:t>
            </a:r>
            <a:r>
              <a:rPr lang="en-US" altLang="zh-CN" sz="800" dirty="0" err="1">
                <a:solidFill>
                  <a:schemeClr val="bg1"/>
                </a:solidFill>
              </a:rPr>
              <a:t>sed</a:t>
            </a:r>
            <a:r>
              <a:rPr lang="en-US" altLang="zh-CN" sz="800" dirty="0">
                <a:solidFill>
                  <a:schemeClr val="bg1"/>
                </a:solidFill>
              </a:rPr>
              <a:t> do </a:t>
            </a:r>
            <a:r>
              <a:rPr lang="en-US" altLang="zh-CN" sz="800" dirty="0" err="1">
                <a:solidFill>
                  <a:schemeClr val="bg1"/>
                </a:solidFill>
              </a:rPr>
              <a:t>eiusmod</a:t>
            </a:r>
            <a:r>
              <a:rPr lang="en-US" altLang="zh-CN" sz="800" dirty="0">
                <a:solidFill>
                  <a:schemeClr val="bg1"/>
                </a:solidFill>
              </a:rPr>
              <a:t> </a:t>
            </a:r>
            <a:r>
              <a:rPr lang="en-US" altLang="zh-CN" sz="800" dirty="0" err="1">
                <a:solidFill>
                  <a:schemeClr val="bg1"/>
                </a:solidFill>
              </a:rPr>
              <a:t>tempor</a:t>
            </a:r>
            <a:r>
              <a:rPr lang="en-US" altLang="zh-CN" sz="800" dirty="0">
                <a:solidFill>
                  <a:schemeClr val="bg1"/>
                </a:solidFill>
              </a:rPr>
              <a:t> </a:t>
            </a:r>
            <a:r>
              <a:rPr lang="en-US" altLang="zh-CN" sz="800" dirty="0" err="1">
                <a:solidFill>
                  <a:schemeClr val="bg1"/>
                </a:solidFill>
              </a:rPr>
              <a:t>incididunt</a:t>
            </a:r>
            <a:r>
              <a:rPr lang="en-US" altLang="zh-CN" sz="800" dirty="0">
                <a:solidFill>
                  <a:schemeClr val="bg1"/>
                </a:solidFill>
              </a:rPr>
              <a:t> </a:t>
            </a:r>
            <a:r>
              <a:rPr lang="en-US" altLang="zh-CN" sz="800" dirty="0" err="1">
                <a:solidFill>
                  <a:schemeClr val="bg1"/>
                </a:solidFill>
              </a:rPr>
              <a:t>ut</a:t>
            </a:r>
            <a:r>
              <a:rPr lang="en-US" altLang="zh-CN" sz="800" dirty="0">
                <a:solidFill>
                  <a:schemeClr val="bg1"/>
                </a:solidFill>
              </a:rPr>
              <a:t> </a:t>
            </a:r>
            <a:r>
              <a:rPr lang="en-US" altLang="zh-CN" sz="800" dirty="0" err="1">
                <a:solidFill>
                  <a:schemeClr val="bg1"/>
                </a:solidFill>
              </a:rPr>
              <a:t>labore</a:t>
            </a:r>
            <a:r>
              <a:rPr lang="en-US" altLang="zh-CN" sz="800" dirty="0">
                <a:solidFill>
                  <a:schemeClr val="bg1"/>
                </a:solidFill>
              </a:rPr>
              <a:t> et </a:t>
            </a:r>
            <a:r>
              <a:rPr lang="en-US" altLang="zh-CN" sz="800" dirty="0" err="1">
                <a:solidFill>
                  <a:schemeClr val="bg1"/>
                </a:solidFill>
              </a:rPr>
              <a:t>dolore</a:t>
            </a:r>
            <a:r>
              <a:rPr lang="en-US" altLang="zh-CN" sz="800" dirty="0">
                <a:solidFill>
                  <a:schemeClr val="bg1"/>
                </a:solidFill>
              </a:rPr>
              <a:t> magna </a:t>
            </a:r>
            <a:r>
              <a:rPr lang="en-US" altLang="zh-CN" sz="800" dirty="0" err="1">
                <a:solidFill>
                  <a:schemeClr val="bg1"/>
                </a:solidFill>
              </a:rPr>
              <a:t>aliqua</a:t>
            </a:r>
            <a:r>
              <a:rPr lang="en-US" altLang="zh-CN" sz="800" dirty="0">
                <a:solidFill>
                  <a:schemeClr val="bg1"/>
                </a:solidFill>
              </a:rPr>
              <a:t>. </a:t>
            </a:r>
            <a:r>
              <a:rPr lang="en-US" altLang="zh-CN" sz="800" dirty="0" err="1">
                <a:solidFill>
                  <a:schemeClr val="bg1"/>
                </a:solidFill>
              </a:rPr>
              <a:t>Ut</a:t>
            </a:r>
            <a:r>
              <a:rPr lang="en-US" altLang="zh-CN" sz="800" dirty="0">
                <a:solidFill>
                  <a:schemeClr val="bg1"/>
                </a:solidFill>
              </a:rPr>
              <a:t> </a:t>
            </a:r>
            <a:r>
              <a:rPr lang="en-US" altLang="zh-CN" sz="800" dirty="0" err="1">
                <a:solidFill>
                  <a:schemeClr val="bg1"/>
                </a:solidFill>
              </a:rPr>
              <a:t>enim</a:t>
            </a:r>
            <a:r>
              <a:rPr lang="en-US" altLang="zh-CN" sz="800" dirty="0">
                <a:solidFill>
                  <a:schemeClr val="bg1"/>
                </a:solidFill>
              </a:rPr>
              <a:t> ad minim </a:t>
            </a:r>
            <a:r>
              <a:rPr lang="en-US" altLang="zh-CN" sz="800" dirty="0" err="1">
                <a:solidFill>
                  <a:schemeClr val="bg1"/>
                </a:solidFill>
              </a:rPr>
              <a:t>veniam</a:t>
            </a:r>
            <a:endParaRPr lang="en-US" altLang="zh-CN" sz="800" dirty="0">
              <a:solidFill>
                <a:schemeClr val="bg1"/>
              </a:solidFill>
              <a:cs typeface="Arial" panose="020B0604020202020204" pitchFamily="34" charset="0"/>
            </a:endParaRPr>
          </a:p>
        </p:txBody>
      </p:sp>
      <p:sp>
        <p:nvSpPr>
          <p:cNvPr id="11" name="Freeform 16"/>
          <p:cNvSpPr/>
          <p:nvPr/>
        </p:nvSpPr>
        <p:spPr bwMode="auto">
          <a:xfrm>
            <a:off x="4706413" y="1974663"/>
            <a:ext cx="741825" cy="732536"/>
          </a:xfrm>
          <a:custGeom>
            <a:avLst/>
            <a:gdLst>
              <a:gd name="T0" fmla="*/ 673 w 709"/>
              <a:gd name="T1" fmla="*/ 396 h 700"/>
              <a:gd name="T2" fmla="*/ 603 w 709"/>
              <a:gd name="T3" fmla="*/ 460 h 700"/>
              <a:gd name="T4" fmla="*/ 511 w 709"/>
              <a:gd name="T5" fmla="*/ 501 h 700"/>
              <a:gd name="T6" fmla="*/ 466 w 709"/>
              <a:gd name="T7" fmla="*/ 614 h 700"/>
              <a:gd name="T8" fmla="*/ 551 w 709"/>
              <a:gd name="T9" fmla="*/ 511 h 700"/>
              <a:gd name="T10" fmla="*/ 648 w 709"/>
              <a:gd name="T11" fmla="*/ 466 h 700"/>
              <a:gd name="T12" fmla="*/ 664 w 709"/>
              <a:gd name="T13" fmla="*/ 522 h 700"/>
              <a:gd name="T14" fmla="*/ 624 w 709"/>
              <a:gd name="T15" fmla="*/ 602 h 700"/>
              <a:gd name="T16" fmla="*/ 581 w 709"/>
              <a:gd name="T17" fmla="*/ 638 h 700"/>
              <a:gd name="T18" fmla="*/ 538 w 709"/>
              <a:gd name="T19" fmla="*/ 655 h 700"/>
              <a:gd name="T20" fmla="*/ 591 w 709"/>
              <a:gd name="T21" fmla="*/ 592 h 700"/>
              <a:gd name="T22" fmla="*/ 627 w 709"/>
              <a:gd name="T23" fmla="*/ 517 h 700"/>
              <a:gd name="T24" fmla="*/ 572 w 709"/>
              <a:gd name="T25" fmla="*/ 575 h 700"/>
              <a:gd name="T26" fmla="*/ 478 w 709"/>
              <a:gd name="T27" fmla="*/ 646 h 700"/>
              <a:gd name="T28" fmla="*/ 407 w 709"/>
              <a:gd name="T29" fmla="*/ 681 h 700"/>
              <a:gd name="T30" fmla="*/ 445 w 709"/>
              <a:gd name="T31" fmla="*/ 535 h 700"/>
              <a:gd name="T32" fmla="*/ 492 w 709"/>
              <a:gd name="T33" fmla="*/ 238 h 700"/>
              <a:gd name="T34" fmla="*/ 250 w 709"/>
              <a:gd name="T35" fmla="*/ 23 h 700"/>
              <a:gd name="T36" fmla="*/ 276 w 709"/>
              <a:gd name="T37" fmla="*/ 127 h 700"/>
              <a:gd name="T38" fmla="*/ 267 w 709"/>
              <a:gd name="T39" fmla="*/ 272 h 700"/>
              <a:gd name="T40" fmla="*/ 243 w 709"/>
              <a:gd name="T41" fmla="*/ 384 h 700"/>
              <a:gd name="T42" fmla="*/ 319 w 709"/>
              <a:gd name="T43" fmla="*/ 511 h 700"/>
              <a:gd name="T44" fmla="*/ 270 w 709"/>
              <a:gd name="T45" fmla="*/ 350 h 700"/>
              <a:gd name="T46" fmla="*/ 306 w 709"/>
              <a:gd name="T47" fmla="*/ 202 h 700"/>
              <a:gd name="T48" fmla="*/ 320 w 709"/>
              <a:gd name="T49" fmla="*/ 75 h 700"/>
              <a:gd name="T50" fmla="*/ 498 w 709"/>
              <a:gd name="T51" fmla="*/ 358 h 700"/>
              <a:gd name="T52" fmla="*/ 447 w 709"/>
              <a:gd name="T53" fmla="*/ 502 h 700"/>
              <a:gd name="T54" fmla="*/ 435 w 709"/>
              <a:gd name="T55" fmla="*/ 363 h 700"/>
              <a:gd name="T56" fmla="*/ 370 w 709"/>
              <a:gd name="T57" fmla="*/ 224 h 700"/>
              <a:gd name="T58" fmla="*/ 416 w 709"/>
              <a:gd name="T59" fmla="*/ 457 h 700"/>
              <a:gd name="T60" fmla="*/ 410 w 709"/>
              <a:gd name="T61" fmla="*/ 605 h 700"/>
              <a:gd name="T62" fmla="*/ 377 w 709"/>
              <a:gd name="T63" fmla="*/ 657 h 700"/>
              <a:gd name="T64" fmla="*/ 309 w 709"/>
              <a:gd name="T65" fmla="*/ 556 h 700"/>
              <a:gd name="T66" fmla="*/ 275 w 709"/>
              <a:gd name="T67" fmla="*/ 519 h 700"/>
              <a:gd name="T68" fmla="*/ 193 w 709"/>
              <a:gd name="T69" fmla="*/ 485 h 700"/>
              <a:gd name="T70" fmla="*/ 57 w 709"/>
              <a:gd name="T71" fmla="*/ 498 h 700"/>
              <a:gd name="T72" fmla="*/ 19 w 709"/>
              <a:gd name="T73" fmla="*/ 546 h 700"/>
              <a:gd name="T74" fmla="*/ 100 w 709"/>
              <a:gd name="T75" fmla="*/ 584 h 700"/>
              <a:gd name="T76" fmla="*/ 170 w 709"/>
              <a:gd name="T77" fmla="*/ 654 h 700"/>
              <a:gd name="T78" fmla="*/ 321 w 709"/>
              <a:gd name="T79" fmla="*/ 654 h 700"/>
              <a:gd name="T80" fmla="*/ 181 w 709"/>
              <a:gd name="T81" fmla="*/ 630 h 700"/>
              <a:gd name="T82" fmla="*/ 108 w 709"/>
              <a:gd name="T83" fmla="*/ 553 h 700"/>
              <a:gd name="T84" fmla="*/ 134 w 709"/>
              <a:gd name="T85" fmla="*/ 513 h 700"/>
              <a:gd name="T86" fmla="*/ 229 w 709"/>
              <a:gd name="T87" fmla="*/ 519 h 700"/>
              <a:gd name="T88" fmla="*/ 278 w 709"/>
              <a:gd name="T89" fmla="*/ 544 h 700"/>
              <a:gd name="T90" fmla="*/ 310 w 709"/>
              <a:gd name="T91" fmla="*/ 577 h 700"/>
              <a:gd name="T92" fmla="*/ 249 w 709"/>
              <a:gd name="T93" fmla="*/ 559 h 700"/>
              <a:gd name="T94" fmla="*/ 156 w 709"/>
              <a:gd name="T95" fmla="*/ 547 h 700"/>
              <a:gd name="T96" fmla="*/ 216 w 709"/>
              <a:gd name="T97" fmla="*/ 574 h 700"/>
              <a:gd name="T98" fmla="*/ 306 w 709"/>
              <a:gd name="T99" fmla="*/ 626 h 700"/>
              <a:gd name="T100" fmla="*/ 399 w 709"/>
              <a:gd name="T101" fmla="*/ 696 h 700"/>
              <a:gd name="T102" fmla="*/ 427 w 709"/>
              <a:gd name="T103" fmla="*/ 692 h 700"/>
              <a:gd name="T104" fmla="*/ 540 w 709"/>
              <a:gd name="T105" fmla="*/ 663 h 700"/>
              <a:gd name="T106" fmla="*/ 600 w 709"/>
              <a:gd name="T107" fmla="*/ 647 h 700"/>
              <a:gd name="T108" fmla="*/ 665 w 709"/>
              <a:gd name="T109" fmla="*/ 587 h 700"/>
              <a:gd name="T110" fmla="*/ 705 w 709"/>
              <a:gd name="T111" fmla="*/ 47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9" h="700">
                <a:moveTo>
                  <a:pt x="709" y="395"/>
                </a:moveTo>
                <a:cubicBezTo>
                  <a:pt x="708" y="390"/>
                  <a:pt x="705" y="385"/>
                  <a:pt x="701" y="383"/>
                </a:cubicBezTo>
                <a:cubicBezTo>
                  <a:pt x="693" y="378"/>
                  <a:pt x="684" y="380"/>
                  <a:pt x="679" y="388"/>
                </a:cubicBezTo>
                <a:cubicBezTo>
                  <a:pt x="679" y="389"/>
                  <a:pt x="679" y="389"/>
                  <a:pt x="679" y="389"/>
                </a:cubicBezTo>
                <a:cubicBezTo>
                  <a:pt x="678" y="390"/>
                  <a:pt x="678" y="390"/>
                  <a:pt x="678" y="390"/>
                </a:cubicBezTo>
                <a:cubicBezTo>
                  <a:pt x="677" y="391"/>
                  <a:pt x="677" y="392"/>
                  <a:pt x="676" y="392"/>
                </a:cubicBezTo>
                <a:cubicBezTo>
                  <a:pt x="675" y="394"/>
                  <a:pt x="674" y="395"/>
                  <a:pt x="673" y="396"/>
                </a:cubicBezTo>
                <a:cubicBezTo>
                  <a:pt x="672" y="399"/>
                  <a:pt x="669" y="402"/>
                  <a:pt x="667" y="405"/>
                </a:cubicBezTo>
                <a:cubicBezTo>
                  <a:pt x="663" y="410"/>
                  <a:pt x="658" y="415"/>
                  <a:pt x="653" y="420"/>
                </a:cubicBezTo>
                <a:cubicBezTo>
                  <a:pt x="648" y="425"/>
                  <a:pt x="643" y="430"/>
                  <a:pt x="638" y="435"/>
                </a:cubicBezTo>
                <a:cubicBezTo>
                  <a:pt x="629" y="442"/>
                  <a:pt x="629" y="442"/>
                  <a:pt x="629" y="442"/>
                </a:cubicBezTo>
                <a:cubicBezTo>
                  <a:pt x="627" y="444"/>
                  <a:pt x="624" y="446"/>
                  <a:pt x="621" y="448"/>
                </a:cubicBezTo>
                <a:cubicBezTo>
                  <a:pt x="618" y="450"/>
                  <a:pt x="615" y="452"/>
                  <a:pt x="612" y="454"/>
                </a:cubicBezTo>
                <a:cubicBezTo>
                  <a:pt x="609" y="456"/>
                  <a:pt x="606" y="458"/>
                  <a:pt x="603" y="460"/>
                </a:cubicBezTo>
                <a:cubicBezTo>
                  <a:pt x="597" y="463"/>
                  <a:pt x="591" y="467"/>
                  <a:pt x="584" y="470"/>
                </a:cubicBezTo>
                <a:cubicBezTo>
                  <a:pt x="574" y="475"/>
                  <a:pt x="574" y="475"/>
                  <a:pt x="574" y="475"/>
                </a:cubicBezTo>
                <a:cubicBezTo>
                  <a:pt x="565" y="479"/>
                  <a:pt x="565" y="479"/>
                  <a:pt x="565" y="479"/>
                </a:cubicBezTo>
                <a:cubicBezTo>
                  <a:pt x="559" y="482"/>
                  <a:pt x="551" y="484"/>
                  <a:pt x="544" y="487"/>
                </a:cubicBezTo>
                <a:cubicBezTo>
                  <a:pt x="533" y="491"/>
                  <a:pt x="533" y="491"/>
                  <a:pt x="533" y="491"/>
                </a:cubicBezTo>
                <a:cubicBezTo>
                  <a:pt x="529" y="492"/>
                  <a:pt x="526" y="494"/>
                  <a:pt x="522" y="495"/>
                </a:cubicBezTo>
                <a:cubicBezTo>
                  <a:pt x="518" y="497"/>
                  <a:pt x="515" y="499"/>
                  <a:pt x="511" y="501"/>
                </a:cubicBezTo>
                <a:cubicBezTo>
                  <a:pt x="507" y="503"/>
                  <a:pt x="504" y="505"/>
                  <a:pt x="500" y="507"/>
                </a:cubicBezTo>
                <a:cubicBezTo>
                  <a:pt x="494" y="512"/>
                  <a:pt x="487" y="518"/>
                  <a:pt x="482" y="524"/>
                </a:cubicBezTo>
                <a:cubicBezTo>
                  <a:pt x="476" y="530"/>
                  <a:pt x="472" y="537"/>
                  <a:pt x="468" y="545"/>
                </a:cubicBezTo>
                <a:cubicBezTo>
                  <a:pt x="461" y="559"/>
                  <a:pt x="458" y="576"/>
                  <a:pt x="459" y="591"/>
                </a:cubicBezTo>
                <a:cubicBezTo>
                  <a:pt x="459" y="599"/>
                  <a:pt x="460" y="607"/>
                  <a:pt x="462" y="614"/>
                </a:cubicBezTo>
                <a:cubicBezTo>
                  <a:pt x="463" y="622"/>
                  <a:pt x="465" y="629"/>
                  <a:pt x="469" y="636"/>
                </a:cubicBezTo>
                <a:cubicBezTo>
                  <a:pt x="467" y="629"/>
                  <a:pt x="466" y="621"/>
                  <a:pt x="466" y="614"/>
                </a:cubicBezTo>
                <a:cubicBezTo>
                  <a:pt x="466" y="606"/>
                  <a:pt x="466" y="599"/>
                  <a:pt x="467" y="592"/>
                </a:cubicBezTo>
                <a:cubicBezTo>
                  <a:pt x="469" y="577"/>
                  <a:pt x="474" y="563"/>
                  <a:pt x="481" y="552"/>
                </a:cubicBezTo>
                <a:cubicBezTo>
                  <a:pt x="485" y="546"/>
                  <a:pt x="490" y="541"/>
                  <a:pt x="495" y="536"/>
                </a:cubicBezTo>
                <a:cubicBezTo>
                  <a:pt x="500" y="532"/>
                  <a:pt x="505" y="528"/>
                  <a:pt x="511" y="525"/>
                </a:cubicBezTo>
                <a:cubicBezTo>
                  <a:pt x="517" y="521"/>
                  <a:pt x="524" y="519"/>
                  <a:pt x="530" y="516"/>
                </a:cubicBezTo>
                <a:cubicBezTo>
                  <a:pt x="534" y="515"/>
                  <a:pt x="537" y="514"/>
                  <a:pt x="540" y="514"/>
                </a:cubicBezTo>
                <a:cubicBezTo>
                  <a:pt x="551" y="511"/>
                  <a:pt x="551" y="511"/>
                  <a:pt x="551" y="511"/>
                </a:cubicBezTo>
                <a:cubicBezTo>
                  <a:pt x="559" y="509"/>
                  <a:pt x="566" y="507"/>
                  <a:pt x="574" y="504"/>
                </a:cubicBezTo>
                <a:cubicBezTo>
                  <a:pt x="585" y="500"/>
                  <a:pt x="585" y="500"/>
                  <a:pt x="585" y="500"/>
                </a:cubicBezTo>
                <a:cubicBezTo>
                  <a:pt x="596" y="495"/>
                  <a:pt x="596" y="495"/>
                  <a:pt x="596" y="495"/>
                </a:cubicBezTo>
                <a:cubicBezTo>
                  <a:pt x="603" y="492"/>
                  <a:pt x="610" y="489"/>
                  <a:pt x="617" y="485"/>
                </a:cubicBezTo>
                <a:cubicBezTo>
                  <a:pt x="621" y="483"/>
                  <a:pt x="624" y="481"/>
                  <a:pt x="628" y="479"/>
                </a:cubicBezTo>
                <a:cubicBezTo>
                  <a:pt x="631" y="477"/>
                  <a:pt x="635" y="475"/>
                  <a:pt x="638" y="473"/>
                </a:cubicBezTo>
                <a:cubicBezTo>
                  <a:pt x="641" y="470"/>
                  <a:pt x="644" y="468"/>
                  <a:pt x="648" y="466"/>
                </a:cubicBezTo>
                <a:cubicBezTo>
                  <a:pt x="657" y="459"/>
                  <a:pt x="657" y="459"/>
                  <a:pt x="657" y="459"/>
                </a:cubicBezTo>
                <a:cubicBezTo>
                  <a:pt x="663" y="453"/>
                  <a:pt x="670" y="448"/>
                  <a:pt x="675" y="443"/>
                </a:cubicBezTo>
                <a:cubicBezTo>
                  <a:pt x="676" y="442"/>
                  <a:pt x="676" y="442"/>
                  <a:pt x="676" y="441"/>
                </a:cubicBezTo>
                <a:cubicBezTo>
                  <a:pt x="676" y="442"/>
                  <a:pt x="676" y="442"/>
                  <a:pt x="676" y="443"/>
                </a:cubicBezTo>
                <a:cubicBezTo>
                  <a:pt x="675" y="458"/>
                  <a:pt x="674" y="474"/>
                  <a:pt x="671" y="489"/>
                </a:cubicBezTo>
                <a:cubicBezTo>
                  <a:pt x="670" y="496"/>
                  <a:pt x="668" y="504"/>
                  <a:pt x="666" y="511"/>
                </a:cubicBezTo>
                <a:cubicBezTo>
                  <a:pt x="666" y="515"/>
                  <a:pt x="665" y="518"/>
                  <a:pt x="664" y="522"/>
                </a:cubicBezTo>
                <a:cubicBezTo>
                  <a:pt x="663" y="526"/>
                  <a:pt x="662" y="529"/>
                  <a:pt x="660" y="533"/>
                </a:cubicBezTo>
                <a:cubicBezTo>
                  <a:pt x="658" y="540"/>
                  <a:pt x="655" y="547"/>
                  <a:pt x="652" y="554"/>
                </a:cubicBezTo>
                <a:cubicBezTo>
                  <a:pt x="648" y="564"/>
                  <a:pt x="648" y="564"/>
                  <a:pt x="648" y="564"/>
                </a:cubicBezTo>
                <a:cubicBezTo>
                  <a:pt x="643" y="574"/>
                  <a:pt x="643" y="574"/>
                  <a:pt x="643" y="574"/>
                </a:cubicBezTo>
                <a:cubicBezTo>
                  <a:pt x="639" y="581"/>
                  <a:pt x="635" y="587"/>
                  <a:pt x="631" y="593"/>
                </a:cubicBezTo>
                <a:cubicBezTo>
                  <a:pt x="630" y="595"/>
                  <a:pt x="629" y="596"/>
                  <a:pt x="627" y="598"/>
                </a:cubicBezTo>
                <a:cubicBezTo>
                  <a:pt x="624" y="602"/>
                  <a:pt x="624" y="602"/>
                  <a:pt x="624" y="602"/>
                </a:cubicBezTo>
                <a:cubicBezTo>
                  <a:pt x="622" y="605"/>
                  <a:pt x="619" y="608"/>
                  <a:pt x="617" y="610"/>
                </a:cubicBezTo>
                <a:cubicBezTo>
                  <a:pt x="614" y="613"/>
                  <a:pt x="611" y="616"/>
                  <a:pt x="609" y="618"/>
                </a:cubicBezTo>
                <a:cubicBezTo>
                  <a:pt x="600" y="625"/>
                  <a:pt x="600" y="625"/>
                  <a:pt x="600" y="625"/>
                </a:cubicBezTo>
                <a:cubicBezTo>
                  <a:pt x="591" y="632"/>
                  <a:pt x="591" y="632"/>
                  <a:pt x="591" y="632"/>
                </a:cubicBezTo>
                <a:cubicBezTo>
                  <a:pt x="589" y="633"/>
                  <a:pt x="589" y="633"/>
                  <a:pt x="589" y="633"/>
                </a:cubicBezTo>
                <a:cubicBezTo>
                  <a:pt x="586" y="635"/>
                  <a:pt x="586" y="635"/>
                  <a:pt x="586" y="635"/>
                </a:cubicBezTo>
                <a:cubicBezTo>
                  <a:pt x="581" y="638"/>
                  <a:pt x="581" y="638"/>
                  <a:pt x="581" y="638"/>
                </a:cubicBezTo>
                <a:cubicBezTo>
                  <a:pt x="576" y="641"/>
                  <a:pt x="576" y="641"/>
                  <a:pt x="576" y="641"/>
                </a:cubicBezTo>
                <a:cubicBezTo>
                  <a:pt x="571" y="643"/>
                  <a:pt x="571" y="643"/>
                  <a:pt x="571" y="643"/>
                </a:cubicBezTo>
                <a:cubicBezTo>
                  <a:pt x="568" y="644"/>
                  <a:pt x="564" y="646"/>
                  <a:pt x="561" y="648"/>
                </a:cubicBezTo>
                <a:cubicBezTo>
                  <a:pt x="550" y="651"/>
                  <a:pt x="550" y="651"/>
                  <a:pt x="550" y="651"/>
                </a:cubicBezTo>
                <a:cubicBezTo>
                  <a:pt x="547" y="652"/>
                  <a:pt x="547" y="652"/>
                  <a:pt x="547" y="652"/>
                </a:cubicBezTo>
                <a:cubicBezTo>
                  <a:pt x="544" y="653"/>
                  <a:pt x="544" y="653"/>
                  <a:pt x="544" y="653"/>
                </a:cubicBezTo>
                <a:cubicBezTo>
                  <a:pt x="538" y="655"/>
                  <a:pt x="538" y="655"/>
                  <a:pt x="538" y="655"/>
                </a:cubicBezTo>
                <a:cubicBezTo>
                  <a:pt x="531" y="657"/>
                  <a:pt x="523" y="658"/>
                  <a:pt x="515" y="659"/>
                </a:cubicBezTo>
                <a:cubicBezTo>
                  <a:pt x="515" y="659"/>
                  <a:pt x="514" y="659"/>
                  <a:pt x="514" y="659"/>
                </a:cubicBezTo>
                <a:cubicBezTo>
                  <a:pt x="515" y="659"/>
                  <a:pt x="516" y="658"/>
                  <a:pt x="517" y="658"/>
                </a:cubicBezTo>
                <a:cubicBezTo>
                  <a:pt x="525" y="653"/>
                  <a:pt x="533" y="647"/>
                  <a:pt x="541" y="642"/>
                </a:cubicBezTo>
                <a:cubicBezTo>
                  <a:pt x="548" y="635"/>
                  <a:pt x="556" y="630"/>
                  <a:pt x="563" y="623"/>
                </a:cubicBezTo>
                <a:cubicBezTo>
                  <a:pt x="570" y="616"/>
                  <a:pt x="577" y="610"/>
                  <a:pt x="583" y="603"/>
                </a:cubicBezTo>
                <a:cubicBezTo>
                  <a:pt x="585" y="599"/>
                  <a:pt x="589" y="596"/>
                  <a:pt x="591" y="592"/>
                </a:cubicBezTo>
                <a:cubicBezTo>
                  <a:pt x="594" y="589"/>
                  <a:pt x="596" y="585"/>
                  <a:pt x="599" y="582"/>
                </a:cubicBezTo>
                <a:cubicBezTo>
                  <a:pt x="601" y="579"/>
                  <a:pt x="603" y="575"/>
                  <a:pt x="605" y="572"/>
                </a:cubicBezTo>
                <a:cubicBezTo>
                  <a:pt x="607" y="568"/>
                  <a:pt x="609" y="565"/>
                  <a:pt x="611" y="562"/>
                </a:cubicBezTo>
                <a:cubicBezTo>
                  <a:pt x="614" y="555"/>
                  <a:pt x="617" y="550"/>
                  <a:pt x="619" y="544"/>
                </a:cubicBezTo>
                <a:cubicBezTo>
                  <a:pt x="622" y="539"/>
                  <a:pt x="623" y="534"/>
                  <a:pt x="625" y="530"/>
                </a:cubicBezTo>
                <a:cubicBezTo>
                  <a:pt x="626" y="526"/>
                  <a:pt x="626" y="522"/>
                  <a:pt x="627" y="520"/>
                </a:cubicBezTo>
                <a:cubicBezTo>
                  <a:pt x="627" y="518"/>
                  <a:pt x="627" y="517"/>
                  <a:pt x="627" y="517"/>
                </a:cubicBezTo>
                <a:cubicBezTo>
                  <a:pt x="627" y="517"/>
                  <a:pt x="627" y="518"/>
                  <a:pt x="625" y="519"/>
                </a:cubicBezTo>
                <a:cubicBezTo>
                  <a:pt x="624" y="521"/>
                  <a:pt x="622" y="523"/>
                  <a:pt x="619" y="527"/>
                </a:cubicBezTo>
                <a:cubicBezTo>
                  <a:pt x="616" y="530"/>
                  <a:pt x="613" y="533"/>
                  <a:pt x="609" y="537"/>
                </a:cubicBezTo>
                <a:cubicBezTo>
                  <a:pt x="605" y="542"/>
                  <a:pt x="601" y="546"/>
                  <a:pt x="596" y="551"/>
                </a:cubicBezTo>
                <a:cubicBezTo>
                  <a:pt x="594" y="554"/>
                  <a:pt x="591" y="556"/>
                  <a:pt x="589" y="559"/>
                </a:cubicBezTo>
                <a:cubicBezTo>
                  <a:pt x="586" y="561"/>
                  <a:pt x="583" y="564"/>
                  <a:pt x="580" y="566"/>
                </a:cubicBezTo>
                <a:cubicBezTo>
                  <a:pt x="577" y="569"/>
                  <a:pt x="575" y="572"/>
                  <a:pt x="572" y="575"/>
                </a:cubicBezTo>
                <a:cubicBezTo>
                  <a:pt x="569" y="577"/>
                  <a:pt x="566" y="580"/>
                  <a:pt x="562" y="583"/>
                </a:cubicBezTo>
                <a:cubicBezTo>
                  <a:pt x="559" y="586"/>
                  <a:pt x="556" y="589"/>
                  <a:pt x="553" y="591"/>
                </a:cubicBezTo>
                <a:cubicBezTo>
                  <a:pt x="549" y="594"/>
                  <a:pt x="546" y="597"/>
                  <a:pt x="543" y="600"/>
                </a:cubicBezTo>
                <a:cubicBezTo>
                  <a:pt x="539" y="603"/>
                  <a:pt x="536" y="605"/>
                  <a:pt x="532" y="608"/>
                </a:cubicBezTo>
                <a:cubicBezTo>
                  <a:pt x="529" y="610"/>
                  <a:pt x="525" y="613"/>
                  <a:pt x="522" y="616"/>
                </a:cubicBezTo>
                <a:cubicBezTo>
                  <a:pt x="514" y="621"/>
                  <a:pt x="507" y="626"/>
                  <a:pt x="500" y="632"/>
                </a:cubicBezTo>
                <a:cubicBezTo>
                  <a:pt x="493" y="636"/>
                  <a:pt x="485" y="641"/>
                  <a:pt x="478" y="646"/>
                </a:cubicBezTo>
                <a:cubicBezTo>
                  <a:pt x="471" y="651"/>
                  <a:pt x="464" y="655"/>
                  <a:pt x="458" y="659"/>
                </a:cubicBezTo>
                <a:cubicBezTo>
                  <a:pt x="454" y="662"/>
                  <a:pt x="451" y="663"/>
                  <a:pt x="448" y="665"/>
                </a:cubicBezTo>
                <a:cubicBezTo>
                  <a:pt x="445" y="667"/>
                  <a:pt x="442" y="669"/>
                  <a:pt x="439" y="671"/>
                </a:cubicBezTo>
                <a:cubicBezTo>
                  <a:pt x="433" y="674"/>
                  <a:pt x="427" y="678"/>
                  <a:pt x="422" y="681"/>
                </a:cubicBezTo>
                <a:cubicBezTo>
                  <a:pt x="417" y="684"/>
                  <a:pt x="413" y="686"/>
                  <a:pt x="410" y="688"/>
                </a:cubicBezTo>
                <a:cubicBezTo>
                  <a:pt x="406" y="691"/>
                  <a:pt x="404" y="692"/>
                  <a:pt x="402" y="694"/>
                </a:cubicBezTo>
                <a:cubicBezTo>
                  <a:pt x="403" y="690"/>
                  <a:pt x="405" y="686"/>
                  <a:pt x="407" y="681"/>
                </a:cubicBezTo>
                <a:cubicBezTo>
                  <a:pt x="410" y="674"/>
                  <a:pt x="413" y="667"/>
                  <a:pt x="416" y="658"/>
                </a:cubicBezTo>
                <a:cubicBezTo>
                  <a:pt x="420" y="649"/>
                  <a:pt x="423" y="638"/>
                  <a:pt x="427" y="627"/>
                </a:cubicBezTo>
                <a:cubicBezTo>
                  <a:pt x="428" y="621"/>
                  <a:pt x="430" y="615"/>
                  <a:pt x="431" y="609"/>
                </a:cubicBezTo>
                <a:cubicBezTo>
                  <a:pt x="433" y="603"/>
                  <a:pt x="435" y="597"/>
                  <a:pt x="436" y="590"/>
                </a:cubicBezTo>
                <a:cubicBezTo>
                  <a:pt x="437" y="583"/>
                  <a:pt x="439" y="577"/>
                  <a:pt x="440" y="570"/>
                </a:cubicBezTo>
                <a:cubicBezTo>
                  <a:pt x="441" y="563"/>
                  <a:pt x="442" y="555"/>
                  <a:pt x="443" y="548"/>
                </a:cubicBezTo>
                <a:cubicBezTo>
                  <a:pt x="444" y="544"/>
                  <a:pt x="444" y="539"/>
                  <a:pt x="445" y="535"/>
                </a:cubicBezTo>
                <a:cubicBezTo>
                  <a:pt x="451" y="527"/>
                  <a:pt x="458" y="518"/>
                  <a:pt x="464" y="510"/>
                </a:cubicBezTo>
                <a:cubicBezTo>
                  <a:pt x="471" y="499"/>
                  <a:pt x="478" y="487"/>
                  <a:pt x="485" y="475"/>
                </a:cubicBezTo>
                <a:cubicBezTo>
                  <a:pt x="491" y="464"/>
                  <a:pt x="496" y="451"/>
                  <a:pt x="501" y="438"/>
                </a:cubicBezTo>
                <a:cubicBezTo>
                  <a:pt x="505" y="426"/>
                  <a:pt x="509" y="413"/>
                  <a:pt x="512" y="399"/>
                </a:cubicBezTo>
                <a:cubicBezTo>
                  <a:pt x="514" y="386"/>
                  <a:pt x="516" y="372"/>
                  <a:pt x="516" y="358"/>
                </a:cubicBezTo>
                <a:cubicBezTo>
                  <a:pt x="517" y="345"/>
                  <a:pt x="516" y="331"/>
                  <a:pt x="514" y="317"/>
                </a:cubicBezTo>
                <a:cubicBezTo>
                  <a:pt x="511" y="290"/>
                  <a:pt x="503" y="263"/>
                  <a:pt x="492" y="238"/>
                </a:cubicBezTo>
                <a:cubicBezTo>
                  <a:pt x="482" y="213"/>
                  <a:pt x="468" y="189"/>
                  <a:pt x="452" y="167"/>
                </a:cubicBezTo>
                <a:cubicBezTo>
                  <a:pt x="436" y="144"/>
                  <a:pt x="419" y="124"/>
                  <a:pt x="400" y="104"/>
                </a:cubicBezTo>
                <a:cubicBezTo>
                  <a:pt x="381" y="85"/>
                  <a:pt x="361" y="67"/>
                  <a:pt x="339" y="50"/>
                </a:cubicBezTo>
                <a:cubicBezTo>
                  <a:pt x="329" y="41"/>
                  <a:pt x="318" y="33"/>
                  <a:pt x="307" y="25"/>
                </a:cubicBezTo>
                <a:cubicBezTo>
                  <a:pt x="296" y="17"/>
                  <a:pt x="285" y="10"/>
                  <a:pt x="273" y="3"/>
                </a:cubicBezTo>
                <a:cubicBezTo>
                  <a:pt x="268" y="0"/>
                  <a:pt x="263" y="0"/>
                  <a:pt x="258" y="2"/>
                </a:cubicBezTo>
                <a:cubicBezTo>
                  <a:pt x="250" y="6"/>
                  <a:pt x="246" y="15"/>
                  <a:pt x="250" y="23"/>
                </a:cubicBezTo>
                <a:cubicBezTo>
                  <a:pt x="250" y="24"/>
                  <a:pt x="250" y="24"/>
                  <a:pt x="250" y="24"/>
                </a:cubicBezTo>
                <a:cubicBezTo>
                  <a:pt x="252" y="27"/>
                  <a:pt x="252" y="27"/>
                  <a:pt x="252" y="27"/>
                </a:cubicBezTo>
                <a:cubicBezTo>
                  <a:pt x="253" y="29"/>
                  <a:pt x="253" y="30"/>
                  <a:pt x="254" y="31"/>
                </a:cubicBezTo>
                <a:cubicBezTo>
                  <a:pt x="255" y="34"/>
                  <a:pt x="256" y="37"/>
                  <a:pt x="257" y="39"/>
                </a:cubicBezTo>
                <a:cubicBezTo>
                  <a:pt x="259" y="45"/>
                  <a:pt x="261" y="51"/>
                  <a:pt x="262" y="56"/>
                </a:cubicBezTo>
                <a:cubicBezTo>
                  <a:pt x="266" y="68"/>
                  <a:pt x="269" y="80"/>
                  <a:pt x="271" y="91"/>
                </a:cubicBezTo>
                <a:cubicBezTo>
                  <a:pt x="273" y="103"/>
                  <a:pt x="275" y="115"/>
                  <a:pt x="276" y="127"/>
                </a:cubicBezTo>
                <a:cubicBezTo>
                  <a:pt x="277" y="145"/>
                  <a:pt x="277" y="145"/>
                  <a:pt x="277" y="145"/>
                </a:cubicBezTo>
                <a:cubicBezTo>
                  <a:pt x="278" y="151"/>
                  <a:pt x="278" y="157"/>
                  <a:pt x="278" y="163"/>
                </a:cubicBezTo>
                <a:cubicBezTo>
                  <a:pt x="278" y="169"/>
                  <a:pt x="278" y="176"/>
                  <a:pt x="278" y="182"/>
                </a:cubicBezTo>
                <a:cubicBezTo>
                  <a:pt x="278" y="188"/>
                  <a:pt x="278" y="194"/>
                  <a:pt x="277" y="200"/>
                </a:cubicBezTo>
                <a:cubicBezTo>
                  <a:pt x="276" y="212"/>
                  <a:pt x="275" y="224"/>
                  <a:pt x="273" y="236"/>
                </a:cubicBezTo>
                <a:cubicBezTo>
                  <a:pt x="270" y="254"/>
                  <a:pt x="270" y="254"/>
                  <a:pt x="270" y="254"/>
                </a:cubicBezTo>
                <a:cubicBezTo>
                  <a:pt x="267" y="272"/>
                  <a:pt x="267" y="272"/>
                  <a:pt x="267" y="272"/>
                </a:cubicBezTo>
                <a:cubicBezTo>
                  <a:pt x="264" y="283"/>
                  <a:pt x="261" y="296"/>
                  <a:pt x="257" y="308"/>
                </a:cubicBezTo>
                <a:cubicBezTo>
                  <a:pt x="252" y="326"/>
                  <a:pt x="252" y="326"/>
                  <a:pt x="252" y="326"/>
                </a:cubicBezTo>
                <a:cubicBezTo>
                  <a:pt x="251" y="329"/>
                  <a:pt x="250" y="332"/>
                  <a:pt x="250" y="335"/>
                </a:cubicBezTo>
                <a:cubicBezTo>
                  <a:pt x="247" y="345"/>
                  <a:pt x="247" y="345"/>
                  <a:pt x="247" y="345"/>
                </a:cubicBezTo>
                <a:cubicBezTo>
                  <a:pt x="246" y="351"/>
                  <a:pt x="245" y="358"/>
                  <a:pt x="244" y="364"/>
                </a:cubicBezTo>
                <a:cubicBezTo>
                  <a:pt x="244" y="368"/>
                  <a:pt x="244" y="371"/>
                  <a:pt x="243" y="374"/>
                </a:cubicBezTo>
                <a:cubicBezTo>
                  <a:pt x="243" y="378"/>
                  <a:pt x="243" y="381"/>
                  <a:pt x="243" y="384"/>
                </a:cubicBezTo>
                <a:cubicBezTo>
                  <a:pt x="243" y="398"/>
                  <a:pt x="244" y="411"/>
                  <a:pt x="247" y="424"/>
                </a:cubicBezTo>
                <a:cubicBezTo>
                  <a:pt x="250" y="437"/>
                  <a:pt x="255" y="449"/>
                  <a:pt x="261" y="461"/>
                </a:cubicBezTo>
                <a:cubicBezTo>
                  <a:pt x="274" y="484"/>
                  <a:pt x="293" y="504"/>
                  <a:pt x="314" y="518"/>
                </a:cubicBezTo>
                <a:cubicBezTo>
                  <a:pt x="324" y="525"/>
                  <a:pt x="336" y="531"/>
                  <a:pt x="347" y="536"/>
                </a:cubicBezTo>
                <a:cubicBezTo>
                  <a:pt x="359" y="542"/>
                  <a:pt x="371" y="546"/>
                  <a:pt x="383" y="549"/>
                </a:cubicBezTo>
                <a:cubicBezTo>
                  <a:pt x="371" y="544"/>
                  <a:pt x="360" y="539"/>
                  <a:pt x="349" y="532"/>
                </a:cubicBezTo>
                <a:cubicBezTo>
                  <a:pt x="339" y="526"/>
                  <a:pt x="328" y="519"/>
                  <a:pt x="319" y="511"/>
                </a:cubicBezTo>
                <a:cubicBezTo>
                  <a:pt x="310" y="503"/>
                  <a:pt x="301" y="494"/>
                  <a:pt x="293" y="485"/>
                </a:cubicBezTo>
                <a:cubicBezTo>
                  <a:pt x="286" y="475"/>
                  <a:pt x="280" y="465"/>
                  <a:pt x="275" y="454"/>
                </a:cubicBezTo>
                <a:cubicBezTo>
                  <a:pt x="270" y="443"/>
                  <a:pt x="267" y="432"/>
                  <a:pt x="265" y="420"/>
                </a:cubicBezTo>
                <a:cubicBezTo>
                  <a:pt x="263" y="409"/>
                  <a:pt x="263" y="397"/>
                  <a:pt x="264" y="385"/>
                </a:cubicBezTo>
                <a:cubicBezTo>
                  <a:pt x="264" y="382"/>
                  <a:pt x="264" y="379"/>
                  <a:pt x="264" y="376"/>
                </a:cubicBezTo>
                <a:cubicBezTo>
                  <a:pt x="265" y="373"/>
                  <a:pt x="265" y="370"/>
                  <a:pt x="266" y="367"/>
                </a:cubicBezTo>
                <a:cubicBezTo>
                  <a:pt x="267" y="362"/>
                  <a:pt x="268" y="356"/>
                  <a:pt x="270" y="350"/>
                </a:cubicBezTo>
                <a:cubicBezTo>
                  <a:pt x="272" y="341"/>
                  <a:pt x="272" y="341"/>
                  <a:pt x="272" y="341"/>
                </a:cubicBezTo>
                <a:cubicBezTo>
                  <a:pt x="273" y="338"/>
                  <a:pt x="274" y="336"/>
                  <a:pt x="275" y="333"/>
                </a:cubicBezTo>
                <a:cubicBezTo>
                  <a:pt x="281" y="315"/>
                  <a:pt x="281" y="315"/>
                  <a:pt x="281" y="315"/>
                </a:cubicBezTo>
                <a:cubicBezTo>
                  <a:pt x="285" y="303"/>
                  <a:pt x="289" y="291"/>
                  <a:pt x="292" y="279"/>
                </a:cubicBezTo>
                <a:cubicBezTo>
                  <a:pt x="297" y="260"/>
                  <a:pt x="297" y="260"/>
                  <a:pt x="297" y="260"/>
                </a:cubicBezTo>
                <a:cubicBezTo>
                  <a:pt x="300" y="241"/>
                  <a:pt x="300" y="241"/>
                  <a:pt x="300" y="241"/>
                </a:cubicBezTo>
                <a:cubicBezTo>
                  <a:pt x="303" y="228"/>
                  <a:pt x="304" y="215"/>
                  <a:pt x="306" y="202"/>
                </a:cubicBezTo>
                <a:cubicBezTo>
                  <a:pt x="307" y="196"/>
                  <a:pt x="307" y="189"/>
                  <a:pt x="307" y="183"/>
                </a:cubicBezTo>
                <a:cubicBezTo>
                  <a:pt x="308" y="176"/>
                  <a:pt x="308" y="170"/>
                  <a:pt x="308" y="163"/>
                </a:cubicBezTo>
                <a:cubicBezTo>
                  <a:pt x="308" y="157"/>
                  <a:pt x="308" y="150"/>
                  <a:pt x="308" y="144"/>
                </a:cubicBezTo>
                <a:cubicBezTo>
                  <a:pt x="307" y="124"/>
                  <a:pt x="307" y="124"/>
                  <a:pt x="307" y="124"/>
                </a:cubicBezTo>
                <a:cubicBezTo>
                  <a:pt x="305" y="111"/>
                  <a:pt x="304" y="99"/>
                  <a:pt x="302" y="86"/>
                </a:cubicBezTo>
                <a:cubicBezTo>
                  <a:pt x="300" y="76"/>
                  <a:pt x="298" y="66"/>
                  <a:pt x="295" y="56"/>
                </a:cubicBezTo>
                <a:cubicBezTo>
                  <a:pt x="303" y="62"/>
                  <a:pt x="312" y="68"/>
                  <a:pt x="320" y="75"/>
                </a:cubicBezTo>
                <a:cubicBezTo>
                  <a:pt x="340" y="91"/>
                  <a:pt x="360" y="107"/>
                  <a:pt x="378" y="126"/>
                </a:cubicBezTo>
                <a:cubicBezTo>
                  <a:pt x="396" y="144"/>
                  <a:pt x="414" y="163"/>
                  <a:pt x="429" y="183"/>
                </a:cubicBezTo>
                <a:cubicBezTo>
                  <a:pt x="437" y="194"/>
                  <a:pt x="444" y="204"/>
                  <a:pt x="451" y="215"/>
                </a:cubicBezTo>
                <a:cubicBezTo>
                  <a:pt x="457" y="226"/>
                  <a:pt x="464" y="237"/>
                  <a:pt x="469" y="249"/>
                </a:cubicBezTo>
                <a:cubicBezTo>
                  <a:pt x="475" y="260"/>
                  <a:pt x="480" y="272"/>
                  <a:pt x="484" y="284"/>
                </a:cubicBezTo>
                <a:cubicBezTo>
                  <a:pt x="488" y="296"/>
                  <a:pt x="491" y="308"/>
                  <a:pt x="493" y="321"/>
                </a:cubicBezTo>
                <a:cubicBezTo>
                  <a:pt x="496" y="333"/>
                  <a:pt x="497" y="346"/>
                  <a:pt x="498" y="358"/>
                </a:cubicBezTo>
                <a:cubicBezTo>
                  <a:pt x="498" y="371"/>
                  <a:pt x="497" y="384"/>
                  <a:pt x="496" y="397"/>
                </a:cubicBezTo>
                <a:cubicBezTo>
                  <a:pt x="495" y="410"/>
                  <a:pt x="492" y="422"/>
                  <a:pt x="489" y="435"/>
                </a:cubicBezTo>
                <a:cubicBezTo>
                  <a:pt x="486" y="447"/>
                  <a:pt x="481" y="459"/>
                  <a:pt x="476" y="472"/>
                </a:cubicBezTo>
                <a:cubicBezTo>
                  <a:pt x="471" y="484"/>
                  <a:pt x="466" y="496"/>
                  <a:pt x="460" y="507"/>
                </a:cubicBezTo>
                <a:cubicBezTo>
                  <a:pt x="457" y="513"/>
                  <a:pt x="453" y="519"/>
                  <a:pt x="450" y="524"/>
                </a:cubicBezTo>
                <a:cubicBezTo>
                  <a:pt x="448" y="527"/>
                  <a:pt x="447" y="530"/>
                  <a:pt x="445" y="532"/>
                </a:cubicBezTo>
                <a:cubicBezTo>
                  <a:pt x="446" y="523"/>
                  <a:pt x="447" y="513"/>
                  <a:pt x="447" y="502"/>
                </a:cubicBezTo>
                <a:cubicBezTo>
                  <a:pt x="448" y="495"/>
                  <a:pt x="448" y="487"/>
                  <a:pt x="448" y="479"/>
                </a:cubicBezTo>
                <a:cubicBezTo>
                  <a:pt x="448" y="471"/>
                  <a:pt x="448" y="463"/>
                  <a:pt x="448" y="455"/>
                </a:cubicBezTo>
                <a:cubicBezTo>
                  <a:pt x="447" y="447"/>
                  <a:pt x="447" y="439"/>
                  <a:pt x="446" y="431"/>
                </a:cubicBezTo>
                <a:cubicBezTo>
                  <a:pt x="445" y="424"/>
                  <a:pt x="444" y="416"/>
                  <a:pt x="443" y="408"/>
                </a:cubicBezTo>
                <a:cubicBezTo>
                  <a:pt x="443" y="404"/>
                  <a:pt x="442" y="400"/>
                  <a:pt x="442" y="396"/>
                </a:cubicBezTo>
                <a:cubicBezTo>
                  <a:pt x="441" y="393"/>
                  <a:pt x="440" y="389"/>
                  <a:pt x="440" y="385"/>
                </a:cubicBezTo>
                <a:cubicBezTo>
                  <a:pt x="438" y="378"/>
                  <a:pt x="437" y="370"/>
                  <a:pt x="435" y="363"/>
                </a:cubicBezTo>
                <a:cubicBezTo>
                  <a:pt x="431" y="348"/>
                  <a:pt x="428" y="335"/>
                  <a:pt x="423" y="322"/>
                </a:cubicBezTo>
                <a:cubicBezTo>
                  <a:pt x="419" y="309"/>
                  <a:pt x="414" y="297"/>
                  <a:pt x="409" y="286"/>
                </a:cubicBezTo>
                <a:cubicBezTo>
                  <a:pt x="404" y="275"/>
                  <a:pt x="399" y="265"/>
                  <a:pt x="395" y="257"/>
                </a:cubicBezTo>
                <a:cubicBezTo>
                  <a:pt x="390" y="249"/>
                  <a:pt x="385" y="242"/>
                  <a:pt x="381" y="236"/>
                </a:cubicBezTo>
                <a:cubicBezTo>
                  <a:pt x="378" y="230"/>
                  <a:pt x="374" y="226"/>
                  <a:pt x="372" y="223"/>
                </a:cubicBezTo>
                <a:cubicBezTo>
                  <a:pt x="370" y="220"/>
                  <a:pt x="368" y="219"/>
                  <a:pt x="368" y="219"/>
                </a:cubicBezTo>
                <a:cubicBezTo>
                  <a:pt x="368" y="219"/>
                  <a:pt x="369" y="221"/>
                  <a:pt x="370" y="224"/>
                </a:cubicBezTo>
                <a:cubicBezTo>
                  <a:pt x="372" y="227"/>
                  <a:pt x="373" y="232"/>
                  <a:pt x="376" y="239"/>
                </a:cubicBezTo>
                <a:cubicBezTo>
                  <a:pt x="378" y="245"/>
                  <a:pt x="381" y="253"/>
                  <a:pt x="383" y="262"/>
                </a:cubicBezTo>
                <a:cubicBezTo>
                  <a:pt x="386" y="271"/>
                  <a:pt x="389" y="281"/>
                  <a:pt x="392" y="292"/>
                </a:cubicBezTo>
                <a:cubicBezTo>
                  <a:pt x="395" y="303"/>
                  <a:pt x="397" y="315"/>
                  <a:pt x="400" y="328"/>
                </a:cubicBezTo>
                <a:cubicBezTo>
                  <a:pt x="403" y="341"/>
                  <a:pt x="405" y="354"/>
                  <a:pt x="407" y="368"/>
                </a:cubicBezTo>
                <a:cubicBezTo>
                  <a:pt x="409" y="382"/>
                  <a:pt x="411" y="397"/>
                  <a:pt x="412" y="412"/>
                </a:cubicBezTo>
                <a:cubicBezTo>
                  <a:pt x="414" y="426"/>
                  <a:pt x="415" y="441"/>
                  <a:pt x="416" y="457"/>
                </a:cubicBezTo>
                <a:cubicBezTo>
                  <a:pt x="416" y="464"/>
                  <a:pt x="416" y="472"/>
                  <a:pt x="416" y="479"/>
                </a:cubicBezTo>
                <a:cubicBezTo>
                  <a:pt x="416" y="487"/>
                  <a:pt x="416" y="494"/>
                  <a:pt x="416" y="502"/>
                </a:cubicBezTo>
                <a:cubicBezTo>
                  <a:pt x="416" y="509"/>
                  <a:pt x="416" y="516"/>
                  <a:pt x="416" y="524"/>
                </a:cubicBezTo>
                <a:cubicBezTo>
                  <a:pt x="416" y="531"/>
                  <a:pt x="415" y="538"/>
                  <a:pt x="415" y="545"/>
                </a:cubicBezTo>
                <a:cubicBezTo>
                  <a:pt x="415" y="552"/>
                  <a:pt x="414" y="559"/>
                  <a:pt x="414" y="566"/>
                </a:cubicBezTo>
                <a:cubicBezTo>
                  <a:pt x="413" y="573"/>
                  <a:pt x="413" y="580"/>
                  <a:pt x="412" y="586"/>
                </a:cubicBezTo>
                <a:cubicBezTo>
                  <a:pt x="412" y="593"/>
                  <a:pt x="411" y="599"/>
                  <a:pt x="410" y="605"/>
                </a:cubicBezTo>
                <a:cubicBezTo>
                  <a:pt x="410" y="612"/>
                  <a:pt x="409" y="618"/>
                  <a:pt x="408" y="623"/>
                </a:cubicBezTo>
                <a:cubicBezTo>
                  <a:pt x="407" y="635"/>
                  <a:pt x="406" y="645"/>
                  <a:pt x="404" y="655"/>
                </a:cubicBezTo>
                <a:cubicBezTo>
                  <a:pt x="403" y="664"/>
                  <a:pt x="402" y="672"/>
                  <a:pt x="401" y="679"/>
                </a:cubicBezTo>
                <a:cubicBezTo>
                  <a:pt x="400" y="685"/>
                  <a:pt x="400" y="690"/>
                  <a:pt x="399" y="694"/>
                </a:cubicBezTo>
                <a:cubicBezTo>
                  <a:pt x="398" y="692"/>
                  <a:pt x="397" y="689"/>
                  <a:pt x="396" y="686"/>
                </a:cubicBezTo>
                <a:cubicBezTo>
                  <a:pt x="394" y="682"/>
                  <a:pt x="391" y="678"/>
                  <a:pt x="388" y="673"/>
                </a:cubicBezTo>
                <a:cubicBezTo>
                  <a:pt x="385" y="668"/>
                  <a:pt x="381" y="662"/>
                  <a:pt x="377" y="657"/>
                </a:cubicBezTo>
                <a:cubicBezTo>
                  <a:pt x="373" y="651"/>
                  <a:pt x="368" y="644"/>
                  <a:pt x="363" y="638"/>
                </a:cubicBezTo>
                <a:cubicBezTo>
                  <a:pt x="357" y="632"/>
                  <a:pt x="351" y="626"/>
                  <a:pt x="345" y="619"/>
                </a:cubicBezTo>
                <a:cubicBezTo>
                  <a:pt x="342" y="616"/>
                  <a:pt x="338" y="613"/>
                  <a:pt x="335" y="610"/>
                </a:cubicBezTo>
                <a:cubicBezTo>
                  <a:pt x="334" y="610"/>
                  <a:pt x="334" y="609"/>
                  <a:pt x="333" y="609"/>
                </a:cubicBezTo>
                <a:cubicBezTo>
                  <a:pt x="332" y="606"/>
                  <a:pt x="332" y="603"/>
                  <a:pt x="330" y="600"/>
                </a:cubicBezTo>
                <a:cubicBezTo>
                  <a:pt x="328" y="592"/>
                  <a:pt x="325" y="585"/>
                  <a:pt x="321" y="577"/>
                </a:cubicBezTo>
                <a:cubicBezTo>
                  <a:pt x="318" y="570"/>
                  <a:pt x="313" y="563"/>
                  <a:pt x="309" y="556"/>
                </a:cubicBezTo>
                <a:cubicBezTo>
                  <a:pt x="307" y="552"/>
                  <a:pt x="304" y="549"/>
                  <a:pt x="302" y="546"/>
                </a:cubicBezTo>
                <a:cubicBezTo>
                  <a:pt x="300" y="544"/>
                  <a:pt x="299" y="542"/>
                  <a:pt x="298" y="541"/>
                </a:cubicBezTo>
                <a:cubicBezTo>
                  <a:pt x="294" y="536"/>
                  <a:pt x="294" y="536"/>
                  <a:pt x="294" y="536"/>
                </a:cubicBezTo>
                <a:cubicBezTo>
                  <a:pt x="289" y="532"/>
                  <a:pt x="289" y="532"/>
                  <a:pt x="289" y="532"/>
                </a:cubicBezTo>
                <a:cubicBezTo>
                  <a:pt x="287" y="529"/>
                  <a:pt x="287" y="529"/>
                  <a:pt x="287" y="529"/>
                </a:cubicBezTo>
                <a:cubicBezTo>
                  <a:pt x="285" y="527"/>
                  <a:pt x="285" y="527"/>
                  <a:pt x="285" y="527"/>
                </a:cubicBezTo>
                <a:cubicBezTo>
                  <a:pt x="275" y="519"/>
                  <a:pt x="275" y="519"/>
                  <a:pt x="275" y="519"/>
                </a:cubicBezTo>
                <a:cubicBezTo>
                  <a:pt x="265" y="512"/>
                  <a:pt x="265" y="512"/>
                  <a:pt x="265" y="512"/>
                </a:cubicBezTo>
                <a:cubicBezTo>
                  <a:pt x="261" y="509"/>
                  <a:pt x="257" y="507"/>
                  <a:pt x="254" y="505"/>
                </a:cubicBezTo>
                <a:cubicBezTo>
                  <a:pt x="250" y="503"/>
                  <a:pt x="246" y="501"/>
                  <a:pt x="242" y="500"/>
                </a:cubicBezTo>
                <a:cubicBezTo>
                  <a:pt x="236" y="497"/>
                  <a:pt x="236" y="497"/>
                  <a:pt x="236" y="497"/>
                </a:cubicBezTo>
                <a:cubicBezTo>
                  <a:pt x="234" y="496"/>
                  <a:pt x="232" y="496"/>
                  <a:pt x="230" y="495"/>
                </a:cubicBezTo>
                <a:cubicBezTo>
                  <a:pt x="222" y="492"/>
                  <a:pt x="214" y="490"/>
                  <a:pt x="206" y="488"/>
                </a:cubicBezTo>
                <a:cubicBezTo>
                  <a:pt x="193" y="485"/>
                  <a:pt x="193" y="485"/>
                  <a:pt x="193" y="485"/>
                </a:cubicBezTo>
                <a:cubicBezTo>
                  <a:pt x="181" y="484"/>
                  <a:pt x="181" y="484"/>
                  <a:pt x="181" y="484"/>
                </a:cubicBezTo>
                <a:cubicBezTo>
                  <a:pt x="172" y="483"/>
                  <a:pt x="164" y="482"/>
                  <a:pt x="156" y="482"/>
                </a:cubicBezTo>
                <a:cubicBezTo>
                  <a:pt x="151" y="482"/>
                  <a:pt x="147" y="482"/>
                  <a:pt x="143" y="483"/>
                </a:cubicBezTo>
                <a:cubicBezTo>
                  <a:pt x="139" y="483"/>
                  <a:pt x="135" y="483"/>
                  <a:pt x="131" y="483"/>
                </a:cubicBezTo>
                <a:cubicBezTo>
                  <a:pt x="122" y="484"/>
                  <a:pt x="114" y="485"/>
                  <a:pt x="106" y="486"/>
                </a:cubicBezTo>
                <a:cubicBezTo>
                  <a:pt x="98" y="488"/>
                  <a:pt x="90" y="489"/>
                  <a:pt x="81" y="491"/>
                </a:cubicBezTo>
                <a:cubicBezTo>
                  <a:pt x="73" y="493"/>
                  <a:pt x="65" y="495"/>
                  <a:pt x="57" y="498"/>
                </a:cubicBezTo>
                <a:cubicBezTo>
                  <a:pt x="50" y="500"/>
                  <a:pt x="42" y="502"/>
                  <a:pt x="34" y="505"/>
                </a:cubicBezTo>
                <a:cubicBezTo>
                  <a:pt x="26" y="508"/>
                  <a:pt x="19" y="511"/>
                  <a:pt x="10" y="515"/>
                </a:cubicBezTo>
                <a:cubicBezTo>
                  <a:pt x="6" y="517"/>
                  <a:pt x="2" y="521"/>
                  <a:pt x="1" y="526"/>
                </a:cubicBezTo>
                <a:cubicBezTo>
                  <a:pt x="0" y="535"/>
                  <a:pt x="6" y="543"/>
                  <a:pt x="14" y="545"/>
                </a:cubicBezTo>
                <a:cubicBezTo>
                  <a:pt x="15" y="545"/>
                  <a:pt x="15" y="545"/>
                  <a:pt x="15" y="545"/>
                </a:cubicBezTo>
                <a:cubicBezTo>
                  <a:pt x="17" y="545"/>
                  <a:pt x="17" y="545"/>
                  <a:pt x="17" y="545"/>
                </a:cubicBezTo>
                <a:cubicBezTo>
                  <a:pt x="18" y="545"/>
                  <a:pt x="18" y="546"/>
                  <a:pt x="19" y="546"/>
                </a:cubicBezTo>
                <a:cubicBezTo>
                  <a:pt x="21" y="546"/>
                  <a:pt x="23" y="547"/>
                  <a:pt x="24" y="547"/>
                </a:cubicBezTo>
                <a:cubicBezTo>
                  <a:pt x="27" y="548"/>
                  <a:pt x="31" y="549"/>
                  <a:pt x="34" y="550"/>
                </a:cubicBezTo>
                <a:cubicBezTo>
                  <a:pt x="41" y="552"/>
                  <a:pt x="47" y="555"/>
                  <a:pt x="54" y="558"/>
                </a:cubicBezTo>
                <a:cubicBezTo>
                  <a:pt x="60" y="560"/>
                  <a:pt x="67" y="564"/>
                  <a:pt x="73" y="567"/>
                </a:cubicBezTo>
                <a:cubicBezTo>
                  <a:pt x="82" y="572"/>
                  <a:pt x="82" y="572"/>
                  <a:pt x="82" y="572"/>
                </a:cubicBezTo>
                <a:cubicBezTo>
                  <a:pt x="85" y="574"/>
                  <a:pt x="88" y="576"/>
                  <a:pt x="91" y="578"/>
                </a:cubicBezTo>
                <a:cubicBezTo>
                  <a:pt x="94" y="580"/>
                  <a:pt x="97" y="582"/>
                  <a:pt x="100" y="584"/>
                </a:cubicBezTo>
                <a:cubicBezTo>
                  <a:pt x="103" y="586"/>
                  <a:pt x="106" y="588"/>
                  <a:pt x="108" y="590"/>
                </a:cubicBezTo>
                <a:cubicBezTo>
                  <a:pt x="114" y="595"/>
                  <a:pt x="120" y="599"/>
                  <a:pt x="125" y="604"/>
                </a:cubicBezTo>
                <a:cubicBezTo>
                  <a:pt x="133" y="612"/>
                  <a:pt x="133" y="612"/>
                  <a:pt x="133" y="612"/>
                </a:cubicBezTo>
                <a:cubicBezTo>
                  <a:pt x="140" y="619"/>
                  <a:pt x="140" y="619"/>
                  <a:pt x="140" y="619"/>
                </a:cubicBezTo>
                <a:cubicBezTo>
                  <a:pt x="145" y="624"/>
                  <a:pt x="150" y="630"/>
                  <a:pt x="155" y="636"/>
                </a:cubicBezTo>
                <a:cubicBezTo>
                  <a:pt x="162" y="645"/>
                  <a:pt x="162" y="645"/>
                  <a:pt x="162" y="645"/>
                </a:cubicBezTo>
                <a:cubicBezTo>
                  <a:pt x="165" y="648"/>
                  <a:pt x="167" y="651"/>
                  <a:pt x="170" y="654"/>
                </a:cubicBezTo>
                <a:cubicBezTo>
                  <a:pt x="173" y="657"/>
                  <a:pt x="176" y="659"/>
                  <a:pt x="179" y="662"/>
                </a:cubicBezTo>
                <a:cubicBezTo>
                  <a:pt x="182" y="665"/>
                  <a:pt x="186" y="667"/>
                  <a:pt x="189" y="669"/>
                </a:cubicBezTo>
                <a:cubicBezTo>
                  <a:pt x="196" y="674"/>
                  <a:pt x="203" y="678"/>
                  <a:pt x="211" y="681"/>
                </a:cubicBezTo>
                <a:cubicBezTo>
                  <a:pt x="219" y="684"/>
                  <a:pt x="227" y="686"/>
                  <a:pt x="235" y="687"/>
                </a:cubicBezTo>
                <a:cubicBezTo>
                  <a:pt x="252" y="688"/>
                  <a:pt x="268" y="685"/>
                  <a:pt x="283" y="679"/>
                </a:cubicBezTo>
                <a:cubicBezTo>
                  <a:pt x="290" y="676"/>
                  <a:pt x="297" y="672"/>
                  <a:pt x="303" y="668"/>
                </a:cubicBezTo>
                <a:cubicBezTo>
                  <a:pt x="310" y="664"/>
                  <a:pt x="316" y="659"/>
                  <a:pt x="321" y="654"/>
                </a:cubicBezTo>
                <a:cubicBezTo>
                  <a:pt x="315" y="658"/>
                  <a:pt x="308" y="661"/>
                  <a:pt x="301" y="664"/>
                </a:cubicBezTo>
                <a:cubicBezTo>
                  <a:pt x="294" y="667"/>
                  <a:pt x="287" y="669"/>
                  <a:pt x="280" y="671"/>
                </a:cubicBezTo>
                <a:cubicBezTo>
                  <a:pt x="266" y="674"/>
                  <a:pt x="251" y="675"/>
                  <a:pt x="238" y="672"/>
                </a:cubicBezTo>
                <a:cubicBezTo>
                  <a:pt x="231" y="670"/>
                  <a:pt x="224" y="668"/>
                  <a:pt x="218" y="665"/>
                </a:cubicBezTo>
                <a:cubicBezTo>
                  <a:pt x="212" y="661"/>
                  <a:pt x="207" y="658"/>
                  <a:pt x="202" y="653"/>
                </a:cubicBezTo>
                <a:cubicBezTo>
                  <a:pt x="196" y="649"/>
                  <a:pt x="192" y="644"/>
                  <a:pt x="187" y="638"/>
                </a:cubicBezTo>
                <a:cubicBezTo>
                  <a:pt x="185" y="636"/>
                  <a:pt x="183" y="633"/>
                  <a:pt x="181" y="630"/>
                </a:cubicBezTo>
                <a:cubicBezTo>
                  <a:pt x="174" y="621"/>
                  <a:pt x="174" y="621"/>
                  <a:pt x="174" y="621"/>
                </a:cubicBezTo>
                <a:cubicBezTo>
                  <a:pt x="170" y="615"/>
                  <a:pt x="166" y="609"/>
                  <a:pt x="160" y="602"/>
                </a:cubicBezTo>
                <a:cubicBezTo>
                  <a:pt x="152" y="593"/>
                  <a:pt x="152" y="593"/>
                  <a:pt x="152" y="593"/>
                </a:cubicBezTo>
                <a:cubicBezTo>
                  <a:pt x="144" y="584"/>
                  <a:pt x="144" y="584"/>
                  <a:pt x="144" y="584"/>
                </a:cubicBezTo>
                <a:cubicBezTo>
                  <a:pt x="139" y="579"/>
                  <a:pt x="133" y="573"/>
                  <a:pt x="127" y="568"/>
                </a:cubicBezTo>
                <a:cubicBezTo>
                  <a:pt x="124" y="565"/>
                  <a:pt x="121" y="563"/>
                  <a:pt x="118" y="561"/>
                </a:cubicBezTo>
                <a:cubicBezTo>
                  <a:pt x="114" y="558"/>
                  <a:pt x="111" y="556"/>
                  <a:pt x="108" y="553"/>
                </a:cubicBezTo>
                <a:cubicBezTo>
                  <a:pt x="105" y="551"/>
                  <a:pt x="102" y="549"/>
                  <a:pt x="98" y="546"/>
                </a:cubicBezTo>
                <a:cubicBezTo>
                  <a:pt x="88" y="540"/>
                  <a:pt x="88" y="540"/>
                  <a:pt x="88" y="540"/>
                </a:cubicBezTo>
                <a:cubicBezTo>
                  <a:pt x="81" y="536"/>
                  <a:pt x="74" y="532"/>
                  <a:pt x="67" y="529"/>
                </a:cubicBezTo>
                <a:cubicBezTo>
                  <a:pt x="66" y="529"/>
                  <a:pt x="66" y="529"/>
                  <a:pt x="65" y="528"/>
                </a:cubicBezTo>
                <a:cubicBezTo>
                  <a:pt x="66" y="528"/>
                  <a:pt x="66" y="528"/>
                  <a:pt x="67" y="528"/>
                </a:cubicBezTo>
                <a:cubicBezTo>
                  <a:pt x="81" y="523"/>
                  <a:pt x="96" y="519"/>
                  <a:pt x="111" y="517"/>
                </a:cubicBezTo>
                <a:cubicBezTo>
                  <a:pt x="119" y="515"/>
                  <a:pt x="126" y="514"/>
                  <a:pt x="134" y="513"/>
                </a:cubicBezTo>
                <a:cubicBezTo>
                  <a:pt x="137" y="512"/>
                  <a:pt x="141" y="512"/>
                  <a:pt x="145" y="512"/>
                </a:cubicBezTo>
                <a:cubicBezTo>
                  <a:pt x="149" y="511"/>
                  <a:pt x="153" y="511"/>
                  <a:pt x="156" y="511"/>
                </a:cubicBezTo>
                <a:cubicBezTo>
                  <a:pt x="164" y="511"/>
                  <a:pt x="171" y="511"/>
                  <a:pt x="179" y="511"/>
                </a:cubicBezTo>
                <a:cubicBezTo>
                  <a:pt x="190" y="511"/>
                  <a:pt x="190" y="511"/>
                  <a:pt x="190" y="511"/>
                </a:cubicBezTo>
                <a:cubicBezTo>
                  <a:pt x="201" y="513"/>
                  <a:pt x="201" y="513"/>
                  <a:pt x="201" y="513"/>
                </a:cubicBezTo>
                <a:cubicBezTo>
                  <a:pt x="209" y="514"/>
                  <a:pt x="216" y="515"/>
                  <a:pt x="223" y="517"/>
                </a:cubicBezTo>
                <a:cubicBezTo>
                  <a:pt x="225" y="518"/>
                  <a:pt x="227" y="518"/>
                  <a:pt x="229" y="519"/>
                </a:cubicBezTo>
                <a:cubicBezTo>
                  <a:pt x="234" y="521"/>
                  <a:pt x="234" y="521"/>
                  <a:pt x="234" y="521"/>
                </a:cubicBezTo>
                <a:cubicBezTo>
                  <a:pt x="237" y="522"/>
                  <a:pt x="241" y="523"/>
                  <a:pt x="244" y="525"/>
                </a:cubicBezTo>
                <a:cubicBezTo>
                  <a:pt x="248" y="526"/>
                  <a:pt x="251" y="527"/>
                  <a:pt x="254" y="529"/>
                </a:cubicBezTo>
                <a:cubicBezTo>
                  <a:pt x="264" y="535"/>
                  <a:pt x="264" y="535"/>
                  <a:pt x="264" y="535"/>
                </a:cubicBezTo>
                <a:cubicBezTo>
                  <a:pt x="274" y="541"/>
                  <a:pt x="274" y="541"/>
                  <a:pt x="274" y="541"/>
                </a:cubicBezTo>
                <a:cubicBezTo>
                  <a:pt x="276" y="542"/>
                  <a:pt x="276" y="542"/>
                  <a:pt x="276" y="542"/>
                </a:cubicBezTo>
                <a:cubicBezTo>
                  <a:pt x="278" y="544"/>
                  <a:pt x="278" y="544"/>
                  <a:pt x="278" y="544"/>
                </a:cubicBezTo>
                <a:cubicBezTo>
                  <a:pt x="282" y="548"/>
                  <a:pt x="282" y="548"/>
                  <a:pt x="282" y="548"/>
                </a:cubicBezTo>
                <a:cubicBezTo>
                  <a:pt x="287" y="551"/>
                  <a:pt x="287" y="551"/>
                  <a:pt x="287" y="551"/>
                </a:cubicBezTo>
                <a:cubicBezTo>
                  <a:pt x="291" y="555"/>
                  <a:pt x="291" y="555"/>
                  <a:pt x="291" y="555"/>
                </a:cubicBezTo>
                <a:cubicBezTo>
                  <a:pt x="294" y="558"/>
                  <a:pt x="297" y="561"/>
                  <a:pt x="299" y="564"/>
                </a:cubicBezTo>
                <a:cubicBezTo>
                  <a:pt x="306" y="573"/>
                  <a:pt x="306" y="573"/>
                  <a:pt x="306" y="573"/>
                </a:cubicBezTo>
                <a:cubicBezTo>
                  <a:pt x="308" y="575"/>
                  <a:pt x="308" y="575"/>
                  <a:pt x="308" y="575"/>
                </a:cubicBezTo>
                <a:cubicBezTo>
                  <a:pt x="310" y="577"/>
                  <a:pt x="310" y="577"/>
                  <a:pt x="310" y="577"/>
                </a:cubicBezTo>
                <a:cubicBezTo>
                  <a:pt x="313" y="582"/>
                  <a:pt x="313" y="582"/>
                  <a:pt x="313" y="582"/>
                </a:cubicBezTo>
                <a:cubicBezTo>
                  <a:pt x="318" y="588"/>
                  <a:pt x="322" y="595"/>
                  <a:pt x="326" y="602"/>
                </a:cubicBezTo>
                <a:cubicBezTo>
                  <a:pt x="326" y="602"/>
                  <a:pt x="326" y="603"/>
                  <a:pt x="327" y="603"/>
                </a:cubicBezTo>
                <a:cubicBezTo>
                  <a:pt x="326" y="602"/>
                  <a:pt x="325" y="602"/>
                  <a:pt x="324" y="601"/>
                </a:cubicBezTo>
                <a:cubicBezTo>
                  <a:pt x="316" y="595"/>
                  <a:pt x="308" y="590"/>
                  <a:pt x="300" y="584"/>
                </a:cubicBezTo>
                <a:cubicBezTo>
                  <a:pt x="292" y="579"/>
                  <a:pt x="284" y="574"/>
                  <a:pt x="275" y="570"/>
                </a:cubicBezTo>
                <a:cubicBezTo>
                  <a:pt x="266" y="566"/>
                  <a:pt x="258" y="562"/>
                  <a:pt x="249" y="559"/>
                </a:cubicBezTo>
                <a:cubicBezTo>
                  <a:pt x="245" y="557"/>
                  <a:pt x="241" y="556"/>
                  <a:pt x="237" y="555"/>
                </a:cubicBezTo>
                <a:cubicBezTo>
                  <a:pt x="232" y="553"/>
                  <a:pt x="228" y="552"/>
                  <a:pt x="224" y="551"/>
                </a:cubicBezTo>
                <a:cubicBezTo>
                  <a:pt x="220" y="550"/>
                  <a:pt x="216" y="549"/>
                  <a:pt x="212" y="549"/>
                </a:cubicBezTo>
                <a:cubicBezTo>
                  <a:pt x="208" y="548"/>
                  <a:pt x="205" y="547"/>
                  <a:pt x="201" y="547"/>
                </a:cubicBezTo>
                <a:cubicBezTo>
                  <a:pt x="194" y="546"/>
                  <a:pt x="187" y="545"/>
                  <a:pt x="181" y="545"/>
                </a:cubicBezTo>
                <a:cubicBezTo>
                  <a:pt x="175" y="545"/>
                  <a:pt x="170" y="545"/>
                  <a:pt x="166" y="546"/>
                </a:cubicBezTo>
                <a:cubicBezTo>
                  <a:pt x="162" y="546"/>
                  <a:pt x="158" y="546"/>
                  <a:pt x="156" y="547"/>
                </a:cubicBezTo>
                <a:cubicBezTo>
                  <a:pt x="154" y="547"/>
                  <a:pt x="153" y="547"/>
                  <a:pt x="153" y="547"/>
                </a:cubicBezTo>
                <a:cubicBezTo>
                  <a:pt x="153" y="547"/>
                  <a:pt x="154" y="548"/>
                  <a:pt x="156" y="549"/>
                </a:cubicBezTo>
                <a:cubicBezTo>
                  <a:pt x="158" y="549"/>
                  <a:pt x="161" y="551"/>
                  <a:pt x="165" y="552"/>
                </a:cubicBezTo>
                <a:cubicBezTo>
                  <a:pt x="169" y="553"/>
                  <a:pt x="174" y="555"/>
                  <a:pt x="179" y="557"/>
                </a:cubicBezTo>
                <a:cubicBezTo>
                  <a:pt x="184" y="559"/>
                  <a:pt x="190" y="562"/>
                  <a:pt x="196" y="565"/>
                </a:cubicBezTo>
                <a:cubicBezTo>
                  <a:pt x="199" y="566"/>
                  <a:pt x="203" y="567"/>
                  <a:pt x="206" y="569"/>
                </a:cubicBezTo>
                <a:cubicBezTo>
                  <a:pt x="209" y="571"/>
                  <a:pt x="213" y="572"/>
                  <a:pt x="216" y="574"/>
                </a:cubicBezTo>
                <a:cubicBezTo>
                  <a:pt x="220" y="576"/>
                  <a:pt x="223" y="577"/>
                  <a:pt x="227" y="579"/>
                </a:cubicBezTo>
                <a:cubicBezTo>
                  <a:pt x="230" y="581"/>
                  <a:pt x="234" y="583"/>
                  <a:pt x="238" y="585"/>
                </a:cubicBezTo>
                <a:cubicBezTo>
                  <a:pt x="241" y="587"/>
                  <a:pt x="245" y="589"/>
                  <a:pt x="249" y="591"/>
                </a:cubicBezTo>
                <a:cubicBezTo>
                  <a:pt x="253" y="593"/>
                  <a:pt x="257" y="595"/>
                  <a:pt x="260" y="597"/>
                </a:cubicBezTo>
                <a:cubicBezTo>
                  <a:pt x="264" y="599"/>
                  <a:pt x="268" y="602"/>
                  <a:pt x="272" y="604"/>
                </a:cubicBezTo>
                <a:cubicBezTo>
                  <a:pt x="276" y="607"/>
                  <a:pt x="279" y="609"/>
                  <a:pt x="283" y="611"/>
                </a:cubicBezTo>
                <a:cubicBezTo>
                  <a:pt x="291" y="616"/>
                  <a:pt x="298" y="621"/>
                  <a:pt x="306" y="626"/>
                </a:cubicBezTo>
                <a:cubicBezTo>
                  <a:pt x="313" y="631"/>
                  <a:pt x="320" y="636"/>
                  <a:pt x="327" y="641"/>
                </a:cubicBezTo>
                <a:cubicBezTo>
                  <a:pt x="333" y="646"/>
                  <a:pt x="340" y="651"/>
                  <a:pt x="346" y="656"/>
                </a:cubicBezTo>
                <a:cubicBezTo>
                  <a:pt x="350" y="658"/>
                  <a:pt x="352" y="660"/>
                  <a:pt x="355" y="663"/>
                </a:cubicBezTo>
                <a:cubicBezTo>
                  <a:pt x="358" y="665"/>
                  <a:pt x="361" y="667"/>
                  <a:pt x="364" y="669"/>
                </a:cubicBezTo>
                <a:cubicBezTo>
                  <a:pt x="369" y="674"/>
                  <a:pt x="375" y="677"/>
                  <a:pt x="379" y="681"/>
                </a:cubicBezTo>
                <a:cubicBezTo>
                  <a:pt x="383" y="685"/>
                  <a:pt x="387" y="688"/>
                  <a:pt x="391" y="690"/>
                </a:cubicBezTo>
                <a:cubicBezTo>
                  <a:pt x="394" y="693"/>
                  <a:pt x="397" y="695"/>
                  <a:pt x="399" y="696"/>
                </a:cubicBezTo>
                <a:cubicBezTo>
                  <a:pt x="399" y="699"/>
                  <a:pt x="399" y="700"/>
                  <a:pt x="399" y="700"/>
                </a:cubicBezTo>
                <a:cubicBezTo>
                  <a:pt x="399" y="700"/>
                  <a:pt x="399" y="699"/>
                  <a:pt x="400" y="697"/>
                </a:cubicBezTo>
                <a:cubicBezTo>
                  <a:pt x="401" y="698"/>
                  <a:pt x="401" y="698"/>
                  <a:pt x="401" y="698"/>
                </a:cubicBezTo>
                <a:cubicBezTo>
                  <a:pt x="401" y="698"/>
                  <a:pt x="401" y="697"/>
                  <a:pt x="400" y="696"/>
                </a:cubicBezTo>
                <a:cubicBezTo>
                  <a:pt x="401" y="696"/>
                  <a:pt x="401" y="696"/>
                  <a:pt x="401" y="695"/>
                </a:cubicBezTo>
                <a:cubicBezTo>
                  <a:pt x="403" y="695"/>
                  <a:pt x="407" y="695"/>
                  <a:pt x="412" y="694"/>
                </a:cubicBezTo>
                <a:cubicBezTo>
                  <a:pt x="416" y="694"/>
                  <a:pt x="421" y="693"/>
                  <a:pt x="427" y="692"/>
                </a:cubicBezTo>
                <a:cubicBezTo>
                  <a:pt x="433" y="691"/>
                  <a:pt x="439" y="690"/>
                  <a:pt x="446" y="688"/>
                </a:cubicBezTo>
                <a:cubicBezTo>
                  <a:pt x="453" y="686"/>
                  <a:pt x="460" y="684"/>
                  <a:pt x="468" y="681"/>
                </a:cubicBezTo>
                <a:cubicBezTo>
                  <a:pt x="476" y="678"/>
                  <a:pt x="484" y="675"/>
                  <a:pt x="492" y="671"/>
                </a:cubicBezTo>
                <a:cubicBezTo>
                  <a:pt x="496" y="669"/>
                  <a:pt x="500" y="667"/>
                  <a:pt x="504" y="665"/>
                </a:cubicBezTo>
                <a:cubicBezTo>
                  <a:pt x="505" y="664"/>
                  <a:pt x="506" y="664"/>
                  <a:pt x="506" y="663"/>
                </a:cubicBezTo>
                <a:cubicBezTo>
                  <a:pt x="509" y="664"/>
                  <a:pt x="512" y="664"/>
                  <a:pt x="516" y="664"/>
                </a:cubicBezTo>
                <a:cubicBezTo>
                  <a:pt x="524" y="664"/>
                  <a:pt x="532" y="664"/>
                  <a:pt x="540" y="663"/>
                </a:cubicBezTo>
                <a:cubicBezTo>
                  <a:pt x="548" y="663"/>
                  <a:pt x="556" y="661"/>
                  <a:pt x="564" y="660"/>
                </a:cubicBezTo>
                <a:cubicBezTo>
                  <a:pt x="568" y="659"/>
                  <a:pt x="572" y="657"/>
                  <a:pt x="576" y="656"/>
                </a:cubicBezTo>
                <a:cubicBezTo>
                  <a:pt x="578" y="656"/>
                  <a:pt x="580" y="655"/>
                  <a:pt x="582" y="654"/>
                </a:cubicBezTo>
                <a:cubicBezTo>
                  <a:pt x="588" y="652"/>
                  <a:pt x="588" y="652"/>
                  <a:pt x="588" y="652"/>
                </a:cubicBezTo>
                <a:cubicBezTo>
                  <a:pt x="594" y="650"/>
                  <a:pt x="594" y="650"/>
                  <a:pt x="594" y="650"/>
                </a:cubicBezTo>
                <a:cubicBezTo>
                  <a:pt x="597" y="648"/>
                  <a:pt x="597" y="648"/>
                  <a:pt x="597" y="648"/>
                </a:cubicBezTo>
                <a:cubicBezTo>
                  <a:pt x="600" y="647"/>
                  <a:pt x="600" y="647"/>
                  <a:pt x="600" y="647"/>
                </a:cubicBezTo>
                <a:cubicBezTo>
                  <a:pt x="611" y="641"/>
                  <a:pt x="611" y="641"/>
                  <a:pt x="611" y="641"/>
                </a:cubicBezTo>
                <a:cubicBezTo>
                  <a:pt x="621" y="634"/>
                  <a:pt x="621" y="634"/>
                  <a:pt x="621" y="634"/>
                </a:cubicBezTo>
                <a:cubicBezTo>
                  <a:pt x="625" y="631"/>
                  <a:pt x="628" y="628"/>
                  <a:pt x="631" y="626"/>
                </a:cubicBezTo>
                <a:cubicBezTo>
                  <a:pt x="635" y="623"/>
                  <a:pt x="638" y="620"/>
                  <a:pt x="641" y="617"/>
                </a:cubicBezTo>
                <a:cubicBezTo>
                  <a:pt x="645" y="613"/>
                  <a:pt x="645" y="613"/>
                  <a:pt x="645" y="613"/>
                </a:cubicBezTo>
                <a:cubicBezTo>
                  <a:pt x="647" y="611"/>
                  <a:pt x="648" y="609"/>
                  <a:pt x="649" y="608"/>
                </a:cubicBezTo>
                <a:cubicBezTo>
                  <a:pt x="655" y="601"/>
                  <a:pt x="660" y="594"/>
                  <a:pt x="665" y="587"/>
                </a:cubicBezTo>
                <a:cubicBezTo>
                  <a:pt x="671" y="577"/>
                  <a:pt x="671" y="577"/>
                  <a:pt x="671" y="577"/>
                </a:cubicBezTo>
                <a:cubicBezTo>
                  <a:pt x="677" y="565"/>
                  <a:pt x="677" y="565"/>
                  <a:pt x="677" y="565"/>
                </a:cubicBezTo>
                <a:cubicBezTo>
                  <a:pt x="681" y="558"/>
                  <a:pt x="684" y="550"/>
                  <a:pt x="687" y="542"/>
                </a:cubicBezTo>
                <a:cubicBezTo>
                  <a:pt x="689" y="538"/>
                  <a:pt x="690" y="534"/>
                  <a:pt x="691" y="530"/>
                </a:cubicBezTo>
                <a:cubicBezTo>
                  <a:pt x="693" y="527"/>
                  <a:pt x="694" y="523"/>
                  <a:pt x="695" y="519"/>
                </a:cubicBezTo>
                <a:cubicBezTo>
                  <a:pt x="697" y="511"/>
                  <a:pt x="699" y="502"/>
                  <a:pt x="701" y="494"/>
                </a:cubicBezTo>
                <a:cubicBezTo>
                  <a:pt x="703" y="486"/>
                  <a:pt x="704" y="478"/>
                  <a:pt x="705" y="470"/>
                </a:cubicBezTo>
                <a:cubicBezTo>
                  <a:pt x="706" y="462"/>
                  <a:pt x="707" y="453"/>
                  <a:pt x="708" y="445"/>
                </a:cubicBezTo>
                <a:cubicBezTo>
                  <a:pt x="709" y="437"/>
                  <a:pt x="709" y="429"/>
                  <a:pt x="709" y="420"/>
                </a:cubicBezTo>
                <a:cubicBezTo>
                  <a:pt x="709" y="412"/>
                  <a:pt x="709" y="404"/>
                  <a:pt x="709" y="39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childTnLst>
                          </p:cTn>
                        </p:par>
                        <p:par>
                          <p:cTn id="35" fill="hold">
                            <p:stCondLst>
                              <p:cond delay="500"/>
                            </p:stCondLst>
                            <p:childTnLst>
                              <p:par>
                                <p:cTn id="36" presetID="2" presetClass="entr" presetSubtype="2"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1+#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childTnLst>
                          </p:cTn>
                        </p:par>
                        <p:par>
                          <p:cTn id="40" fill="hold">
                            <p:stCondLst>
                              <p:cond delay="1000"/>
                            </p:stCondLst>
                            <p:childTnLst>
                              <p:par>
                                <p:cTn id="41" presetID="10" presetClass="entr" presetSubtype="0" fill="hold" grpId="0" nodeType="afterEffect">
                                  <p:stCondLst>
                                    <p:cond delay="0"/>
                                  </p:stCondLst>
                                  <p:iterate type="wd">
                                    <p:tmPct val="10000"/>
                                  </p:iterate>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childTnLst>
                                </p:cTn>
                              </p:par>
                            </p:childTnLst>
                          </p:cTn>
                        </p:par>
                        <p:par>
                          <p:cTn id="44" fill="hold">
                            <p:stCondLst>
                              <p:cond delay="17200"/>
                            </p:stCondLst>
                            <p:childTnLst>
                              <p:par>
                                <p:cTn id="45" presetID="42" presetClass="entr" presetSubtype="0"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1000"/>
                                        <p:tgtEl>
                                          <p:spTgt spid="11"/>
                                        </p:tgtEl>
                                      </p:cBhvr>
                                    </p:animEffect>
                                    <p:anim calcmode="lin" valueType="num">
                                      <p:cBhvr>
                                        <p:cTn id="48" dur="1000" fill="hold"/>
                                        <p:tgtEl>
                                          <p:spTgt spid="11"/>
                                        </p:tgtEl>
                                        <p:attrNameLst>
                                          <p:attrName>ppt_x</p:attrName>
                                        </p:attrNameLst>
                                      </p:cBhvr>
                                      <p:tavLst>
                                        <p:tav tm="0">
                                          <p:val>
                                            <p:strVal val="#ppt_x"/>
                                          </p:val>
                                        </p:tav>
                                        <p:tav tm="100000">
                                          <p:val>
                                            <p:strVal val="#ppt_x"/>
                                          </p:val>
                                        </p:tav>
                                      </p:tavLst>
                                    </p:anim>
                                    <p:anim calcmode="lin" valueType="num">
                                      <p:cBhvr>
                                        <p:cTn id="4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p:bldP spid="23" grpId="0"/>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2962610" y="1433419"/>
            <a:ext cx="4413156" cy="3869010"/>
            <a:chOff x="1691680" y="9153"/>
            <a:chExt cx="5611320" cy="4919439"/>
          </a:xfrm>
        </p:grpSpPr>
        <p:pic>
          <p:nvPicPr>
            <p:cNvPr id="80" name="Picture 26" descr="iMac.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9153"/>
              <a:ext cx="5611320" cy="4919439"/>
            </a:xfrm>
            <a:prstGeom prst="rect">
              <a:avLst/>
            </a:prstGeom>
          </p:spPr>
        </p:pic>
        <p:pic>
          <p:nvPicPr>
            <p:cNvPr id="81" name="图片 8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99608" y="670874"/>
              <a:ext cx="4231533" cy="2453956"/>
            </a:xfrm>
            <a:prstGeom prst="rect">
              <a:avLst/>
            </a:prstGeom>
          </p:spPr>
        </p:pic>
      </p:grpSp>
      <p:sp>
        <p:nvSpPr>
          <p:cNvPr id="82" name="TextBox 14"/>
          <p:cNvSpPr txBox="1"/>
          <p:nvPr/>
        </p:nvSpPr>
        <p:spPr>
          <a:xfrm>
            <a:off x="7401785" y="2607741"/>
            <a:ext cx="3704535" cy="2652586"/>
          </a:xfrm>
          <a:prstGeom prst="rect">
            <a:avLst/>
          </a:prstGeom>
          <a:noFill/>
        </p:spPr>
        <p:txBody>
          <a:bodyPr wrap="square" rtlCol="0">
            <a:spAutoFit/>
          </a:bodyPr>
          <a:lstStyle/>
          <a:p>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typesetting industry.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has been the industry's standard.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more.</a:t>
            </a:r>
          </a:p>
          <a:p>
            <a:pPr>
              <a:lnSpc>
                <a:spcPct val="150000"/>
              </a:lnSpc>
            </a:pP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typesetting industry.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has been the industry's standard.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more.</a:t>
            </a:r>
          </a:p>
          <a:p>
            <a:pPr>
              <a:lnSpc>
                <a:spcPct val="150000"/>
              </a:lnSpc>
            </a:pP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typesetting industry.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has been the industry's standard.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more.</a:t>
            </a:r>
          </a:p>
        </p:txBody>
      </p:sp>
      <p:sp>
        <p:nvSpPr>
          <p:cNvPr id="83" name="文本框 82"/>
          <p:cNvSpPr txBox="1"/>
          <p:nvPr/>
        </p:nvSpPr>
        <p:spPr>
          <a:xfrm>
            <a:off x="7401785" y="1953845"/>
            <a:ext cx="248978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dirty="0"/>
              <a:t>ADD </a:t>
            </a:r>
            <a:r>
              <a:rPr lang="en-US" altLang="zh-CN" dirty="0">
                <a:solidFill>
                  <a:srgbClr val="457E00"/>
                </a:solidFill>
              </a:rPr>
              <a:t>YOUR TITLE </a:t>
            </a:r>
            <a:endParaRPr lang="zh-CN" altLang="en-US" dirty="0">
              <a:solidFill>
                <a:srgbClr val="457E00"/>
              </a:solidFill>
            </a:endParaRP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133717">
            <a:off x="-888446" y="2628810"/>
            <a:ext cx="7702113" cy="3844822"/>
          </a:xfrm>
          <a:prstGeom prst="rect">
            <a:avLst/>
          </a:prstGeom>
          <a:effectLst>
            <a:outerShdw blurRad="774700" dist="330200" dir="8100000" algn="tr" rotWithShape="0">
              <a:prstClr val="black">
                <a:alpha val="21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14:presetBounceEnd="31000">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31000">
                                          <p:cBhvr additive="base">
                                            <p:cTn id="7" dur="1000" fill="hold"/>
                                            <p:tgtEl>
                                              <p:spTgt spid="79"/>
                                            </p:tgtEl>
                                            <p:attrNameLst>
                                              <p:attrName>ppt_x</p:attrName>
                                            </p:attrNameLst>
                                          </p:cBhvr>
                                          <p:tavLst>
                                            <p:tav tm="0">
                                              <p:val>
                                                <p:strVal val="#ppt_x"/>
                                              </p:val>
                                            </p:tav>
                                            <p:tav tm="100000">
                                              <p:val>
                                                <p:strVal val="#ppt_x"/>
                                              </p:val>
                                            </p:tav>
                                          </p:tavLst>
                                        </p:anim>
                                        <p:anim calcmode="lin" valueType="num" p14:bounceEnd="31000">
                                          <p:cBhvr additive="base">
                                            <p:cTn id="8" dur="1000" fill="hold"/>
                                            <p:tgtEl>
                                              <p:spTgt spid="7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3"/>
                                            </p:tgtEl>
                                            <p:attrNameLst>
                                              <p:attrName>style.visibility</p:attrName>
                                            </p:attrNameLst>
                                          </p:cBhvr>
                                          <p:to>
                                            <p:strVal val="visible"/>
                                          </p:to>
                                        </p:set>
                                        <p:anim calcmode="lin" valueType="num">
                                          <p:cBhvr>
                                            <p:cTn id="12"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3"/>
                                            </p:tgtEl>
                                            <p:attrNameLst>
                                              <p:attrName>ppt_y</p:attrName>
                                            </p:attrNameLst>
                                          </p:cBhvr>
                                          <p:tavLst>
                                            <p:tav tm="0">
                                              <p:val>
                                                <p:strVal val="#ppt_y"/>
                                              </p:val>
                                            </p:tav>
                                            <p:tav tm="100000">
                                              <p:val>
                                                <p:strVal val="#ppt_y"/>
                                              </p:val>
                                            </p:tav>
                                          </p:tavLst>
                                        </p:anim>
                                        <p:anim calcmode="lin" valueType="num">
                                          <p:cBhvr>
                                            <p:cTn id="14"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3"/>
                                            </p:tgtEl>
                                          </p:cBhvr>
                                        </p:animEffect>
                                      </p:childTnLst>
                                    </p:cTn>
                                  </p:par>
                                </p:childTnLst>
                              </p:cTn>
                            </p:par>
                            <p:par>
                              <p:cTn id="17" fill="hold">
                                <p:stCondLst>
                                  <p:cond delay="2200"/>
                                </p:stCondLst>
                                <p:childTnLst>
                                  <p:par>
                                    <p:cTn id="18" presetID="16" presetClass="entr" presetSubtype="21"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barn(inVertical)">
                                          <p:cBhvr>
                                            <p:cTn id="20" dur="500"/>
                                            <p:tgtEl>
                                              <p:spTgt spid="82"/>
                                            </p:tgtEl>
                                          </p:cBhvr>
                                        </p:animEffect>
                                      </p:childTnLst>
                                    </p:cTn>
                                  </p:par>
                                  <p:par>
                                    <p:cTn id="21" presetID="42"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1000" fill="hold"/>
                                            <p:tgtEl>
                                              <p:spTgt spid="79"/>
                                            </p:tgtEl>
                                            <p:attrNameLst>
                                              <p:attrName>ppt_x</p:attrName>
                                            </p:attrNameLst>
                                          </p:cBhvr>
                                          <p:tavLst>
                                            <p:tav tm="0">
                                              <p:val>
                                                <p:strVal val="#ppt_x"/>
                                              </p:val>
                                            </p:tav>
                                            <p:tav tm="100000">
                                              <p:val>
                                                <p:strVal val="#ppt_x"/>
                                              </p:val>
                                            </p:tav>
                                          </p:tavLst>
                                        </p:anim>
                                        <p:anim calcmode="lin" valueType="num">
                                          <p:cBhvr additive="base">
                                            <p:cTn id="8" dur="1000" fill="hold"/>
                                            <p:tgtEl>
                                              <p:spTgt spid="7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3"/>
                                            </p:tgtEl>
                                            <p:attrNameLst>
                                              <p:attrName>style.visibility</p:attrName>
                                            </p:attrNameLst>
                                          </p:cBhvr>
                                          <p:to>
                                            <p:strVal val="visible"/>
                                          </p:to>
                                        </p:set>
                                        <p:anim calcmode="lin" valueType="num">
                                          <p:cBhvr>
                                            <p:cTn id="12"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3"/>
                                            </p:tgtEl>
                                            <p:attrNameLst>
                                              <p:attrName>ppt_y</p:attrName>
                                            </p:attrNameLst>
                                          </p:cBhvr>
                                          <p:tavLst>
                                            <p:tav tm="0">
                                              <p:val>
                                                <p:strVal val="#ppt_y"/>
                                              </p:val>
                                            </p:tav>
                                            <p:tav tm="100000">
                                              <p:val>
                                                <p:strVal val="#ppt_y"/>
                                              </p:val>
                                            </p:tav>
                                          </p:tavLst>
                                        </p:anim>
                                        <p:anim calcmode="lin" valueType="num">
                                          <p:cBhvr>
                                            <p:cTn id="14"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3"/>
                                            </p:tgtEl>
                                          </p:cBhvr>
                                        </p:animEffect>
                                      </p:childTnLst>
                                    </p:cTn>
                                  </p:par>
                                </p:childTnLst>
                              </p:cTn>
                            </p:par>
                            <p:par>
                              <p:cTn id="17" fill="hold">
                                <p:stCondLst>
                                  <p:cond delay="2200"/>
                                </p:stCondLst>
                                <p:childTnLst>
                                  <p:par>
                                    <p:cTn id="18" presetID="16" presetClass="entr" presetSubtype="21"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barn(inVertical)">
                                          <p:cBhvr>
                                            <p:cTn id="20" dur="500"/>
                                            <p:tgtEl>
                                              <p:spTgt spid="82"/>
                                            </p:tgtEl>
                                          </p:cBhvr>
                                        </p:animEffect>
                                      </p:childTnLst>
                                    </p:cTn>
                                  </p:par>
                                  <p:par>
                                    <p:cTn id="21" presetID="42"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665088" y="54511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64" name="六边形 63"/>
          <p:cNvSpPr/>
          <p:nvPr/>
        </p:nvSpPr>
        <p:spPr>
          <a:xfrm>
            <a:off x="2041366" y="2151117"/>
            <a:ext cx="2535564" cy="2185831"/>
          </a:xfrm>
          <a:prstGeom prst="hexagon">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5" name="六边形 64"/>
          <p:cNvSpPr/>
          <p:nvPr/>
        </p:nvSpPr>
        <p:spPr>
          <a:xfrm>
            <a:off x="4828219" y="2151117"/>
            <a:ext cx="2535564" cy="2185831"/>
          </a:xfrm>
          <a:prstGeom prst="hexagon">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6" name="六边形 65"/>
          <p:cNvSpPr/>
          <p:nvPr/>
        </p:nvSpPr>
        <p:spPr>
          <a:xfrm>
            <a:off x="7615073" y="2151117"/>
            <a:ext cx="2535564" cy="2185831"/>
          </a:xfrm>
          <a:prstGeom prst="hexagon">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7" name="等腰三角形 66"/>
          <p:cNvSpPr/>
          <p:nvPr/>
        </p:nvSpPr>
        <p:spPr>
          <a:xfrm>
            <a:off x="4240027" y="3539453"/>
            <a:ext cx="925095" cy="797495"/>
          </a:xfrm>
          <a:prstGeom prst="triangle">
            <a:avLst/>
          </a:prstGeom>
          <a:solidFill>
            <a:srgbClr val="457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8" name="等腰三角形 67"/>
          <p:cNvSpPr/>
          <p:nvPr/>
        </p:nvSpPr>
        <p:spPr>
          <a:xfrm>
            <a:off x="7026881" y="3539453"/>
            <a:ext cx="925095" cy="797495"/>
          </a:xfrm>
          <a:prstGeom prst="triangle">
            <a:avLst/>
          </a:prstGeom>
          <a:solidFill>
            <a:srgbClr val="457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9" name="等腰三角形 68"/>
          <p:cNvSpPr/>
          <p:nvPr/>
        </p:nvSpPr>
        <p:spPr>
          <a:xfrm flipV="1">
            <a:off x="4240027" y="2135578"/>
            <a:ext cx="925095" cy="79749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70" name="等腰三角形 69"/>
          <p:cNvSpPr/>
          <p:nvPr/>
        </p:nvSpPr>
        <p:spPr>
          <a:xfrm flipV="1">
            <a:off x="7026881" y="2135578"/>
            <a:ext cx="925095" cy="797495"/>
          </a:xfrm>
          <a:prstGeom prst="triangl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grpSp>
        <p:nvGrpSpPr>
          <p:cNvPr id="73" name="组合 72"/>
          <p:cNvGrpSpPr/>
          <p:nvPr/>
        </p:nvGrpSpPr>
        <p:grpSpPr>
          <a:xfrm>
            <a:off x="2448649" y="4793754"/>
            <a:ext cx="2244151" cy="1087099"/>
            <a:chOff x="3762506" y="1807841"/>
            <a:chExt cx="2244151" cy="1087099"/>
          </a:xfrm>
        </p:grpSpPr>
        <p:sp>
          <p:nvSpPr>
            <p:cNvPr id="74" name="矩形 73"/>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75" name="文本框 74"/>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76" name="组合 75"/>
          <p:cNvGrpSpPr/>
          <p:nvPr/>
        </p:nvGrpSpPr>
        <p:grpSpPr>
          <a:xfrm>
            <a:off x="5288102" y="4793754"/>
            <a:ext cx="2244151" cy="1087099"/>
            <a:chOff x="3762506" y="1807841"/>
            <a:chExt cx="2244151" cy="1087099"/>
          </a:xfrm>
        </p:grpSpPr>
        <p:sp>
          <p:nvSpPr>
            <p:cNvPr id="77" name="矩形 76"/>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78" name="文本框 77"/>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79" name="组合 78"/>
          <p:cNvGrpSpPr/>
          <p:nvPr/>
        </p:nvGrpSpPr>
        <p:grpSpPr>
          <a:xfrm>
            <a:off x="8127554" y="4793754"/>
            <a:ext cx="2244151" cy="1087099"/>
            <a:chOff x="3762506" y="1807841"/>
            <a:chExt cx="2244151" cy="1087099"/>
          </a:xfrm>
        </p:grpSpPr>
        <p:sp>
          <p:nvSpPr>
            <p:cNvPr id="80" name="矩形 79"/>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81" name="文本框 80"/>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0-#ppt_w/2"/>
                                              </p:val>
                                            </p:tav>
                                            <p:tav tm="100000">
                                              <p:val>
                                                <p:strVal val="#ppt_x"/>
                                              </p:val>
                                            </p:tav>
                                          </p:tavLst>
                                        </p:anim>
                                        <p:anim calcmode="lin" valueType="num">
                                          <p:cBhvr additive="base">
                                            <p:cTn id="13" dur="500" fill="hold"/>
                                            <p:tgtEl>
                                              <p:spTgt spid="6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fill="hold"/>
                                            <p:tgtEl>
                                              <p:spTgt spid="66"/>
                                            </p:tgtEl>
                                            <p:attrNameLst>
                                              <p:attrName>ppt_x</p:attrName>
                                            </p:attrNameLst>
                                          </p:cBhvr>
                                          <p:tavLst>
                                            <p:tav tm="0">
                                              <p:val>
                                                <p:strVal val="1+#ppt_w/2"/>
                                              </p:val>
                                            </p:tav>
                                            <p:tav tm="100000">
                                              <p:val>
                                                <p:strVal val="#ppt_x"/>
                                              </p:val>
                                            </p:tav>
                                          </p:tavLst>
                                        </p:anim>
                                        <p:anim calcmode="lin" valueType="num">
                                          <p:cBhvr additive="base">
                                            <p:cTn id="17" dur="500" fill="hold"/>
                                            <p:tgtEl>
                                              <p:spTgt spid="66"/>
                                            </p:tgtEl>
                                            <p:attrNameLst>
                                              <p:attrName>ppt_y</p:attrName>
                                            </p:attrNameLst>
                                          </p:cBhvr>
                                          <p:tavLst>
                                            <p:tav tm="0">
                                              <p:val>
                                                <p:strVal val="#ppt_y"/>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barn(inVertical)">
                                          <p:cBhvr>
                                            <p:cTn id="20" dur="500"/>
                                            <p:tgtEl>
                                              <p:spTgt spid="65"/>
                                            </p:tgtEl>
                                          </p:cBhvr>
                                        </p:animEffect>
                                      </p:childTnLst>
                                    </p:cTn>
                                  </p:par>
                                  <p:par>
                                    <p:cTn id="21" presetID="22" presetClass="entr" presetSubtype="4" fill="hold" grpId="0" nodeType="withEffect">
                                      <p:stCondLst>
                                        <p:cond delay="30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par>
                                    <p:cTn id="24" presetID="22" presetClass="entr" presetSubtype="1" fill="hold" grpId="0" nodeType="withEffect">
                                      <p:stCondLst>
                                        <p:cond delay="30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par>
                                    <p:cTn id="27" presetID="22" presetClass="entr" presetSubtype="1" fill="hold" grpId="0" nodeType="withEffect">
                                      <p:stCondLst>
                                        <p:cond delay="500"/>
                                      </p:stCondLst>
                                      <p:childTnLst>
                                        <p:set>
                                          <p:cBhvr>
                                            <p:cTn id="28" dur="1" fill="hold">
                                              <p:stCondLst>
                                                <p:cond delay="0"/>
                                              </p:stCondLst>
                                            </p:cTn>
                                            <p:tgtEl>
                                              <p:spTgt spid="69"/>
                                            </p:tgtEl>
                                            <p:attrNameLst>
                                              <p:attrName>style.visibility</p:attrName>
                                            </p:attrNameLst>
                                          </p:cBhvr>
                                          <p:to>
                                            <p:strVal val="visible"/>
                                          </p:to>
                                        </p:set>
                                        <p:animEffect transition="in" filter="wipe(up)">
                                          <p:cBhvr>
                                            <p:cTn id="29" dur="500"/>
                                            <p:tgtEl>
                                              <p:spTgt spid="69"/>
                                            </p:tgtEl>
                                          </p:cBhvr>
                                        </p:animEffect>
                                      </p:childTnLst>
                                    </p:cTn>
                                  </p:par>
                                  <p:par>
                                    <p:cTn id="30" presetID="22" presetClass="entr" presetSubtype="4" fill="hold" grpId="0" nodeType="withEffect">
                                      <p:stCondLst>
                                        <p:cond delay="600"/>
                                      </p:stCondLst>
                                      <p:childTnLst>
                                        <p:set>
                                          <p:cBhvr>
                                            <p:cTn id="31" dur="1" fill="hold">
                                              <p:stCondLst>
                                                <p:cond delay="0"/>
                                              </p:stCondLst>
                                            </p:cTn>
                                            <p:tgtEl>
                                              <p:spTgt spid="68"/>
                                            </p:tgtEl>
                                            <p:attrNameLst>
                                              <p:attrName>style.visibility</p:attrName>
                                            </p:attrNameLst>
                                          </p:cBhvr>
                                          <p:to>
                                            <p:strVal val="visible"/>
                                          </p:to>
                                        </p:set>
                                        <p:animEffect transition="in" filter="wipe(down)">
                                          <p:cBhvr>
                                            <p:cTn id="32" dur="500"/>
                                            <p:tgtEl>
                                              <p:spTgt spid="68"/>
                                            </p:tgtEl>
                                          </p:cBhvr>
                                        </p:animEffect>
                                      </p:childTnLst>
                                    </p:cTn>
                                  </p:par>
                                </p:childTnLst>
                              </p:cTn>
                            </p:par>
                            <p:par>
                              <p:cTn id="33" fill="hold">
                                <p:stCondLst>
                                  <p:cond delay="1500"/>
                                </p:stCondLst>
                                <p:childTnLst>
                                  <p:par>
                                    <p:cTn id="34" presetID="22" presetClass="entr" presetSubtype="1"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up)">
                                          <p:cBhvr>
                                            <p:cTn id="36" dur="500"/>
                                            <p:tgtEl>
                                              <p:spTgt spid="73"/>
                                            </p:tgtEl>
                                          </p:cBhvr>
                                        </p:animEffect>
                                      </p:childTnLst>
                                    </p:cTn>
                                  </p:par>
                                </p:childTnLst>
                              </p:cTn>
                            </p:par>
                            <p:par>
                              <p:cTn id="37" fill="hold">
                                <p:stCondLst>
                                  <p:cond delay="2000"/>
                                </p:stCondLst>
                                <p:childTnLst>
                                  <p:par>
                                    <p:cTn id="38" presetID="22" presetClass="entr" presetSubtype="1"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wipe(up)">
                                          <p:cBhvr>
                                            <p:cTn id="40" dur="500"/>
                                            <p:tgtEl>
                                              <p:spTgt spid="76"/>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4" grpId="0" bldLvl="0" animBg="1"/>
          <p:bldP spid="65" grpId="0" bldLvl="0" animBg="1"/>
          <p:bldP spid="66" grpId="0" bldLvl="0" animBg="1"/>
          <p:bldP spid="67" grpId="0" bldLvl="0" animBg="1"/>
          <p:bldP spid="68" grpId="0" bldLvl="0" animBg="1"/>
          <p:bldP spid="69" grpId="0" bldLvl="0" animBg="1"/>
          <p:bldP spid="70" grpId="0" bldLvl="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0-#ppt_w/2"/>
                                              </p:val>
                                            </p:tav>
                                            <p:tav tm="100000">
                                              <p:val>
                                                <p:strVal val="#ppt_x"/>
                                              </p:val>
                                            </p:tav>
                                          </p:tavLst>
                                        </p:anim>
                                        <p:anim calcmode="lin" valueType="num">
                                          <p:cBhvr additive="base">
                                            <p:cTn id="13" dur="500" fill="hold"/>
                                            <p:tgtEl>
                                              <p:spTgt spid="6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fill="hold"/>
                                            <p:tgtEl>
                                              <p:spTgt spid="66"/>
                                            </p:tgtEl>
                                            <p:attrNameLst>
                                              <p:attrName>ppt_x</p:attrName>
                                            </p:attrNameLst>
                                          </p:cBhvr>
                                          <p:tavLst>
                                            <p:tav tm="0">
                                              <p:val>
                                                <p:strVal val="1+#ppt_w/2"/>
                                              </p:val>
                                            </p:tav>
                                            <p:tav tm="100000">
                                              <p:val>
                                                <p:strVal val="#ppt_x"/>
                                              </p:val>
                                            </p:tav>
                                          </p:tavLst>
                                        </p:anim>
                                        <p:anim calcmode="lin" valueType="num">
                                          <p:cBhvr additive="base">
                                            <p:cTn id="17" dur="500" fill="hold"/>
                                            <p:tgtEl>
                                              <p:spTgt spid="66"/>
                                            </p:tgtEl>
                                            <p:attrNameLst>
                                              <p:attrName>ppt_y</p:attrName>
                                            </p:attrNameLst>
                                          </p:cBhvr>
                                          <p:tavLst>
                                            <p:tav tm="0">
                                              <p:val>
                                                <p:strVal val="#ppt_y"/>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barn(inVertical)">
                                          <p:cBhvr>
                                            <p:cTn id="20" dur="500"/>
                                            <p:tgtEl>
                                              <p:spTgt spid="65"/>
                                            </p:tgtEl>
                                          </p:cBhvr>
                                        </p:animEffect>
                                      </p:childTnLst>
                                    </p:cTn>
                                  </p:par>
                                  <p:par>
                                    <p:cTn id="21" presetID="22" presetClass="entr" presetSubtype="4" fill="hold" grpId="0" nodeType="withEffect">
                                      <p:stCondLst>
                                        <p:cond delay="30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par>
                                    <p:cTn id="24" presetID="22" presetClass="entr" presetSubtype="1" fill="hold" grpId="0" nodeType="withEffect">
                                      <p:stCondLst>
                                        <p:cond delay="30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par>
                                    <p:cTn id="27" presetID="22" presetClass="entr" presetSubtype="1" fill="hold" grpId="0" nodeType="withEffect">
                                      <p:stCondLst>
                                        <p:cond delay="500"/>
                                      </p:stCondLst>
                                      <p:childTnLst>
                                        <p:set>
                                          <p:cBhvr>
                                            <p:cTn id="28" dur="1" fill="hold">
                                              <p:stCondLst>
                                                <p:cond delay="0"/>
                                              </p:stCondLst>
                                            </p:cTn>
                                            <p:tgtEl>
                                              <p:spTgt spid="69"/>
                                            </p:tgtEl>
                                            <p:attrNameLst>
                                              <p:attrName>style.visibility</p:attrName>
                                            </p:attrNameLst>
                                          </p:cBhvr>
                                          <p:to>
                                            <p:strVal val="visible"/>
                                          </p:to>
                                        </p:set>
                                        <p:animEffect transition="in" filter="wipe(up)">
                                          <p:cBhvr>
                                            <p:cTn id="29" dur="500"/>
                                            <p:tgtEl>
                                              <p:spTgt spid="69"/>
                                            </p:tgtEl>
                                          </p:cBhvr>
                                        </p:animEffect>
                                      </p:childTnLst>
                                    </p:cTn>
                                  </p:par>
                                  <p:par>
                                    <p:cTn id="30" presetID="22" presetClass="entr" presetSubtype="4" fill="hold" grpId="0" nodeType="withEffect">
                                      <p:stCondLst>
                                        <p:cond delay="600"/>
                                      </p:stCondLst>
                                      <p:childTnLst>
                                        <p:set>
                                          <p:cBhvr>
                                            <p:cTn id="31" dur="1" fill="hold">
                                              <p:stCondLst>
                                                <p:cond delay="0"/>
                                              </p:stCondLst>
                                            </p:cTn>
                                            <p:tgtEl>
                                              <p:spTgt spid="68"/>
                                            </p:tgtEl>
                                            <p:attrNameLst>
                                              <p:attrName>style.visibility</p:attrName>
                                            </p:attrNameLst>
                                          </p:cBhvr>
                                          <p:to>
                                            <p:strVal val="visible"/>
                                          </p:to>
                                        </p:set>
                                        <p:animEffect transition="in" filter="wipe(down)">
                                          <p:cBhvr>
                                            <p:cTn id="32" dur="500"/>
                                            <p:tgtEl>
                                              <p:spTgt spid="68"/>
                                            </p:tgtEl>
                                          </p:cBhvr>
                                        </p:animEffect>
                                      </p:childTnLst>
                                    </p:cTn>
                                  </p:par>
                                </p:childTnLst>
                              </p:cTn>
                            </p:par>
                            <p:par>
                              <p:cTn id="33" fill="hold">
                                <p:stCondLst>
                                  <p:cond delay="1500"/>
                                </p:stCondLst>
                                <p:childTnLst>
                                  <p:par>
                                    <p:cTn id="34" presetID="22" presetClass="entr" presetSubtype="1"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up)">
                                          <p:cBhvr>
                                            <p:cTn id="36" dur="500"/>
                                            <p:tgtEl>
                                              <p:spTgt spid="73"/>
                                            </p:tgtEl>
                                          </p:cBhvr>
                                        </p:animEffect>
                                      </p:childTnLst>
                                    </p:cTn>
                                  </p:par>
                                </p:childTnLst>
                              </p:cTn>
                            </p:par>
                            <p:par>
                              <p:cTn id="37" fill="hold">
                                <p:stCondLst>
                                  <p:cond delay="2000"/>
                                </p:stCondLst>
                                <p:childTnLst>
                                  <p:par>
                                    <p:cTn id="38" presetID="22" presetClass="entr" presetSubtype="1"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wipe(up)">
                                          <p:cBhvr>
                                            <p:cTn id="40" dur="500"/>
                                            <p:tgtEl>
                                              <p:spTgt spid="76"/>
                                            </p:tgtEl>
                                          </p:cBhvr>
                                        </p:animEffect>
                                      </p:childTnLst>
                                    </p:cTn>
                                  </p:par>
                                </p:childTnLst>
                              </p:cTn>
                            </p:par>
                            <p:par>
                              <p:cTn id="41" fill="hold">
                                <p:stCondLst>
                                  <p:cond delay="250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4" grpId="0" bldLvl="0" animBg="1"/>
          <p:bldP spid="65" grpId="0" bldLvl="0" animBg="1"/>
          <p:bldP spid="66" grpId="0" bldLvl="0" animBg="1"/>
          <p:bldP spid="67" grpId="0" bldLvl="0" animBg="1"/>
          <p:bldP spid="68" grpId="0" bldLvl="0" animBg="1"/>
          <p:bldP spid="69" grpId="0" bldLvl="0" animBg="1"/>
          <p:bldP spid="70" grpId="0" bldLvl="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7"/>
          <p:cNvSpPr/>
          <p:nvPr/>
        </p:nvSpPr>
        <p:spPr bwMode="auto">
          <a:xfrm>
            <a:off x="1438594" y="1657699"/>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3"/>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noAutofit/>
          </a:bodyPr>
          <a:lstStyle/>
          <a:p>
            <a:pPr algn="ctr"/>
            <a:endParaRPr lang="zh-CN" altLang="en-US" sz="3200">
              <a:solidFill>
                <a:schemeClr val="tx1">
                  <a:lumMod val="75000"/>
                  <a:lumOff val="25000"/>
                </a:schemeClr>
              </a:solidFill>
              <a:cs typeface="+mn-ea"/>
              <a:sym typeface="+mn-lt"/>
            </a:endParaRPr>
          </a:p>
        </p:txBody>
      </p:sp>
      <p:sp>
        <p:nvSpPr>
          <p:cNvPr id="25" name="Freeform 7"/>
          <p:cNvSpPr/>
          <p:nvPr/>
        </p:nvSpPr>
        <p:spPr bwMode="auto">
          <a:xfrm>
            <a:off x="1438594" y="3971754"/>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4"/>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noAutofit/>
          </a:bodyPr>
          <a:lstStyle/>
          <a:p>
            <a:pPr algn="ctr"/>
            <a:endParaRPr lang="zh-CN" altLang="en-US" sz="3200">
              <a:solidFill>
                <a:schemeClr val="tx1">
                  <a:lumMod val="75000"/>
                  <a:lumOff val="25000"/>
                </a:schemeClr>
              </a:solidFill>
              <a:cs typeface="+mn-ea"/>
              <a:sym typeface="+mn-lt"/>
            </a:endParaRPr>
          </a:p>
        </p:txBody>
      </p:sp>
      <p:sp>
        <p:nvSpPr>
          <p:cNvPr id="26" name="Freeform 7"/>
          <p:cNvSpPr/>
          <p:nvPr/>
        </p:nvSpPr>
        <p:spPr bwMode="auto">
          <a:xfrm>
            <a:off x="6333183" y="1631274"/>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5"/>
            <a:srcRect/>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noAutofit/>
          </a:bodyPr>
          <a:lstStyle/>
          <a:p>
            <a:pPr algn="ctr"/>
            <a:endParaRPr lang="zh-CN" altLang="en-US" sz="3200">
              <a:solidFill>
                <a:schemeClr val="tx1">
                  <a:lumMod val="75000"/>
                  <a:lumOff val="25000"/>
                </a:schemeClr>
              </a:solidFill>
              <a:cs typeface="+mn-ea"/>
              <a:sym typeface="+mn-lt"/>
            </a:endParaRPr>
          </a:p>
        </p:txBody>
      </p:sp>
      <p:sp>
        <p:nvSpPr>
          <p:cNvPr id="27" name="Freeform 7"/>
          <p:cNvSpPr/>
          <p:nvPr/>
        </p:nvSpPr>
        <p:spPr bwMode="auto">
          <a:xfrm>
            <a:off x="6322525" y="3914159"/>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a:blip r:embed="rId6"/>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noAutofit/>
          </a:bodyPr>
          <a:lstStyle/>
          <a:p>
            <a:pPr algn="ctr"/>
            <a:endParaRPr lang="zh-CN" altLang="en-US" sz="3200">
              <a:solidFill>
                <a:schemeClr val="tx1">
                  <a:lumMod val="75000"/>
                  <a:lumOff val="25000"/>
                </a:schemeClr>
              </a:solidFill>
              <a:cs typeface="+mn-ea"/>
              <a:sym typeface="+mn-lt"/>
            </a:endParaRPr>
          </a:p>
        </p:txBody>
      </p:sp>
      <p:grpSp>
        <p:nvGrpSpPr>
          <p:cNvPr id="36" name="组合 35"/>
          <p:cNvGrpSpPr/>
          <p:nvPr/>
        </p:nvGrpSpPr>
        <p:grpSpPr>
          <a:xfrm>
            <a:off x="3306935" y="2008138"/>
            <a:ext cx="2244151" cy="1087099"/>
            <a:chOff x="3762506" y="1807841"/>
            <a:chExt cx="2244151" cy="1087099"/>
          </a:xfrm>
        </p:grpSpPr>
        <p:sp>
          <p:nvSpPr>
            <p:cNvPr id="37" name="矩形 36"/>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8" name="文本框 37"/>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39" name="组合 38"/>
          <p:cNvGrpSpPr/>
          <p:nvPr/>
        </p:nvGrpSpPr>
        <p:grpSpPr>
          <a:xfrm>
            <a:off x="8259935" y="2008138"/>
            <a:ext cx="2244151" cy="1087099"/>
            <a:chOff x="3762506" y="1807841"/>
            <a:chExt cx="2244151" cy="1087099"/>
          </a:xfrm>
        </p:grpSpPr>
        <p:sp>
          <p:nvSpPr>
            <p:cNvPr id="40" name="矩形 39"/>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1" name="文本框 40"/>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42" name="组合 41"/>
          <p:cNvGrpSpPr/>
          <p:nvPr/>
        </p:nvGrpSpPr>
        <p:grpSpPr>
          <a:xfrm>
            <a:off x="3306935" y="4256038"/>
            <a:ext cx="2244151" cy="1087099"/>
            <a:chOff x="3762506" y="1807841"/>
            <a:chExt cx="2244151" cy="1087099"/>
          </a:xfrm>
        </p:grpSpPr>
        <p:sp>
          <p:nvSpPr>
            <p:cNvPr id="43" name="矩形 42"/>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4" name="文本框 43"/>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45" name="组合 44"/>
          <p:cNvGrpSpPr/>
          <p:nvPr/>
        </p:nvGrpSpPr>
        <p:grpSpPr>
          <a:xfrm>
            <a:off x="8259935" y="4256038"/>
            <a:ext cx="2244151" cy="1087099"/>
            <a:chOff x="3762506" y="1807841"/>
            <a:chExt cx="2244151" cy="1087099"/>
          </a:xfrm>
        </p:grpSpPr>
        <p:sp>
          <p:nvSpPr>
            <p:cNvPr id="46" name="矩形 4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7" name="文本框 46"/>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sp>
        <p:nvSpPr>
          <p:cNvPr id="4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34000">
                                          <p:cBhvr additive="base">
                                            <p:cTn id="7" dur="750" fill="hold"/>
                                            <p:tgtEl>
                                              <p:spTgt spid="48"/>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up)">
                                          <p:cBhvr>
                                            <p:cTn id="28" dur="500"/>
                                            <p:tgtEl>
                                              <p:spTgt spid="36"/>
                                            </p:tgtEl>
                                          </p:cBhvr>
                                        </p:animEffect>
                                      </p:childTnLst>
                                    </p:cTn>
                                  </p:par>
                                  <p:par>
                                    <p:cTn id="29" presetID="22" presetClass="entr" presetSubtype="1"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par>
                                    <p:cTn id="32" presetID="22" presetClass="entr" presetSubtype="1"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500"/>
                                            <p:tgtEl>
                                              <p:spTgt spid="42"/>
                                            </p:tgtEl>
                                          </p:cBhvr>
                                        </p:animEffect>
                                      </p:childTnLst>
                                    </p:cTn>
                                  </p:par>
                                  <p:par>
                                    <p:cTn id="35" presetID="22" presetClass="entr" presetSubtype="1"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up)">
                                          <p:cBhvr>
                                            <p:cTn id="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750" fill="hold"/>
                                            <p:tgtEl>
                                              <p:spTgt spid="48"/>
                                            </p:tgtEl>
                                            <p:attrNameLst>
                                              <p:attrName>ppt_x</p:attrName>
                                            </p:attrNameLst>
                                          </p:cBhvr>
                                          <p:tavLst>
                                            <p:tav tm="0">
                                              <p:val>
                                                <p:strVal val="0-#ppt_w/2"/>
                                              </p:val>
                                            </p:tav>
                                            <p:tav tm="100000">
                                              <p:val>
                                                <p:strVal val="#ppt_x"/>
                                              </p:val>
                                            </p:tav>
                                          </p:tavLst>
                                        </p:anim>
                                        <p:anim calcmode="lin" valueType="num">
                                          <p:cBhvr additive="base">
                                            <p:cTn id="8" dur="75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childTnLst>
                              </p:cTn>
                            </p:par>
                            <p:par>
                              <p:cTn id="25" fill="hold">
                                <p:stCondLst>
                                  <p:cond delay="3000"/>
                                </p:stCondLst>
                                <p:childTnLst>
                                  <p:par>
                                    <p:cTn id="26" presetID="22" presetClass="entr" presetSubtype="1" fill="hold"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up)">
                                          <p:cBhvr>
                                            <p:cTn id="28" dur="500"/>
                                            <p:tgtEl>
                                              <p:spTgt spid="36"/>
                                            </p:tgtEl>
                                          </p:cBhvr>
                                        </p:animEffect>
                                      </p:childTnLst>
                                    </p:cTn>
                                  </p:par>
                                  <p:par>
                                    <p:cTn id="29" presetID="22" presetClass="entr" presetSubtype="1"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up)">
                                          <p:cBhvr>
                                            <p:cTn id="31" dur="500"/>
                                            <p:tgtEl>
                                              <p:spTgt spid="39"/>
                                            </p:tgtEl>
                                          </p:cBhvr>
                                        </p:animEffect>
                                      </p:childTnLst>
                                    </p:cTn>
                                  </p:par>
                                  <p:par>
                                    <p:cTn id="32" presetID="22" presetClass="entr" presetSubtype="1"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wipe(up)">
                                          <p:cBhvr>
                                            <p:cTn id="34" dur="500"/>
                                            <p:tgtEl>
                                              <p:spTgt spid="42"/>
                                            </p:tgtEl>
                                          </p:cBhvr>
                                        </p:animEffect>
                                      </p:childTnLst>
                                    </p:cTn>
                                  </p:par>
                                  <p:par>
                                    <p:cTn id="35" presetID="22" presetClass="entr" presetSubtype="1" fill="hold"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wipe(up)">
                                          <p:cBhvr>
                                            <p:cTn id="3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4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6"/>
          <p:cNvSpPr/>
          <p:nvPr/>
        </p:nvSpPr>
        <p:spPr bwMode="auto">
          <a:xfrm>
            <a:off x="810684" y="3377363"/>
            <a:ext cx="1458384" cy="1136651"/>
          </a:xfrm>
          <a:custGeom>
            <a:avLst/>
            <a:gdLst>
              <a:gd name="T0" fmla="*/ 0 w 344"/>
              <a:gd name="T1" fmla="*/ 266 h 266"/>
              <a:gd name="T2" fmla="*/ 172 w 344"/>
              <a:gd name="T3" fmla="*/ 0 h 266"/>
              <a:gd name="T4" fmla="*/ 344 w 344"/>
              <a:gd name="T5" fmla="*/ 266 h 266"/>
              <a:gd name="T6" fmla="*/ 0 w 344"/>
              <a:gd name="T7" fmla="*/ 266 h 266"/>
            </a:gdLst>
            <a:ahLst/>
            <a:cxnLst>
              <a:cxn ang="0">
                <a:pos x="T0" y="T1"/>
              </a:cxn>
              <a:cxn ang="0">
                <a:pos x="T2" y="T3"/>
              </a:cxn>
              <a:cxn ang="0">
                <a:pos x="T4" y="T5"/>
              </a:cxn>
              <a:cxn ang="0">
                <a:pos x="T6" y="T7"/>
              </a:cxn>
            </a:cxnLst>
            <a:rect l="0" t="0" r="r" b="b"/>
            <a:pathLst>
              <a:path w="344" h="266">
                <a:moveTo>
                  <a:pt x="0" y="266"/>
                </a:moveTo>
                <a:cubicBezTo>
                  <a:pt x="54" y="266"/>
                  <a:pt x="33" y="0"/>
                  <a:pt x="172" y="0"/>
                </a:cubicBezTo>
                <a:cubicBezTo>
                  <a:pt x="310" y="0"/>
                  <a:pt x="286" y="266"/>
                  <a:pt x="344" y="266"/>
                </a:cubicBezTo>
                <a:lnTo>
                  <a:pt x="0" y="266"/>
                </a:lnTo>
                <a:close/>
              </a:path>
            </a:pathLst>
          </a:custGeom>
          <a:solidFill>
            <a:srgbClr val="20202E">
              <a:alpha val="90000"/>
            </a:srgbClr>
          </a:solidFill>
          <a:ln>
            <a:noFill/>
          </a:ln>
        </p:spPr>
        <p:txBody>
          <a:bodyPr vert="horz" wrap="square" lIns="121920" tIns="60960" rIns="121920" bIns="60960" numCol="1" anchor="t" anchorCtr="0" compatLnSpc="1"/>
          <a:lstStyle/>
          <a:p>
            <a:endParaRPr lang="zh-CN" altLang="en-US" sz="3200"/>
          </a:p>
        </p:txBody>
      </p:sp>
      <p:sp>
        <p:nvSpPr>
          <p:cNvPr id="23" name="Freeform 7"/>
          <p:cNvSpPr/>
          <p:nvPr/>
        </p:nvSpPr>
        <p:spPr bwMode="auto">
          <a:xfrm>
            <a:off x="1786468" y="3548813"/>
            <a:ext cx="1456267" cy="9652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457E00">
              <a:alpha val="90000"/>
            </a:srgbClr>
          </a:solidFill>
          <a:ln>
            <a:noFill/>
          </a:ln>
        </p:spPr>
        <p:txBody>
          <a:bodyPr vert="horz" wrap="square" lIns="121920" tIns="60960" rIns="121920" bIns="60960" numCol="1" anchor="t" anchorCtr="0" compatLnSpc="1"/>
          <a:lstStyle/>
          <a:p>
            <a:endParaRPr lang="zh-CN" altLang="en-US" sz="3200"/>
          </a:p>
        </p:txBody>
      </p:sp>
      <p:sp>
        <p:nvSpPr>
          <p:cNvPr id="24" name="Freeform 8"/>
          <p:cNvSpPr/>
          <p:nvPr/>
        </p:nvSpPr>
        <p:spPr bwMode="auto">
          <a:xfrm>
            <a:off x="2760135" y="2968847"/>
            <a:ext cx="1458384" cy="1545167"/>
          </a:xfrm>
          <a:custGeom>
            <a:avLst/>
            <a:gdLst>
              <a:gd name="T0" fmla="*/ 0 w 344"/>
              <a:gd name="T1" fmla="*/ 362 h 362"/>
              <a:gd name="T2" fmla="*/ 172 w 344"/>
              <a:gd name="T3" fmla="*/ 0 h 362"/>
              <a:gd name="T4" fmla="*/ 344 w 344"/>
              <a:gd name="T5" fmla="*/ 362 h 362"/>
              <a:gd name="T6" fmla="*/ 0 w 344"/>
              <a:gd name="T7" fmla="*/ 362 h 362"/>
            </a:gdLst>
            <a:ahLst/>
            <a:cxnLst>
              <a:cxn ang="0">
                <a:pos x="T0" y="T1"/>
              </a:cxn>
              <a:cxn ang="0">
                <a:pos x="T2" y="T3"/>
              </a:cxn>
              <a:cxn ang="0">
                <a:pos x="T4" y="T5"/>
              </a:cxn>
              <a:cxn ang="0">
                <a:pos x="T6" y="T7"/>
              </a:cxn>
            </a:cxnLst>
            <a:rect l="0" t="0" r="r" b="b"/>
            <a:pathLst>
              <a:path w="344" h="362">
                <a:moveTo>
                  <a:pt x="0" y="362"/>
                </a:moveTo>
                <a:cubicBezTo>
                  <a:pt x="54" y="362"/>
                  <a:pt x="33" y="0"/>
                  <a:pt x="172" y="0"/>
                </a:cubicBezTo>
                <a:cubicBezTo>
                  <a:pt x="310" y="0"/>
                  <a:pt x="286" y="362"/>
                  <a:pt x="344" y="362"/>
                </a:cubicBezTo>
                <a:lnTo>
                  <a:pt x="0" y="362"/>
                </a:lnTo>
                <a:close/>
              </a:path>
            </a:pathLst>
          </a:custGeom>
          <a:solidFill>
            <a:srgbClr val="20202E">
              <a:alpha val="90000"/>
            </a:srgbClr>
          </a:solidFill>
          <a:ln>
            <a:noFill/>
          </a:ln>
        </p:spPr>
        <p:txBody>
          <a:bodyPr vert="horz" wrap="square" lIns="121920" tIns="60960" rIns="121920" bIns="60960" numCol="1" anchor="t" anchorCtr="0" compatLnSpc="1"/>
          <a:lstStyle/>
          <a:p>
            <a:endParaRPr lang="zh-CN" altLang="en-US" sz="3200"/>
          </a:p>
        </p:txBody>
      </p:sp>
      <p:sp>
        <p:nvSpPr>
          <p:cNvPr id="25" name="Freeform 9"/>
          <p:cNvSpPr/>
          <p:nvPr/>
        </p:nvSpPr>
        <p:spPr bwMode="auto">
          <a:xfrm>
            <a:off x="3735917" y="3224963"/>
            <a:ext cx="1456267" cy="1289051"/>
          </a:xfrm>
          <a:custGeom>
            <a:avLst/>
            <a:gdLst>
              <a:gd name="T0" fmla="*/ 0 w 344"/>
              <a:gd name="T1" fmla="*/ 302 h 302"/>
              <a:gd name="T2" fmla="*/ 172 w 344"/>
              <a:gd name="T3" fmla="*/ 0 h 302"/>
              <a:gd name="T4" fmla="*/ 344 w 344"/>
              <a:gd name="T5" fmla="*/ 302 h 302"/>
              <a:gd name="T6" fmla="*/ 0 w 344"/>
              <a:gd name="T7" fmla="*/ 302 h 302"/>
            </a:gdLst>
            <a:ahLst/>
            <a:cxnLst>
              <a:cxn ang="0">
                <a:pos x="T0" y="T1"/>
              </a:cxn>
              <a:cxn ang="0">
                <a:pos x="T2" y="T3"/>
              </a:cxn>
              <a:cxn ang="0">
                <a:pos x="T4" y="T5"/>
              </a:cxn>
              <a:cxn ang="0">
                <a:pos x="T6" y="T7"/>
              </a:cxn>
            </a:cxnLst>
            <a:rect l="0" t="0" r="r" b="b"/>
            <a:pathLst>
              <a:path w="344" h="302">
                <a:moveTo>
                  <a:pt x="0" y="302"/>
                </a:moveTo>
                <a:cubicBezTo>
                  <a:pt x="54" y="302"/>
                  <a:pt x="33" y="0"/>
                  <a:pt x="172" y="0"/>
                </a:cubicBezTo>
                <a:cubicBezTo>
                  <a:pt x="310" y="0"/>
                  <a:pt x="286" y="302"/>
                  <a:pt x="344" y="302"/>
                </a:cubicBezTo>
                <a:lnTo>
                  <a:pt x="0" y="302"/>
                </a:lnTo>
                <a:close/>
              </a:path>
            </a:pathLst>
          </a:custGeom>
          <a:solidFill>
            <a:srgbClr val="457E00">
              <a:alpha val="90000"/>
            </a:srgbClr>
          </a:solidFill>
          <a:ln>
            <a:noFill/>
          </a:ln>
        </p:spPr>
        <p:txBody>
          <a:bodyPr vert="horz" wrap="square" lIns="121920" tIns="60960" rIns="121920" bIns="60960" numCol="1" anchor="t" anchorCtr="0" compatLnSpc="1"/>
          <a:lstStyle/>
          <a:p>
            <a:endParaRPr lang="zh-CN" altLang="en-US" sz="3200"/>
          </a:p>
        </p:txBody>
      </p:sp>
      <p:sp>
        <p:nvSpPr>
          <p:cNvPr id="26" name="Freeform 10"/>
          <p:cNvSpPr/>
          <p:nvPr/>
        </p:nvSpPr>
        <p:spPr bwMode="auto">
          <a:xfrm>
            <a:off x="4709584" y="2704264"/>
            <a:ext cx="1458384" cy="1809751"/>
          </a:xfrm>
          <a:custGeom>
            <a:avLst/>
            <a:gdLst>
              <a:gd name="T0" fmla="*/ 0 w 344"/>
              <a:gd name="T1" fmla="*/ 424 h 424"/>
              <a:gd name="T2" fmla="*/ 172 w 344"/>
              <a:gd name="T3" fmla="*/ 0 h 424"/>
              <a:gd name="T4" fmla="*/ 344 w 344"/>
              <a:gd name="T5" fmla="*/ 424 h 424"/>
              <a:gd name="T6" fmla="*/ 0 w 344"/>
              <a:gd name="T7" fmla="*/ 424 h 424"/>
            </a:gdLst>
            <a:ahLst/>
            <a:cxnLst>
              <a:cxn ang="0">
                <a:pos x="T0" y="T1"/>
              </a:cxn>
              <a:cxn ang="0">
                <a:pos x="T2" y="T3"/>
              </a:cxn>
              <a:cxn ang="0">
                <a:pos x="T4" y="T5"/>
              </a:cxn>
              <a:cxn ang="0">
                <a:pos x="T6" y="T7"/>
              </a:cxn>
            </a:cxnLst>
            <a:rect l="0" t="0" r="r" b="b"/>
            <a:pathLst>
              <a:path w="344" h="424">
                <a:moveTo>
                  <a:pt x="0" y="424"/>
                </a:moveTo>
                <a:cubicBezTo>
                  <a:pt x="54" y="424"/>
                  <a:pt x="33" y="0"/>
                  <a:pt x="172" y="0"/>
                </a:cubicBezTo>
                <a:cubicBezTo>
                  <a:pt x="310" y="0"/>
                  <a:pt x="286" y="424"/>
                  <a:pt x="344" y="424"/>
                </a:cubicBezTo>
                <a:lnTo>
                  <a:pt x="0" y="424"/>
                </a:lnTo>
                <a:close/>
              </a:path>
            </a:pathLst>
          </a:custGeom>
          <a:solidFill>
            <a:srgbClr val="20202E">
              <a:alpha val="90000"/>
            </a:srgbClr>
          </a:solidFill>
          <a:ln>
            <a:noFill/>
          </a:ln>
        </p:spPr>
        <p:txBody>
          <a:bodyPr vert="horz" wrap="square" lIns="121920" tIns="60960" rIns="121920" bIns="60960" numCol="1" anchor="t" anchorCtr="0" compatLnSpc="1"/>
          <a:lstStyle/>
          <a:p>
            <a:endParaRPr lang="zh-CN" altLang="en-US" sz="3200"/>
          </a:p>
        </p:txBody>
      </p:sp>
      <p:sp>
        <p:nvSpPr>
          <p:cNvPr id="27" name="Freeform 11"/>
          <p:cNvSpPr/>
          <p:nvPr/>
        </p:nvSpPr>
        <p:spPr bwMode="auto">
          <a:xfrm>
            <a:off x="5685368" y="3548813"/>
            <a:ext cx="1458384" cy="9652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457E00">
              <a:alpha val="90000"/>
            </a:srgbClr>
          </a:solidFill>
          <a:ln>
            <a:noFill/>
          </a:ln>
        </p:spPr>
        <p:txBody>
          <a:bodyPr vert="horz" wrap="square" lIns="121920" tIns="60960" rIns="121920" bIns="60960" numCol="1" anchor="t" anchorCtr="0" compatLnSpc="1"/>
          <a:lstStyle/>
          <a:p>
            <a:endParaRPr lang="zh-CN" altLang="en-US" sz="3200"/>
          </a:p>
        </p:txBody>
      </p:sp>
      <p:sp>
        <p:nvSpPr>
          <p:cNvPr id="28" name="Freeform 12"/>
          <p:cNvSpPr/>
          <p:nvPr/>
        </p:nvSpPr>
        <p:spPr bwMode="auto">
          <a:xfrm>
            <a:off x="6659035" y="2208963"/>
            <a:ext cx="1458384" cy="2305051"/>
          </a:xfrm>
          <a:custGeom>
            <a:avLst/>
            <a:gdLst>
              <a:gd name="T0" fmla="*/ 0 w 344"/>
              <a:gd name="T1" fmla="*/ 540 h 540"/>
              <a:gd name="T2" fmla="*/ 172 w 344"/>
              <a:gd name="T3" fmla="*/ 0 h 540"/>
              <a:gd name="T4" fmla="*/ 344 w 344"/>
              <a:gd name="T5" fmla="*/ 540 h 540"/>
              <a:gd name="T6" fmla="*/ 0 w 344"/>
              <a:gd name="T7" fmla="*/ 540 h 540"/>
            </a:gdLst>
            <a:ahLst/>
            <a:cxnLst>
              <a:cxn ang="0">
                <a:pos x="T0" y="T1"/>
              </a:cxn>
              <a:cxn ang="0">
                <a:pos x="T2" y="T3"/>
              </a:cxn>
              <a:cxn ang="0">
                <a:pos x="T4" y="T5"/>
              </a:cxn>
              <a:cxn ang="0">
                <a:pos x="T6" y="T7"/>
              </a:cxn>
            </a:cxnLst>
            <a:rect l="0" t="0" r="r" b="b"/>
            <a:pathLst>
              <a:path w="344" h="540">
                <a:moveTo>
                  <a:pt x="0" y="540"/>
                </a:moveTo>
                <a:cubicBezTo>
                  <a:pt x="54" y="540"/>
                  <a:pt x="33" y="0"/>
                  <a:pt x="172" y="0"/>
                </a:cubicBezTo>
                <a:cubicBezTo>
                  <a:pt x="310" y="0"/>
                  <a:pt x="286" y="540"/>
                  <a:pt x="344" y="540"/>
                </a:cubicBezTo>
                <a:lnTo>
                  <a:pt x="0" y="540"/>
                </a:lnTo>
                <a:close/>
              </a:path>
            </a:pathLst>
          </a:custGeom>
          <a:solidFill>
            <a:srgbClr val="20202E">
              <a:alpha val="90000"/>
            </a:srgbClr>
          </a:solidFill>
          <a:ln>
            <a:noFill/>
          </a:ln>
        </p:spPr>
        <p:txBody>
          <a:bodyPr vert="horz" wrap="square" lIns="121920" tIns="60960" rIns="121920" bIns="60960" numCol="1" anchor="t" anchorCtr="0" compatLnSpc="1"/>
          <a:lstStyle/>
          <a:p>
            <a:endParaRPr lang="zh-CN" altLang="en-US" sz="3200"/>
          </a:p>
        </p:txBody>
      </p:sp>
      <p:sp>
        <p:nvSpPr>
          <p:cNvPr id="29" name="Freeform 13"/>
          <p:cNvSpPr/>
          <p:nvPr/>
        </p:nvSpPr>
        <p:spPr bwMode="auto">
          <a:xfrm>
            <a:off x="7634817" y="3224963"/>
            <a:ext cx="1458384" cy="1289051"/>
          </a:xfrm>
          <a:custGeom>
            <a:avLst/>
            <a:gdLst>
              <a:gd name="T0" fmla="*/ 0 w 344"/>
              <a:gd name="T1" fmla="*/ 302 h 302"/>
              <a:gd name="T2" fmla="*/ 172 w 344"/>
              <a:gd name="T3" fmla="*/ 0 h 302"/>
              <a:gd name="T4" fmla="*/ 344 w 344"/>
              <a:gd name="T5" fmla="*/ 302 h 302"/>
              <a:gd name="T6" fmla="*/ 0 w 344"/>
              <a:gd name="T7" fmla="*/ 302 h 302"/>
            </a:gdLst>
            <a:ahLst/>
            <a:cxnLst>
              <a:cxn ang="0">
                <a:pos x="T0" y="T1"/>
              </a:cxn>
              <a:cxn ang="0">
                <a:pos x="T2" y="T3"/>
              </a:cxn>
              <a:cxn ang="0">
                <a:pos x="T4" y="T5"/>
              </a:cxn>
              <a:cxn ang="0">
                <a:pos x="T6" y="T7"/>
              </a:cxn>
            </a:cxnLst>
            <a:rect l="0" t="0" r="r" b="b"/>
            <a:pathLst>
              <a:path w="344" h="302">
                <a:moveTo>
                  <a:pt x="0" y="302"/>
                </a:moveTo>
                <a:cubicBezTo>
                  <a:pt x="54" y="302"/>
                  <a:pt x="33" y="0"/>
                  <a:pt x="172" y="0"/>
                </a:cubicBezTo>
                <a:cubicBezTo>
                  <a:pt x="310" y="0"/>
                  <a:pt x="286" y="302"/>
                  <a:pt x="344" y="302"/>
                </a:cubicBezTo>
                <a:lnTo>
                  <a:pt x="0" y="302"/>
                </a:lnTo>
                <a:close/>
              </a:path>
            </a:pathLst>
          </a:custGeom>
          <a:solidFill>
            <a:srgbClr val="457E00">
              <a:alpha val="90000"/>
            </a:srgbClr>
          </a:solidFill>
          <a:ln>
            <a:noFill/>
          </a:ln>
        </p:spPr>
        <p:txBody>
          <a:bodyPr vert="horz" wrap="square" lIns="121920" tIns="60960" rIns="121920" bIns="60960" numCol="1" anchor="t" anchorCtr="0" compatLnSpc="1"/>
          <a:lstStyle/>
          <a:p>
            <a:endParaRPr lang="zh-CN" altLang="en-US" sz="3200"/>
          </a:p>
        </p:txBody>
      </p:sp>
      <p:sp>
        <p:nvSpPr>
          <p:cNvPr id="30" name="Freeform 14"/>
          <p:cNvSpPr/>
          <p:nvPr/>
        </p:nvSpPr>
        <p:spPr bwMode="auto">
          <a:xfrm>
            <a:off x="8608484" y="3548813"/>
            <a:ext cx="1458384" cy="965200"/>
          </a:xfrm>
          <a:custGeom>
            <a:avLst/>
            <a:gdLst>
              <a:gd name="T0" fmla="*/ 0 w 344"/>
              <a:gd name="T1" fmla="*/ 226 h 226"/>
              <a:gd name="T2" fmla="*/ 172 w 344"/>
              <a:gd name="T3" fmla="*/ 0 h 226"/>
              <a:gd name="T4" fmla="*/ 344 w 344"/>
              <a:gd name="T5" fmla="*/ 226 h 226"/>
              <a:gd name="T6" fmla="*/ 0 w 344"/>
              <a:gd name="T7" fmla="*/ 226 h 226"/>
            </a:gdLst>
            <a:ahLst/>
            <a:cxnLst>
              <a:cxn ang="0">
                <a:pos x="T0" y="T1"/>
              </a:cxn>
              <a:cxn ang="0">
                <a:pos x="T2" y="T3"/>
              </a:cxn>
              <a:cxn ang="0">
                <a:pos x="T4" y="T5"/>
              </a:cxn>
              <a:cxn ang="0">
                <a:pos x="T6" y="T7"/>
              </a:cxn>
            </a:cxnLst>
            <a:rect l="0" t="0" r="r" b="b"/>
            <a:pathLst>
              <a:path w="344" h="226">
                <a:moveTo>
                  <a:pt x="0" y="226"/>
                </a:moveTo>
                <a:cubicBezTo>
                  <a:pt x="54" y="226"/>
                  <a:pt x="33" y="0"/>
                  <a:pt x="172" y="0"/>
                </a:cubicBezTo>
                <a:cubicBezTo>
                  <a:pt x="310" y="0"/>
                  <a:pt x="286" y="226"/>
                  <a:pt x="344" y="226"/>
                </a:cubicBezTo>
                <a:lnTo>
                  <a:pt x="0" y="226"/>
                </a:lnTo>
                <a:close/>
              </a:path>
            </a:pathLst>
          </a:custGeom>
          <a:solidFill>
            <a:srgbClr val="20202E">
              <a:alpha val="90000"/>
            </a:srgbClr>
          </a:solidFill>
          <a:ln>
            <a:noFill/>
          </a:ln>
        </p:spPr>
        <p:txBody>
          <a:bodyPr vert="horz" wrap="square" lIns="121920" tIns="60960" rIns="121920" bIns="60960" numCol="1" anchor="t" anchorCtr="0" compatLnSpc="1"/>
          <a:lstStyle/>
          <a:p>
            <a:endParaRPr lang="zh-CN" altLang="en-US" sz="3200"/>
          </a:p>
        </p:txBody>
      </p:sp>
      <p:sp>
        <p:nvSpPr>
          <p:cNvPr id="31" name="Freeform 15"/>
          <p:cNvSpPr/>
          <p:nvPr/>
        </p:nvSpPr>
        <p:spPr bwMode="auto">
          <a:xfrm>
            <a:off x="9584268" y="2926513"/>
            <a:ext cx="1458384" cy="1587500"/>
          </a:xfrm>
          <a:custGeom>
            <a:avLst/>
            <a:gdLst>
              <a:gd name="T0" fmla="*/ 0 w 344"/>
              <a:gd name="T1" fmla="*/ 372 h 372"/>
              <a:gd name="T2" fmla="*/ 172 w 344"/>
              <a:gd name="T3" fmla="*/ 0 h 372"/>
              <a:gd name="T4" fmla="*/ 344 w 344"/>
              <a:gd name="T5" fmla="*/ 372 h 372"/>
              <a:gd name="T6" fmla="*/ 0 w 344"/>
              <a:gd name="T7" fmla="*/ 372 h 372"/>
            </a:gdLst>
            <a:ahLst/>
            <a:cxnLst>
              <a:cxn ang="0">
                <a:pos x="T0" y="T1"/>
              </a:cxn>
              <a:cxn ang="0">
                <a:pos x="T2" y="T3"/>
              </a:cxn>
              <a:cxn ang="0">
                <a:pos x="T4" y="T5"/>
              </a:cxn>
              <a:cxn ang="0">
                <a:pos x="T6" y="T7"/>
              </a:cxn>
            </a:cxnLst>
            <a:rect l="0" t="0" r="r" b="b"/>
            <a:pathLst>
              <a:path w="344" h="372">
                <a:moveTo>
                  <a:pt x="0" y="372"/>
                </a:moveTo>
                <a:cubicBezTo>
                  <a:pt x="54" y="372"/>
                  <a:pt x="33" y="0"/>
                  <a:pt x="172" y="0"/>
                </a:cubicBezTo>
                <a:cubicBezTo>
                  <a:pt x="310" y="0"/>
                  <a:pt x="286" y="372"/>
                  <a:pt x="344" y="372"/>
                </a:cubicBezTo>
                <a:lnTo>
                  <a:pt x="0" y="372"/>
                </a:lnTo>
                <a:close/>
              </a:path>
            </a:pathLst>
          </a:custGeom>
          <a:solidFill>
            <a:srgbClr val="457E00">
              <a:alpha val="90000"/>
            </a:srgbClr>
          </a:solidFill>
          <a:ln>
            <a:noFill/>
          </a:ln>
        </p:spPr>
        <p:txBody>
          <a:bodyPr vert="horz" wrap="square" lIns="121920" tIns="60960" rIns="121920" bIns="60960" numCol="1" anchor="t" anchorCtr="0" compatLnSpc="1"/>
          <a:lstStyle/>
          <a:p>
            <a:endParaRPr lang="zh-CN" altLang="en-US" sz="3200"/>
          </a:p>
        </p:txBody>
      </p:sp>
      <p:sp>
        <p:nvSpPr>
          <p:cNvPr id="32" name="Line 16"/>
          <p:cNvSpPr>
            <a:spLocks noChangeShapeType="1"/>
          </p:cNvSpPr>
          <p:nvPr/>
        </p:nvSpPr>
        <p:spPr bwMode="auto">
          <a:xfrm>
            <a:off x="590552" y="4514013"/>
            <a:ext cx="10824633" cy="0"/>
          </a:xfrm>
          <a:prstGeom prst="line">
            <a:avLst/>
          </a:prstGeom>
          <a:noFill/>
          <a:ln w="12700" cap="flat">
            <a:solidFill>
              <a:srgbClr val="231815"/>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33" name="Line 17"/>
          <p:cNvSpPr>
            <a:spLocks noChangeShapeType="1"/>
          </p:cNvSpPr>
          <p:nvPr/>
        </p:nvSpPr>
        <p:spPr bwMode="auto">
          <a:xfrm flipV="1">
            <a:off x="1538817" y="2640764"/>
            <a:ext cx="0" cy="673100"/>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34" name="Line 18"/>
          <p:cNvSpPr>
            <a:spLocks noChangeShapeType="1"/>
          </p:cNvSpPr>
          <p:nvPr/>
        </p:nvSpPr>
        <p:spPr bwMode="auto">
          <a:xfrm flipV="1">
            <a:off x="2514601" y="2805863"/>
            <a:ext cx="0" cy="670984"/>
          </a:xfrm>
          <a:prstGeom prst="line">
            <a:avLst/>
          </a:prstGeom>
          <a:noFill/>
          <a:ln w="6350" cap="flat">
            <a:solidFill>
              <a:srgbClr val="569C00"/>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35" name="Line 19"/>
          <p:cNvSpPr>
            <a:spLocks noChangeShapeType="1"/>
          </p:cNvSpPr>
          <p:nvPr/>
        </p:nvSpPr>
        <p:spPr bwMode="auto">
          <a:xfrm flipV="1">
            <a:off x="6413501" y="2805863"/>
            <a:ext cx="0" cy="670984"/>
          </a:xfrm>
          <a:prstGeom prst="line">
            <a:avLst/>
          </a:prstGeom>
          <a:noFill/>
          <a:ln w="6350" cap="flat">
            <a:solidFill>
              <a:srgbClr val="569C00"/>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36" name="Line 20"/>
          <p:cNvSpPr>
            <a:spLocks noChangeShapeType="1"/>
          </p:cNvSpPr>
          <p:nvPr/>
        </p:nvSpPr>
        <p:spPr bwMode="auto">
          <a:xfrm flipV="1">
            <a:off x="8362951" y="2469314"/>
            <a:ext cx="0" cy="675217"/>
          </a:xfrm>
          <a:prstGeom prst="line">
            <a:avLst/>
          </a:prstGeom>
          <a:noFill/>
          <a:ln w="6350" cap="flat">
            <a:solidFill>
              <a:srgbClr val="569C00"/>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37" name="Line 21"/>
          <p:cNvSpPr>
            <a:spLocks noChangeShapeType="1"/>
          </p:cNvSpPr>
          <p:nvPr/>
        </p:nvSpPr>
        <p:spPr bwMode="auto">
          <a:xfrm flipV="1">
            <a:off x="9338735" y="2805863"/>
            <a:ext cx="0" cy="670984"/>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38" name="Line 22"/>
          <p:cNvSpPr>
            <a:spLocks noChangeShapeType="1"/>
          </p:cNvSpPr>
          <p:nvPr/>
        </p:nvSpPr>
        <p:spPr bwMode="auto">
          <a:xfrm flipV="1">
            <a:off x="3488268" y="2217430"/>
            <a:ext cx="0" cy="670984"/>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39" name="Line 23"/>
          <p:cNvSpPr>
            <a:spLocks noChangeShapeType="1"/>
          </p:cNvSpPr>
          <p:nvPr/>
        </p:nvSpPr>
        <p:spPr bwMode="auto">
          <a:xfrm flipV="1">
            <a:off x="5439835" y="1940147"/>
            <a:ext cx="0" cy="675217"/>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40" name="Line 24"/>
          <p:cNvSpPr>
            <a:spLocks noChangeShapeType="1"/>
          </p:cNvSpPr>
          <p:nvPr/>
        </p:nvSpPr>
        <p:spPr bwMode="auto">
          <a:xfrm flipV="1">
            <a:off x="7389284" y="1466014"/>
            <a:ext cx="0" cy="675217"/>
          </a:xfrm>
          <a:prstGeom prst="line">
            <a:avLst/>
          </a:prstGeom>
          <a:noFill/>
          <a:ln w="6350" cap="flat">
            <a:solidFill>
              <a:srgbClr val="20202E"/>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41" name="Line 25"/>
          <p:cNvSpPr>
            <a:spLocks noChangeShapeType="1"/>
          </p:cNvSpPr>
          <p:nvPr/>
        </p:nvSpPr>
        <p:spPr bwMode="auto">
          <a:xfrm flipV="1">
            <a:off x="10312401" y="2136997"/>
            <a:ext cx="0" cy="668867"/>
          </a:xfrm>
          <a:prstGeom prst="line">
            <a:avLst/>
          </a:prstGeom>
          <a:noFill/>
          <a:ln w="6350" cap="flat">
            <a:solidFill>
              <a:srgbClr val="569C00"/>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42" name="Line 26"/>
          <p:cNvSpPr>
            <a:spLocks noChangeShapeType="1"/>
          </p:cNvSpPr>
          <p:nvPr/>
        </p:nvSpPr>
        <p:spPr bwMode="auto">
          <a:xfrm flipV="1">
            <a:off x="4464051" y="2469314"/>
            <a:ext cx="0" cy="675217"/>
          </a:xfrm>
          <a:prstGeom prst="line">
            <a:avLst/>
          </a:prstGeom>
          <a:noFill/>
          <a:ln w="6350" cap="flat">
            <a:solidFill>
              <a:srgbClr val="569C00"/>
            </a:solidFill>
            <a:prstDash val="dash"/>
            <a:miter lim="800000"/>
            <a:tailEnd type="oval"/>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3200"/>
          </a:p>
        </p:txBody>
      </p:sp>
      <p:sp>
        <p:nvSpPr>
          <p:cNvPr id="43" name="Rectangle 27"/>
          <p:cNvSpPr>
            <a:spLocks noChangeArrowheads="1"/>
          </p:cNvSpPr>
          <p:nvPr/>
        </p:nvSpPr>
        <p:spPr bwMode="auto">
          <a:xfrm>
            <a:off x="120610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01</a:t>
            </a:r>
            <a:endParaRPr lang="zh-CN" altLang="en-US" sz="1335" dirty="0">
              <a:solidFill>
                <a:srgbClr val="20202E"/>
              </a:solidFill>
            </a:endParaRPr>
          </a:p>
        </p:txBody>
      </p:sp>
      <p:sp>
        <p:nvSpPr>
          <p:cNvPr id="44" name="Rectangle 27"/>
          <p:cNvSpPr>
            <a:spLocks noChangeArrowheads="1"/>
          </p:cNvSpPr>
          <p:nvPr/>
        </p:nvSpPr>
        <p:spPr bwMode="auto">
          <a:xfrm>
            <a:off x="2181887" y="2376893"/>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569C00"/>
                </a:solidFill>
              </a:rPr>
              <a:t>40%</a:t>
            </a:r>
            <a:endParaRPr lang="zh-CN" altLang="en-US" sz="1400" dirty="0">
              <a:solidFill>
                <a:srgbClr val="569C00"/>
              </a:solidFill>
            </a:endParaRPr>
          </a:p>
        </p:txBody>
      </p:sp>
      <p:sp>
        <p:nvSpPr>
          <p:cNvPr id="45" name="Rectangle 24"/>
          <p:cNvSpPr>
            <a:spLocks noChangeArrowheads="1"/>
          </p:cNvSpPr>
          <p:nvPr/>
        </p:nvSpPr>
        <p:spPr bwMode="auto">
          <a:xfrm>
            <a:off x="1565276" y="5520356"/>
            <a:ext cx="8748185" cy="664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200" dirty="0">
                <a:solidFill>
                  <a:schemeClr val="tx1">
                    <a:lumMod val="50000"/>
                    <a:lumOff val="50000"/>
                  </a:schemeClr>
                </a:solidFill>
              </a:rPr>
              <a:t>We have many PowerPoint </a:t>
            </a:r>
            <a:r>
              <a:rPr lang="zh-CN" altLang="en-US" sz="1200" dirty="0">
                <a:solidFill>
                  <a:schemeClr val="tx1">
                    <a:lumMod val="50000"/>
                    <a:lumOff val="50000"/>
                  </a:schemeClr>
                </a:solidFill>
              </a:rPr>
              <a:t>templates</a:t>
            </a:r>
            <a:r>
              <a:rPr lang="en-US" altLang="zh-CN" sz="1200" dirty="0">
                <a:solidFill>
                  <a:schemeClr val="tx1">
                    <a:lumMod val="50000"/>
                    <a:lumOff val="50000"/>
                  </a:schemeClr>
                </a:solidFill>
              </a:rPr>
              <a:t> that has been specifically designed to help anyone that is stepping into the world of PowerPoint for the very first time. We have many PowerPoint </a:t>
            </a:r>
            <a:r>
              <a:rPr lang="zh-CN" altLang="en-US" sz="1200" dirty="0">
                <a:solidFill>
                  <a:schemeClr val="tx1">
                    <a:lumMod val="50000"/>
                    <a:lumOff val="50000"/>
                  </a:schemeClr>
                </a:solidFill>
              </a:rPr>
              <a:t>templates</a:t>
            </a:r>
            <a:r>
              <a:rPr lang="en-US" altLang="zh-CN" sz="1200" dirty="0">
                <a:solidFill>
                  <a:schemeClr val="tx1">
                    <a:lumMod val="50000"/>
                    <a:lumOff val="50000"/>
                  </a:schemeClr>
                </a:solidFill>
              </a:rPr>
              <a:t> that has been specifically designed to help anyone that is stepping into the world of PowerPoint for the very first time. </a:t>
            </a:r>
            <a:endParaRPr lang="zh-CN" altLang="en-US" sz="1200" dirty="0">
              <a:solidFill>
                <a:schemeClr val="tx1">
                  <a:lumMod val="50000"/>
                  <a:lumOff val="50000"/>
                </a:schemeClr>
              </a:solidFill>
            </a:endParaRPr>
          </a:p>
        </p:txBody>
      </p:sp>
      <p:sp>
        <p:nvSpPr>
          <p:cNvPr id="46" name="Rectangle 42"/>
          <p:cNvSpPr>
            <a:spLocks noChangeArrowheads="1"/>
          </p:cNvSpPr>
          <p:nvPr/>
        </p:nvSpPr>
        <p:spPr bwMode="auto">
          <a:xfrm>
            <a:off x="4168975" y="5136313"/>
            <a:ext cx="3540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zh-CN" sz="2000" dirty="0">
                <a:solidFill>
                  <a:srgbClr val="20202E"/>
                </a:solidFill>
              </a:rPr>
              <a:t>WHAT MAKES US</a:t>
            </a:r>
            <a:r>
              <a:rPr lang="zh-CN" altLang="zh-CN" sz="2000" b="1" dirty="0">
                <a:solidFill>
                  <a:srgbClr val="20202E"/>
                </a:solidFill>
              </a:rPr>
              <a:t> </a:t>
            </a:r>
            <a:r>
              <a:rPr lang="zh-CN" altLang="zh-CN" sz="2000" b="1" dirty="0">
                <a:solidFill>
                  <a:srgbClr val="569C00"/>
                </a:solidFill>
              </a:rPr>
              <a:t>DIFFERENT</a:t>
            </a:r>
            <a:r>
              <a:rPr lang="zh-CN" altLang="zh-CN" sz="2000" dirty="0">
                <a:solidFill>
                  <a:srgbClr val="20202E"/>
                </a:solidFill>
              </a:rPr>
              <a:t>?</a:t>
            </a:r>
            <a:endParaRPr lang="zh-CN" altLang="zh-CN" dirty="0">
              <a:solidFill>
                <a:srgbClr val="20202E"/>
              </a:solidFill>
            </a:endParaRPr>
          </a:p>
        </p:txBody>
      </p:sp>
      <p:sp>
        <p:nvSpPr>
          <p:cNvPr id="47" name="Rectangle 27"/>
          <p:cNvSpPr>
            <a:spLocks noChangeArrowheads="1"/>
          </p:cNvSpPr>
          <p:nvPr/>
        </p:nvSpPr>
        <p:spPr bwMode="auto">
          <a:xfrm>
            <a:off x="1206103" y="2154159"/>
            <a:ext cx="665429"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20202E"/>
                </a:solidFill>
              </a:rPr>
              <a:t>50%</a:t>
            </a:r>
            <a:endParaRPr lang="zh-CN" altLang="en-US" sz="1400" dirty="0">
              <a:solidFill>
                <a:srgbClr val="20202E"/>
              </a:solidFill>
            </a:endParaRPr>
          </a:p>
        </p:txBody>
      </p:sp>
      <p:sp>
        <p:nvSpPr>
          <p:cNvPr id="48" name="Rectangle 27"/>
          <p:cNvSpPr>
            <a:spLocks noChangeArrowheads="1"/>
          </p:cNvSpPr>
          <p:nvPr/>
        </p:nvSpPr>
        <p:spPr bwMode="auto">
          <a:xfrm>
            <a:off x="3156612" y="1823519"/>
            <a:ext cx="665429"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20202E"/>
                </a:solidFill>
              </a:rPr>
              <a:t>60%</a:t>
            </a:r>
            <a:endParaRPr lang="zh-CN" altLang="en-US" sz="1400" dirty="0">
              <a:solidFill>
                <a:srgbClr val="20202E"/>
              </a:solidFill>
            </a:endParaRPr>
          </a:p>
        </p:txBody>
      </p:sp>
      <p:sp>
        <p:nvSpPr>
          <p:cNvPr id="49" name="Rectangle 27"/>
          <p:cNvSpPr>
            <a:spLocks noChangeArrowheads="1"/>
          </p:cNvSpPr>
          <p:nvPr/>
        </p:nvSpPr>
        <p:spPr bwMode="auto">
          <a:xfrm>
            <a:off x="4131336" y="1954898"/>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569C00"/>
                </a:solidFill>
              </a:rPr>
              <a:t>55%</a:t>
            </a:r>
            <a:endParaRPr lang="zh-CN" altLang="en-US" sz="1400" dirty="0">
              <a:solidFill>
                <a:srgbClr val="569C00"/>
              </a:solidFill>
            </a:endParaRPr>
          </a:p>
        </p:txBody>
      </p:sp>
      <p:sp>
        <p:nvSpPr>
          <p:cNvPr id="50" name="Rectangle 27"/>
          <p:cNvSpPr>
            <a:spLocks noChangeArrowheads="1"/>
          </p:cNvSpPr>
          <p:nvPr/>
        </p:nvSpPr>
        <p:spPr bwMode="auto">
          <a:xfrm>
            <a:off x="5106062" y="1450986"/>
            <a:ext cx="665429"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20202E"/>
                </a:solidFill>
              </a:rPr>
              <a:t>70%</a:t>
            </a:r>
            <a:endParaRPr lang="zh-CN" altLang="en-US" sz="1400" dirty="0">
              <a:solidFill>
                <a:srgbClr val="20202E"/>
              </a:solidFill>
            </a:endParaRPr>
          </a:p>
        </p:txBody>
      </p:sp>
      <p:sp>
        <p:nvSpPr>
          <p:cNvPr id="51" name="Rectangle 27"/>
          <p:cNvSpPr>
            <a:spLocks noChangeArrowheads="1"/>
          </p:cNvSpPr>
          <p:nvPr/>
        </p:nvSpPr>
        <p:spPr bwMode="auto">
          <a:xfrm>
            <a:off x="6081846" y="2292059"/>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569C00"/>
                </a:solidFill>
              </a:rPr>
              <a:t>40%</a:t>
            </a:r>
            <a:endParaRPr lang="zh-CN" altLang="en-US" sz="1400" dirty="0">
              <a:solidFill>
                <a:srgbClr val="569C00"/>
              </a:solidFill>
            </a:endParaRPr>
          </a:p>
        </p:txBody>
      </p:sp>
      <p:sp>
        <p:nvSpPr>
          <p:cNvPr id="52" name="Rectangle 27"/>
          <p:cNvSpPr>
            <a:spLocks noChangeArrowheads="1"/>
          </p:cNvSpPr>
          <p:nvPr/>
        </p:nvSpPr>
        <p:spPr bwMode="auto">
          <a:xfrm>
            <a:off x="7055512" y="1043203"/>
            <a:ext cx="665429"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20202E"/>
                </a:solidFill>
              </a:rPr>
              <a:t>90%</a:t>
            </a:r>
            <a:endParaRPr lang="zh-CN" altLang="en-US" sz="1400" dirty="0">
              <a:solidFill>
                <a:srgbClr val="20202E"/>
              </a:solidFill>
            </a:endParaRPr>
          </a:p>
        </p:txBody>
      </p:sp>
      <p:sp>
        <p:nvSpPr>
          <p:cNvPr id="53" name="Rectangle 27"/>
          <p:cNvSpPr>
            <a:spLocks noChangeArrowheads="1"/>
          </p:cNvSpPr>
          <p:nvPr/>
        </p:nvSpPr>
        <p:spPr bwMode="auto">
          <a:xfrm>
            <a:off x="8030236" y="2015541"/>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569C00"/>
                </a:solidFill>
              </a:rPr>
              <a:t>55%</a:t>
            </a:r>
            <a:endParaRPr lang="zh-CN" altLang="en-US" sz="1400" dirty="0">
              <a:solidFill>
                <a:srgbClr val="569C00"/>
              </a:solidFill>
            </a:endParaRPr>
          </a:p>
        </p:txBody>
      </p:sp>
      <p:sp>
        <p:nvSpPr>
          <p:cNvPr id="54" name="Rectangle 27"/>
          <p:cNvSpPr>
            <a:spLocks noChangeArrowheads="1"/>
          </p:cNvSpPr>
          <p:nvPr/>
        </p:nvSpPr>
        <p:spPr bwMode="auto">
          <a:xfrm>
            <a:off x="9004962" y="2292059"/>
            <a:ext cx="665429" cy="2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20202E"/>
                </a:solidFill>
              </a:rPr>
              <a:t>40%</a:t>
            </a:r>
            <a:endParaRPr lang="zh-CN" altLang="en-US" sz="1400" dirty="0">
              <a:solidFill>
                <a:srgbClr val="20202E"/>
              </a:solidFill>
            </a:endParaRPr>
          </a:p>
        </p:txBody>
      </p:sp>
      <p:sp>
        <p:nvSpPr>
          <p:cNvPr id="55" name="Rectangle 27"/>
          <p:cNvSpPr>
            <a:spLocks noChangeArrowheads="1"/>
          </p:cNvSpPr>
          <p:nvPr/>
        </p:nvSpPr>
        <p:spPr bwMode="auto">
          <a:xfrm>
            <a:off x="9979687" y="1739739"/>
            <a:ext cx="665429" cy="27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600" b="1" dirty="0">
                <a:solidFill>
                  <a:srgbClr val="569C00"/>
                </a:solidFill>
              </a:rPr>
              <a:t>63%</a:t>
            </a:r>
            <a:endParaRPr lang="zh-CN" altLang="en-US" sz="1400" dirty="0">
              <a:solidFill>
                <a:srgbClr val="569C00"/>
              </a:solidFill>
            </a:endParaRPr>
          </a:p>
        </p:txBody>
      </p:sp>
      <p:sp>
        <p:nvSpPr>
          <p:cNvPr id="56" name="Rectangle 27"/>
          <p:cNvSpPr>
            <a:spLocks noChangeArrowheads="1"/>
          </p:cNvSpPr>
          <p:nvPr/>
        </p:nvSpPr>
        <p:spPr bwMode="auto">
          <a:xfrm>
            <a:off x="218146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02</a:t>
            </a:r>
            <a:endParaRPr lang="zh-CN" altLang="en-US" sz="1335" dirty="0">
              <a:solidFill>
                <a:srgbClr val="20202E"/>
              </a:solidFill>
            </a:endParaRPr>
          </a:p>
        </p:txBody>
      </p:sp>
      <p:sp>
        <p:nvSpPr>
          <p:cNvPr id="57" name="Rectangle 27"/>
          <p:cNvSpPr>
            <a:spLocks noChangeArrowheads="1"/>
          </p:cNvSpPr>
          <p:nvPr/>
        </p:nvSpPr>
        <p:spPr bwMode="auto">
          <a:xfrm>
            <a:off x="315682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03</a:t>
            </a:r>
            <a:endParaRPr lang="zh-CN" altLang="en-US" sz="1335" dirty="0">
              <a:solidFill>
                <a:srgbClr val="20202E"/>
              </a:solidFill>
            </a:endParaRPr>
          </a:p>
        </p:txBody>
      </p:sp>
      <p:sp>
        <p:nvSpPr>
          <p:cNvPr id="59" name="Rectangle 27"/>
          <p:cNvSpPr>
            <a:spLocks noChangeArrowheads="1"/>
          </p:cNvSpPr>
          <p:nvPr/>
        </p:nvSpPr>
        <p:spPr bwMode="auto">
          <a:xfrm>
            <a:off x="413218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04</a:t>
            </a:r>
            <a:endParaRPr lang="zh-CN" altLang="en-US" sz="1335" dirty="0">
              <a:solidFill>
                <a:srgbClr val="20202E"/>
              </a:solidFill>
            </a:endParaRPr>
          </a:p>
        </p:txBody>
      </p:sp>
      <p:sp>
        <p:nvSpPr>
          <p:cNvPr id="60" name="Rectangle 27"/>
          <p:cNvSpPr>
            <a:spLocks noChangeArrowheads="1"/>
          </p:cNvSpPr>
          <p:nvPr/>
        </p:nvSpPr>
        <p:spPr bwMode="auto">
          <a:xfrm>
            <a:off x="510754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05</a:t>
            </a:r>
            <a:endParaRPr lang="zh-CN" altLang="en-US" sz="1335" dirty="0">
              <a:solidFill>
                <a:srgbClr val="20202E"/>
              </a:solidFill>
            </a:endParaRPr>
          </a:p>
        </p:txBody>
      </p:sp>
      <p:sp>
        <p:nvSpPr>
          <p:cNvPr id="61" name="Rectangle 27"/>
          <p:cNvSpPr>
            <a:spLocks noChangeArrowheads="1"/>
          </p:cNvSpPr>
          <p:nvPr/>
        </p:nvSpPr>
        <p:spPr bwMode="auto">
          <a:xfrm>
            <a:off x="608290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06</a:t>
            </a:r>
            <a:endParaRPr lang="zh-CN" altLang="en-US" sz="1335" dirty="0">
              <a:solidFill>
                <a:srgbClr val="20202E"/>
              </a:solidFill>
            </a:endParaRPr>
          </a:p>
        </p:txBody>
      </p:sp>
      <p:sp>
        <p:nvSpPr>
          <p:cNvPr id="62" name="Rectangle 27"/>
          <p:cNvSpPr>
            <a:spLocks noChangeArrowheads="1"/>
          </p:cNvSpPr>
          <p:nvPr/>
        </p:nvSpPr>
        <p:spPr bwMode="auto">
          <a:xfrm>
            <a:off x="706220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07</a:t>
            </a:r>
            <a:endParaRPr lang="zh-CN" altLang="en-US" sz="1335" dirty="0">
              <a:solidFill>
                <a:srgbClr val="20202E"/>
              </a:solidFill>
            </a:endParaRPr>
          </a:p>
        </p:txBody>
      </p:sp>
      <p:sp>
        <p:nvSpPr>
          <p:cNvPr id="63" name="Rectangle 27"/>
          <p:cNvSpPr>
            <a:spLocks noChangeArrowheads="1"/>
          </p:cNvSpPr>
          <p:nvPr/>
        </p:nvSpPr>
        <p:spPr bwMode="auto">
          <a:xfrm>
            <a:off x="803756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08</a:t>
            </a:r>
            <a:endParaRPr lang="zh-CN" altLang="en-US" sz="1335" dirty="0">
              <a:solidFill>
                <a:srgbClr val="20202E"/>
              </a:solidFill>
            </a:endParaRPr>
          </a:p>
        </p:txBody>
      </p:sp>
      <p:sp>
        <p:nvSpPr>
          <p:cNvPr id="64" name="Rectangle 27"/>
          <p:cNvSpPr>
            <a:spLocks noChangeArrowheads="1"/>
          </p:cNvSpPr>
          <p:nvPr/>
        </p:nvSpPr>
        <p:spPr bwMode="auto">
          <a:xfrm>
            <a:off x="901292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09</a:t>
            </a:r>
            <a:endParaRPr lang="zh-CN" altLang="en-US" sz="1335" dirty="0">
              <a:solidFill>
                <a:srgbClr val="20202E"/>
              </a:solidFill>
            </a:endParaRPr>
          </a:p>
        </p:txBody>
      </p:sp>
      <p:sp>
        <p:nvSpPr>
          <p:cNvPr id="65" name="Rectangle 27"/>
          <p:cNvSpPr>
            <a:spLocks noChangeArrowheads="1"/>
          </p:cNvSpPr>
          <p:nvPr/>
        </p:nvSpPr>
        <p:spPr bwMode="auto">
          <a:xfrm>
            <a:off x="9988283" y="4694159"/>
            <a:ext cx="665429" cy="246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en-US" altLang="zh-CN" sz="1335" dirty="0">
                <a:solidFill>
                  <a:srgbClr val="20202E"/>
                </a:solidFill>
              </a:rPr>
              <a:t>Text 10</a:t>
            </a:r>
            <a:endParaRPr lang="zh-CN" altLang="en-US" sz="1335" dirty="0">
              <a:solidFill>
                <a:srgbClr val="20202E"/>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 calcmode="lin" valueType="num">
                                          <p:cBhvr>
                                            <p:cTn id="10" dur="300" fill="hold"/>
                                            <p:tgtEl>
                                              <p:spTgt spid="43"/>
                                            </p:tgtEl>
                                            <p:attrNameLst>
                                              <p:attrName>ppt_w</p:attrName>
                                            </p:attrNameLst>
                                          </p:cBhvr>
                                          <p:tavLst>
                                            <p:tav tm="0">
                                              <p:val>
                                                <p:fltVal val="0"/>
                                              </p:val>
                                            </p:tav>
                                            <p:tav tm="100000">
                                              <p:val>
                                                <p:strVal val="#ppt_w"/>
                                              </p:val>
                                            </p:tav>
                                          </p:tavLst>
                                        </p:anim>
                                        <p:anim calcmode="lin" valueType="num">
                                          <p:cBhvr>
                                            <p:cTn id="11" dur="300" fill="hold"/>
                                            <p:tgtEl>
                                              <p:spTgt spid="43"/>
                                            </p:tgtEl>
                                            <p:attrNameLst>
                                              <p:attrName>ppt_h</p:attrName>
                                            </p:attrNameLst>
                                          </p:cBhvr>
                                          <p:tavLst>
                                            <p:tav tm="0">
                                              <p:val>
                                                <p:fltVal val="0"/>
                                              </p:val>
                                            </p:tav>
                                            <p:tav tm="100000">
                                              <p:val>
                                                <p:strVal val="#ppt_h"/>
                                              </p:val>
                                            </p:tav>
                                          </p:tavLst>
                                        </p:anim>
                                        <p:animEffect transition="in" filter="fade">
                                          <p:cBhvr>
                                            <p:cTn id="12" dur="300"/>
                                            <p:tgtEl>
                                              <p:spTgt spid="43"/>
                                            </p:tgtEl>
                                          </p:cBhvr>
                                        </p:animEffect>
                                      </p:childTnLst>
                                    </p:cTn>
                                  </p:par>
                                  <p:par>
                                    <p:cTn id="13" presetID="6" presetClass="emph" presetSubtype="0" autoRev="1" fill="hold" grpId="1" nodeType="withEffect">
                                      <p:stCondLst>
                                        <p:cond delay="300"/>
                                      </p:stCondLst>
                                      <p:childTnLst>
                                        <p:animScale>
                                          <p:cBhvr>
                                            <p:cTn id="14" dur="150" fill="hold"/>
                                            <p:tgtEl>
                                              <p:spTgt spid="43"/>
                                            </p:tgtEl>
                                          </p:cBhvr>
                                          <p:by x="110000" y="110000"/>
                                        </p:animScale>
                                      </p:childTnLst>
                                    </p:cTn>
                                  </p:par>
                                  <p:par>
                                    <p:cTn id="15" presetID="22" presetClass="entr" presetSubtype="4" fill="hold" grpId="0" nodeType="withEffect">
                                      <p:stCondLst>
                                        <p:cond delay="30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33"/>
                                            </p:tgtEl>
                                            <p:attrNameLst>
                                              <p:attrName>style.visibility</p:attrName>
                                            </p:attrNameLst>
                                          </p:cBhvr>
                                          <p:to>
                                            <p:strVal val="visible"/>
                                          </p:to>
                                        </p:set>
                                        <p:animEffect transition="in" filter="wipe(down)">
                                          <p:cBhvr>
                                            <p:cTn id="20" dur="500"/>
                                            <p:tgtEl>
                                              <p:spTgt spid="33"/>
                                            </p:tgtEl>
                                          </p:cBhvr>
                                        </p:animEffect>
                                      </p:childTnLst>
                                    </p:cTn>
                                  </p:par>
                                  <p:par>
                                    <p:cTn id="21" presetID="53" presetClass="entr" presetSubtype="16" fill="hold" grpId="0" nodeType="withEffect">
                                      <p:stCondLst>
                                        <p:cond delay="1300"/>
                                      </p:stCondLst>
                                      <p:childTnLst>
                                        <p:set>
                                          <p:cBhvr>
                                            <p:cTn id="22" dur="1" fill="hold">
                                              <p:stCondLst>
                                                <p:cond delay="0"/>
                                              </p:stCondLst>
                                            </p:cTn>
                                            <p:tgtEl>
                                              <p:spTgt spid="47"/>
                                            </p:tgtEl>
                                            <p:attrNameLst>
                                              <p:attrName>style.visibility</p:attrName>
                                            </p:attrNameLst>
                                          </p:cBhvr>
                                          <p:to>
                                            <p:strVal val="visible"/>
                                          </p:to>
                                        </p:set>
                                        <p:anim calcmode="lin" valueType="num">
                                          <p:cBhvr>
                                            <p:cTn id="23" dur="300" fill="hold"/>
                                            <p:tgtEl>
                                              <p:spTgt spid="47"/>
                                            </p:tgtEl>
                                            <p:attrNameLst>
                                              <p:attrName>ppt_w</p:attrName>
                                            </p:attrNameLst>
                                          </p:cBhvr>
                                          <p:tavLst>
                                            <p:tav tm="0">
                                              <p:val>
                                                <p:fltVal val="0"/>
                                              </p:val>
                                            </p:tav>
                                            <p:tav tm="100000">
                                              <p:val>
                                                <p:strVal val="#ppt_w"/>
                                              </p:val>
                                            </p:tav>
                                          </p:tavLst>
                                        </p:anim>
                                        <p:anim calcmode="lin" valueType="num">
                                          <p:cBhvr>
                                            <p:cTn id="24" dur="300" fill="hold"/>
                                            <p:tgtEl>
                                              <p:spTgt spid="47"/>
                                            </p:tgtEl>
                                            <p:attrNameLst>
                                              <p:attrName>ppt_h</p:attrName>
                                            </p:attrNameLst>
                                          </p:cBhvr>
                                          <p:tavLst>
                                            <p:tav tm="0">
                                              <p:val>
                                                <p:fltVal val="0"/>
                                              </p:val>
                                            </p:tav>
                                            <p:tav tm="100000">
                                              <p:val>
                                                <p:strVal val="#ppt_h"/>
                                              </p:val>
                                            </p:tav>
                                          </p:tavLst>
                                        </p:anim>
                                        <p:animEffect transition="in" filter="fade">
                                          <p:cBhvr>
                                            <p:cTn id="25" dur="300"/>
                                            <p:tgtEl>
                                              <p:spTgt spid="47"/>
                                            </p:tgtEl>
                                          </p:cBhvr>
                                        </p:animEffect>
                                      </p:childTnLst>
                                    </p:cTn>
                                  </p:par>
                                  <p:par>
                                    <p:cTn id="26" presetID="6" presetClass="emph" presetSubtype="0" autoRev="1" fill="hold" grpId="1" nodeType="withEffect">
                                      <p:stCondLst>
                                        <p:cond delay="1600"/>
                                      </p:stCondLst>
                                      <p:childTnLst>
                                        <p:animScale>
                                          <p:cBhvr>
                                            <p:cTn id="27" dur="150" fill="hold"/>
                                            <p:tgtEl>
                                              <p:spTgt spid="47"/>
                                            </p:tgtEl>
                                          </p:cBhvr>
                                          <p:by x="110000" y="110000"/>
                                        </p:animScale>
                                      </p:childTnLst>
                                    </p:cTn>
                                  </p:par>
                                  <p:par>
                                    <p:cTn id="28" presetID="53" presetClass="entr" presetSubtype="16" fill="hold" grpId="0" nodeType="withEffect">
                                      <p:stCondLst>
                                        <p:cond delay="200"/>
                                      </p:stCondLst>
                                      <p:childTnLst>
                                        <p:set>
                                          <p:cBhvr>
                                            <p:cTn id="29" dur="1" fill="hold">
                                              <p:stCondLst>
                                                <p:cond delay="0"/>
                                              </p:stCondLst>
                                            </p:cTn>
                                            <p:tgtEl>
                                              <p:spTgt spid="56"/>
                                            </p:tgtEl>
                                            <p:attrNameLst>
                                              <p:attrName>style.visibility</p:attrName>
                                            </p:attrNameLst>
                                          </p:cBhvr>
                                          <p:to>
                                            <p:strVal val="visible"/>
                                          </p:to>
                                        </p:set>
                                        <p:anim calcmode="lin" valueType="num">
                                          <p:cBhvr>
                                            <p:cTn id="30" dur="300" fill="hold"/>
                                            <p:tgtEl>
                                              <p:spTgt spid="56"/>
                                            </p:tgtEl>
                                            <p:attrNameLst>
                                              <p:attrName>ppt_w</p:attrName>
                                            </p:attrNameLst>
                                          </p:cBhvr>
                                          <p:tavLst>
                                            <p:tav tm="0">
                                              <p:val>
                                                <p:fltVal val="0"/>
                                              </p:val>
                                            </p:tav>
                                            <p:tav tm="100000">
                                              <p:val>
                                                <p:strVal val="#ppt_w"/>
                                              </p:val>
                                            </p:tav>
                                          </p:tavLst>
                                        </p:anim>
                                        <p:anim calcmode="lin" valueType="num">
                                          <p:cBhvr>
                                            <p:cTn id="31" dur="300" fill="hold"/>
                                            <p:tgtEl>
                                              <p:spTgt spid="56"/>
                                            </p:tgtEl>
                                            <p:attrNameLst>
                                              <p:attrName>ppt_h</p:attrName>
                                            </p:attrNameLst>
                                          </p:cBhvr>
                                          <p:tavLst>
                                            <p:tav tm="0">
                                              <p:val>
                                                <p:fltVal val="0"/>
                                              </p:val>
                                            </p:tav>
                                            <p:tav tm="100000">
                                              <p:val>
                                                <p:strVal val="#ppt_h"/>
                                              </p:val>
                                            </p:tav>
                                          </p:tavLst>
                                        </p:anim>
                                        <p:animEffect transition="in" filter="fade">
                                          <p:cBhvr>
                                            <p:cTn id="32" dur="300"/>
                                            <p:tgtEl>
                                              <p:spTgt spid="56"/>
                                            </p:tgtEl>
                                          </p:cBhvr>
                                        </p:animEffect>
                                      </p:childTnLst>
                                    </p:cTn>
                                  </p:par>
                                  <p:par>
                                    <p:cTn id="33" presetID="6" presetClass="emph" presetSubtype="0" autoRev="1" fill="hold" grpId="1" nodeType="withEffect">
                                      <p:stCondLst>
                                        <p:cond delay="500"/>
                                      </p:stCondLst>
                                      <p:childTnLst>
                                        <p:animScale>
                                          <p:cBhvr>
                                            <p:cTn id="34" dur="150" fill="hold"/>
                                            <p:tgtEl>
                                              <p:spTgt spid="56"/>
                                            </p:tgtEl>
                                          </p:cBhvr>
                                          <p:by x="110000" y="110000"/>
                                        </p:animScale>
                                      </p:childTnLst>
                                    </p:cTn>
                                  </p:par>
                                  <p:par>
                                    <p:cTn id="35" presetID="22" presetClass="entr" presetSubtype="4" fill="hold" grpId="0" nodeType="withEffect">
                                      <p:stCondLst>
                                        <p:cond delay="50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par>
                                    <p:cTn id="38" presetID="22" presetClass="entr" presetSubtype="4" fill="hold" grpId="0" nodeType="withEffect">
                                      <p:stCondLst>
                                        <p:cond delay="100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44"/>
                                            </p:tgtEl>
                                            <p:attrNameLst>
                                              <p:attrName>style.visibility</p:attrName>
                                            </p:attrNameLst>
                                          </p:cBhvr>
                                          <p:to>
                                            <p:strVal val="visible"/>
                                          </p:to>
                                        </p:set>
                                        <p:anim calcmode="lin" valueType="num">
                                          <p:cBhvr>
                                            <p:cTn id="43" dur="300" fill="hold"/>
                                            <p:tgtEl>
                                              <p:spTgt spid="44"/>
                                            </p:tgtEl>
                                            <p:attrNameLst>
                                              <p:attrName>ppt_w</p:attrName>
                                            </p:attrNameLst>
                                          </p:cBhvr>
                                          <p:tavLst>
                                            <p:tav tm="0">
                                              <p:val>
                                                <p:fltVal val="0"/>
                                              </p:val>
                                            </p:tav>
                                            <p:tav tm="100000">
                                              <p:val>
                                                <p:strVal val="#ppt_w"/>
                                              </p:val>
                                            </p:tav>
                                          </p:tavLst>
                                        </p:anim>
                                        <p:anim calcmode="lin" valueType="num">
                                          <p:cBhvr>
                                            <p:cTn id="44" dur="300" fill="hold"/>
                                            <p:tgtEl>
                                              <p:spTgt spid="44"/>
                                            </p:tgtEl>
                                            <p:attrNameLst>
                                              <p:attrName>ppt_h</p:attrName>
                                            </p:attrNameLst>
                                          </p:cBhvr>
                                          <p:tavLst>
                                            <p:tav tm="0">
                                              <p:val>
                                                <p:fltVal val="0"/>
                                              </p:val>
                                            </p:tav>
                                            <p:tav tm="100000">
                                              <p:val>
                                                <p:strVal val="#ppt_h"/>
                                              </p:val>
                                            </p:tav>
                                          </p:tavLst>
                                        </p:anim>
                                        <p:animEffect transition="in" filter="fade">
                                          <p:cBhvr>
                                            <p:cTn id="45" dur="300"/>
                                            <p:tgtEl>
                                              <p:spTgt spid="44"/>
                                            </p:tgtEl>
                                          </p:cBhvr>
                                        </p:animEffect>
                                      </p:childTnLst>
                                    </p:cTn>
                                  </p:par>
                                  <p:par>
                                    <p:cTn id="46" presetID="6" presetClass="emph" presetSubtype="0" autoRev="1" fill="hold" grpId="1" nodeType="withEffect">
                                      <p:stCondLst>
                                        <p:cond delay="1800"/>
                                      </p:stCondLst>
                                      <p:childTnLst>
                                        <p:animScale>
                                          <p:cBhvr>
                                            <p:cTn id="47" dur="150" fill="hold"/>
                                            <p:tgtEl>
                                              <p:spTgt spid="44"/>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57"/>
                                            </p:tgtEl>
                                            <p:attrNameLst>
                                              <p:attrName>style.visibility</p:attrName>
                                            </p:attrNameLst>
                                          </p:cBhvr>
                                          <p:to>
                                            <p:strVal val="visible"/>
                                          </p:to>
                                        </p:set>
                                        <p:anim calcmode="lin" valueType="num">
                                          <p:cBhvr>
                                            <p:cTn id="50" dur="300" fill="hold"/>
                                            <p:tgtEl>
                                              <p:spTgt spid="57"/>
                                            </p:tgtEl>
                                            <p:attrNameLst>
                                              <p:attrName>ppt_w</p:attrName>
                                            </p:attrNameLst>
                                          </p:cBhvr>
                                          <p:tavLst>
                                            <p:tav tm="0">
                                              <p:val>
                                                <p:fltVal val="0"/>
                                              </p:val>
                                            </p:tav>
                                            <p:tav tm="100000">
                                              <p:val>
                                                <p:strVal val="#ppt_w"/>
                                              </p:val>
                                            </p:tav>
                                          </p:tavLst>
                                        </p:anim>
                                        <p:anim calcmode="lin" valueType="num">
                                          <p:cBhvr>
                                            <p:cTn id="51" dur="300" fill="hold"/>
                                            <p:tgtEl>
                                              <p:spTgt spid="57"/>
                                            </p:tgtEl>
                                            <p:attrNameLst>
                                              <p:attrName>ppt_h</p:attrName>
                                            </p:attrNameLst>
                                          </p:cBhvr>
                                          <p:tavLst>
                                            <p:tav tm="0">
                                              <p:val>
                                                <p:fltVal val="0"/>
                                              </p:val>
                                            </p:tav>
                                            <p:tav tm="100000">
                                              <p:val>
                                                <p:strVal val="#ppt_h"/>
                                              </p:val>
                                            </p:tav>
                                          </p:tavLst>
                                        </p:anim>
                                        <p:animEffect transition="in" filter="fade">
                                          <p:cBhvr>
                                            <p:cTn id="52" dur="300"/>
                                            <p:tgtEl>
                                              <p:spTgt spid="57"/>
                                            </p:tgtEl>
                                          </p:cBhvr>
                                        </p:animEffect>
                                      </p:childTnLst>
                                    </p:cTn>
                                  </p:par>
                                  <p:par>
                                    <p:cTn id="53" presetID="6" presetClass="emph" presetSubtype="0" autoRev="1" fill="hold" grpId="1" nodeType="withEffect">
                                      <p:stCondLst>
                                        <p:cond delay="700"/>
                                      </p:stCondLst>
                                      <p:childTnLst>
                                        <p:animScale>
                                          <p:cBhvr>
                                            <p:cTn id="54" dur="150" fill="hold"/>
                                            <p:tgtEl>
                                              <p:spTgt spid="57"/>
                                            </p:tgtEl>
                                          </p:cBhvr>
                                          <p:by x="110000" y="110000"/>
                                        </p:animScale>
                                      </p:childTnLst>
                                    </p:cTn>
                                  </p:par>
                                  <p:par>
                                    <p:cTn id="55" presetID="22" presetClass="entr" presetSubtype="4" fill="hold" grpId="0" nodeType="withEffect">
                                      <p:stCondLst>
                                        <p:cond delay="70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500"/>
                                            <p:tgtEl>
                                              <p:spTgt spid="24"/>
                                            </p:tgtEl>
                                          </p:cBhvr>
                                        </p:animEffect>
                                      </p:childTnLst>
                                    </p:cTn>
                                  </p:par>
                                  <p:par>
                                    <p:cTn id="58" presetID="22" presetClass="entr" presetSubtype="4" fill="hold" grpId="0" nodeType="withEffect">
                                      <p:stCondLst>
                                        <p:cond delay="1200"/>
                                      </p:stCondLst>
                                      <p:childTnLst>
                                        <p:set>
                                          <p:cBhvr>
                                            <p:cTn id="59" dur="1" fill="hold">
                                              <p:stCondLst>
                                                <p:cond delay="0"/>
                                              </p:stCondLst>
                                            </p:cTn>
                                            <p:tgtEl>
                                              <p:spTgt spid="38"/>
                                            </p:tgtEl>
                                            <p:attrNameLst>
                                              <p:attrName>style.visibility</p:attrName>
                                            </p:attrNameLst>
                                          </p:cBhvr>
                                          <p:to>
                                            <p:strVal val="visible"/>
                                          </p:to>
                                        </p:set>
                                        <p:animEffect transition="in" filter="wipe(down)">
                                          <p:cBhvr>
                                            <p:cTn id="60" dur="500"/>
                                            <p:tgtEl>
                                              <p:spTgt spid="38"/>
                                            </p:tgtEl>
                                          </p:cBhvr>
                                        </p:animEffect>
                                      </p:childTnLst>
                                    </p:cTn>
                                  </p:par>
                                  <p:par>
                                    <p:cTn id="61" presetID="53" presetClass="entr" presetSubtype="16" fill="hold" grpId="0" nodeType="withEffect">
                                      <p:stCondLst>
                                        <p:cond delay="1700"/>
                                      </p:stCondLst>
                                      <p:childTnLst>
                                        <p:set>
                                          <p:cBhvr>
                                            <p:cTn id="62" dur="1" fill="hold">
                                              <p:stCondLst>
                                                <p:cond delay="0"/>
                                              </p:stCondLst>
                                            </p:cTn>
                                            <p:tgtEl>
                                              <p:spTgt spid="48"/>
                                            </p:tgtEl>
                                            <p:attrNameLst>
                                              <p:attrName>style.visibility</p:attrName>
                                            </p:attrNameLst>
                                          </p:cBhvr>
                                          <p:to>
                                            <p:strVal val="visible"/>
                                          </p:to>
                                        </p:set>
                                        <p:anim calcmode="lin" valueType="num">
                                          <p:cBhvr>
                                            <p:cTn id="63" dur="300" fill="hold"/>
                                            <p:tgtEl>
                                              <p:spTgt spid="48"/>
                                            </p:tgtEl>
                                            <p:attrNameLst>
                                              <p:attrName>ppt_w</p:attrName>
                                            </p:attrNameLst>
                                          </p:cBhvr>
                                          <p:tavLst>
                                            <p:tav tm="0">
                                              <p:val>
                                                <p:fltVal val="0"/>
                                              </p:val>
                                            </p:tav>
                                            <p:tav tm="100000">
                                              <p:val>
                                                <p:strVal val="#ppt_w"/>
                                              </p:val>
                                            </p:tav>
                                          </p:tavLst>
                                        </p:anim>
                                        <p:anim calcmode="lin" valueType="num">
                                          <p:cBhvr>
                                            <p:cTn id="64" dur="300" fill="hold"/>
                                            <p:tgtEl>
                                              <p:spTgt spid="48"/>
                                            </p:tgtEl>
                                            <p:attrNameLst>
                                              <p:attrName>ppt_h</p:attrName>
                                            </p:attrNameLst>
                                          </p:cBhvr>
                                          <p:tavLst>
                                            <p:tav tm="0">
                                              <p:val>
                                                <p:fltVal val="0"/>
                                              </p:val>
                                            </p:tav>
                                            <p:tav tm="100000">
                                              <p:val>
                                                <p:strVal val="#ppt_h"/>
                                              </p:val>
                                            </p:tav>
                                          </p:tavLst>
                                        </p:anim>
                                        <p:animEffect transition="in" filter="fade">
                                          <p:cBhvr>
                                            <p:cTn id="65" dur="300"/>
                                            <p:tgtEl>
                                              <p:spTgt spid="48"/>
                                            </p:tgtEl>
                                          </p:cBhvr>
                                        </p:animEffect>
                                      </p:childTnLst>
                                    </p:cTn>
                                  </p:par>
                                  <p:par>
                                    <p:cTn id="66" presetID="6" presetClass="emph" presetSubtype="0" autoRev="1" fill="hold" grpId="1" nodeType="withEffect">
                                      <p:stCondLst>
                                        <p:cond delay="2000"/>
                                      </p:stCondLst>
                                      <p:childTnLst>
                                        <p:animScale>
                                          <p:cBhvr>
                                            <p:cTn id="67" dur="150" fill="hold"/>
                                            <p:tgtEl>
                                              <p:spTgt spid="48"/>
                                            </p:tgtEl>
                                          </p:cBhvr>
                                          <p:by x="110000" y="110000"/>
                                        </p:animScale>
                                      </p:childTnLst>
                                    </p:cTn>
                                  </p:par>
                                  <p:par>
                                    <p:cTn id="68" presetID="53" presetClass="entr" presetSubtype="16" fill="hold" grpId="0" nodeType="withEffect">
                                      <p:stCondLst>
                                        <p:cond delay="600"/>
                                      </p:stCondLst>
                                      <p:childTnLst>
                                        <p:set>
                                          <p:cBhvr>
                                            <p:cTn id="69" dur="1" fill="hold">
                                              <p:stCondLst>
                                                <p:cond delay="0"/>
                                              </p:stCondLst>
                                            </p:cTn>
                                            <p:tgtEl>
                                              <p:spTgt spid="59"/>
                                            </p:tgtEl>
                                            <p:attrNameLst>
                                              <p:attrName>style.visibility</p:attrName>
                                            </p:attrNameLst>
                                          </p:cBhvr>
                                          <p:to>
                                            <p:strVal val="visible"/>
                                          </p:to>
                                        </p:set>
                                        <p:anim calcmode="lin" valueType="num">
                                          <p:cBhvr>
                                            <p:cTn id="70" dur="300" fill="hold"/>
                                            <p:tgtEl>
                                              <p:spTgt spid="59"/>
                                            </p:tgtEl>
                                            <p:attrNameLst>
                                              <p:attrName>ppt_w</p:attrName>
                                            </p:attrNameLst>
                                          </p:cBhvr>
                                          <p:tavLst>
                                            <p:tav tm="0">
                                              <p:val>
                                                <p:fltVal val="0"/>
                                              </p:val>
                                            </p:tav>
                                            <p:tav tm="100000">
                                              <p:val>
                                                <p:strVal val="#ppt_w"/>
                                              </p:val>
                                            </p:tav>
                                          </p:tavLst>
                                        </p:anim>
                                        <p:anim calcmode="lin" valueType="num">
                                          <p:cBhvr>
                                            <p:cTn id="71" dur="300" fill="hold"/>
                                            <p:tgtEl>
                                              <p:spTgt spid="59"/>
                                            </p:tgtEl>
                                            <p:attrNameLst>
                                              <p:attrName>ppt_h</p:attrName>
                                            </p:attrNameLst>
                                          </p:cBhvr>
                                          <p:tavLst>
                                            <p:tav tm="0">
                                              <p:val>
                                                <p:fltVal val="0"/>
                                              </p:val>
                                            </p:tav>
                                            <p:tav tm="100000">
                                              <p:val>
                                                <p:strVal val="#ppt_h"/>
                                              </p:val>
                                            </p:tav>
                                          </p:tavLst>
                                        </p:anim>
                                        <p:animEffect transition="in" filter="fade">
                                          <p:cBhvr>
                                            <p:cTn id="72" dur="300"/>
                                            <p:tgtEl>
                                              <p:spTgt spid="59"/>
                                            </p:tgtEl>
                                          </p:cBhvr>
                                        </p:animEffect>
                                      </p:childTnLst>
                                    </p:cTn>
                                  </p:par>
                                  <p:par>
                                    <p:cTn id="73" presetID="6" presetClass="emph" presetSubtype="0" autoRev="1" fill="hold" grpId="1" nodeType="withEffect">
                                      <p:stCondLst>
                                        <p:cond delay="900"/>
                                      </p:stCondLst>
                                      <p:childTnLst>
                                        <p:animScale>
                                          <p:cBhvr>
                                            <p:cTn id="74" dur="150" fill="hold"/>
                                            <p:tgtEl>
                                              <p:spTgt spid="59"/>
                                            </p:tgtEl>
                                          </p:cBhvr>
                                          <p:by x="110000" y="110000"/>
                                        </p:animScale>
                                      </p:childTnLst>
                                    </p:cTn>
                                  </p:par>
                                  <p:par>
                                    <p:cTn id="75" presetID="22" presetClass="entr" presetSubtype="4" fill="hold" grpId="0" nodeType="withEffect">
                                      <p:stCondLst>
                                        <p:cond delay="90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par>
                                    <p:cTn id="78" presetID="22" presetClass="entr" presetSubtype="4" fill="hold" grpId="0" nodeType="withEffect">
                                      <p:stCondLst>
                                        <p:cond delay="1400"/>
                                      </p:stCondLst>
                                      <p:childTnLst>
                                        <p:set>
                                          <p:cBhvr>
                                            <p:cTn id="79" dur="1" fill="hold">
                                              <p:stCondLst>
                                                <p:cond delay="0"/>
                                              </p:stCondLst>
                                            </p:cTn>
                                            <p:tgtEl>
                                              <p:spTgt spid="42"/>
                                            </p:tgtEl>
                                            <p:attrNameLst>
                                              <p:attrName>style.visibility</p:attrName>
                                            </p:attrNameLst>
                                          </p:cBhvr>
                                          <p:to>
                                            <p:strVal val="visible"/>
                                          </p:to>
                                        </p:set>
                                        <p:animEffect transition="in" filter="wipe(down)">
                                          <p:cBhvr>
                                            <p:cTn id="80" dur="500"/>
                                            <p:tgtEl>
                                              <p:spTgt spid="42"/>
                                            </p:tgtEl>
                                          </p:cBhvr>
                                        </p:animEffect>
                                      </p:childTnLst>
                                    </p:cTn>
                                  </p:par>
                                  <p:par>
                                    <p:cTn id="81" presetID="53" presetClass="entr" presetSubtype="16" fill="hold" grpId="0" nodeType="withEffect">
                                      <p:stCondLst>
                                        <p:cond delay="1900"/>
                                      </p:stCondLst>
                                      <p:childTnLst>
                                        <p:set>
                                          <p:cBhvr>
                                            <p:cTn id="82" dur="1" fill="hold">
                                              <p:stCondLst>
                                                <p:cond delay="0"/>
                                              </p:stCondLst>
                                            </p:cTn>
                                            <p:tgtEl>
                                              <p:spTgt spid="49"/>
                                            </p:tgtEl>
                                            <p:attrNameLst>
                                              <p:attrName>style.visibility</p:attrName>
                                            </p:attrNameLst>
                                          </p:cBhvr>
                                          <p:to>
                                            <p:strVal val="visible"/>
                                          </p:to>
                                        </p:set>
                                        <p:anim calcmode="lin" valueType="num">
                                          <p:cBhvr>
                                            <p:cTn id="83" dur="300" fill="hold"/>
                                            <p:tgtEl>
                                              <p:spTgt spid="49"/>
                                            </p:tgtEl>
                                            <p:attrNameLst>
                                              <p:attrName>ppt_w</p:attrName>
                                            </p:attrNameLst>
                                          </p:cBhvr>
                                          <p:tavLst>
                                            <p:tav tm="0">
                                              <p:val>
                                                <p:fltVal val="0"/>
                                              </p:val>
                                            </p:tav>
                                            <p:tav tm="100000">
                                              <p:val>
                                                <p:strVal val="#ppt_w"/>
                                              </p:val>
                                            </p:tav>
                                          </p:tavLst>
                                        </p:anim>
                                        <p:anim calcmode="lin" valueType="num">
                                          <p:cBhvr>
                                            <p:cTn id="84" dur="300" fill="hold"/>
                                            <p:tgtEl>
                                              <p:spTgt spid="49"/>
                                            </p:tgtEl>
                                            <p:attrNameLst>
                                              <p:attrName>ppt_h</p:attrName>
                                            </p:attrNameLst>
                                          </p:cBhvr>
                                          <p:tavLst>
                                            <p:tav tm="0">
                                              <p:val>
                                                <p:fltVal val="0"/>
                                              </p:val>
                                            </p:tav>
                                            <p:tav tm="100000">
                                              <p:val>
                                                <p:strVal val="#ppt_h"/>
                                              </p:val>
                                            </p:tav>
                                          </p:tavLst>
                                        </p:anim>
                                        <p:animEffect transition="in" filter="fade">
                                          <p:cBhvr>
                                            <p:cTn id="85" dur="300"/>
                                            <p:tgtEl>
                                              <p:spTgt spid="49"/>
                                            </p:tgtEl>
                                          </p:cBhvr>
                                        </p:animEffect>
                                      </p:childTnLst>
                                    </p:cTn>
                                  </p:par>
                                  <p:par>
                                    <p:cTn id="86" presetID="6" presetClass="emph" presetSubtype="0" autoRev="1" fill="hold" grpId="1" nodeType="withEffect">
                                      <p:stCondLst>
                                        <p:cond delay="2200"/>
                                      </p:stCondLst>
                                      <p:childTnLst>
                                        <p:animScale>
                                          <p:cBhvr>
                                            <p:cTn id="87" dur="150" fill="hold"/>
                                            <p:tgtEl>
                                              <p:spTgt spid="49"/>
                                            </p:tgtEl>
                                          </p:cBhvr>
                                          <p:by x="110000" y="110000"/>
                                        </p:animScale>
                                      </p:childTnLst>
                                    </p:cTn>
                                  </p:par>
                                  <p:par>
                                    <p:cTn id="88" presetID="53" presetClass="entr" presetSubtype="16" fill="hold" grpId="0" nodeType="withEffect">
                                      <p:stCondLst>
                                        <p:cond delay="800"/>
                                      </p:stCondLst>
                                      <p:childTnLst>
                                        <p:set>
                                          <p:cBhvr>
                                            <p:cTn id="89" dur="1" fill="hold">
                                              <p:stCondLst>
                                                <p:cond delay="0"/>
                                              </p:stCondLst>
                                            </p:cTn>
                                            <p:tgtEl>
                                              <p:spTgt spid="60"/>
                                            </p:tgtEl>
                                            <p:attrNameLst>
                                              <p:attrName>style.visibility</p:attrName>
                                            </p:attrNameLst>
                                          </p:cBhvr>
                                          <p:to>
                                            <p:strVal val="visible"/>
                                          </p:to>
                                        </p:set>
                                        <p:anim calcmode="lin" valueType="num">
                                          <p:cBhvr>
                                            <p:cTn id="90" dur="300" fill="hold"/>
                                            <p:tgtEl>
                                              <p:spTgt spid="60"/>
                                            </p:tgtEl>
                                            <p:attrNameLst>
                                              <p:attrName>ppt_w</p:attrName>
                                            </p:attrNameLst>
                                          </p:cBhvr>
                                          <p:tavLst>
                                            <p:tav tm="0">
                                              <p:val>
                                                <p:fltVal val="0"/>
                                              </p:val>
                                            </p:tav>
                                            <p:tav tm="100000">
                                              <p:val>
                                                <p:strVal val="#ppt_w"/>
                                              </p:val>
                                            </p:tav>
                                          </p:tavLst>
                                        </p:anim>
                                        <p:anim calcmode="lin" valueType="num">
                                          <p:cBhvr>
                                            <p:cTn id="91" dur="300" fill="hold"/>
                                            <p:tgtEl>
                                              <p:spTgt spid="60"/>
                                            </p:tgtEl>
                                            <p:attrNameLst>
                                              <p:attrName>ppt_h</p:attrName>
                                            </p:attrNameLst>
                                          </p:cBhvr>
                                          <p:tavLst>
                                            <p:tav tm="0">
                                              <p:val>
                                                <p:fltVal val="0"/>
                                              </p:val>
                                            </p:tav>
                                            <p:tav tm="100000">
                                              <p:val>
                                                <p:strVal val="#ppt_h"/>
                                              </p:val>
                                            </p:tav>
                                          </p:tavLst>
                                        </p:anim>
                                        <p:animEffect transition="in" filter="fade">
                                          <p:cBhvr>
                                            <p:cTn id="92" dur="300"/>
                                            <p:tgtEl>
                                              <p:spTgt spid="60"/>
                                            </p:tgtEl>
                                          </p:cBhvr>
                                        </p:animEffect>
                                      </p:childTnLst>
                                    </p:cTn>
                                  </p:par>
                                  <p:par>
                                    <p:cTn id="93" presetID="6" presetClass="emph" presetSubtype="0" autoRev="1" fill="hold" grpId="1" nodeType="withEffect">
                                      <p:stCondLst>
                                        <p:cond delay="1100"/>
                                      </p:stCondLst>
                                      <p:childTnLst>
                                        <p:animScale>
                                          <p:cBhvr>
                                            <p:cTn id="94" dur="150" fill="hold"/>
                                            <p:tgtEl>
                                              <p:spTgt spid="60"/>
                                            </p:tgtEl>
                                          </p:cBhvr>
                                          <p:by x="110000" y="110000"/>
                                        </p:animScale>
                                      </p:childTnLst>
                                    </p:cTn>
                                  </p:par>
                                  <p:par>
                                    <p:cTn id="95" presetID="22" presetClass="entr" presetSubtype="4" fill="hold" grpId="0" nodeType="withEffect">
                                      <p:stCondLst>
                                        <p:cond delay="1100"/>
                                      </p:stCondLst>
                                      <p:childTnLst>
                                        <p:set>
                                          <p:cBhvr>
                                            <p:cTn id="96" dur="1" fill="hold">
                                              <p:stCondLst>
                                                <p:cond delay="0"/>
                                              </p:stCondLst>
                                            </p:cTn>
                                            <p:tgtEl>
                                              <p:spTgt spid="26"/>
                                            </p:tgtEl>
                                            <p:attrNameLst>
                                              <p:attrName>style.visibility</p:attrName>
                                            </p:attrNameLst>
                                          </p:cBhvr>
                                          <p:to>
                                            <p:strVal val="visible"/>
                                          </p:to>
                                        </p:set>
                                        <p:animEffect transition="in" filter="wipe(down)">
                                          <p:cBhvr>
                                            <p:cTn id="97" dur="500"/>
                                            <p:tgtEl>
                                              <p:spTgt spid="26"/>
                                            </p:tgtEl>
                                          </p:cBhvr>
                                        </p:animEffect>
                                      </p:childTnLst>
                                    </p:cTn>
                                  </p:par>
                                  <p:par>
                                    <p:cTn id="98" presetID="22" presetClass="entr" presetSubtype="4" fill="hold" grpId="0" nodeType="withEffect">
                                      <p:stCondLst>
                                        <p:cond delay="1600"/>
                                      </p:stCondLst>
                                      <p:childTnLst>
                                        <p:set>
                                          <p:cBhvr>
                                            <p:cTn id="99" dur="1" fill="hold">
                                              <p:stCondLst>
                                                <p:cond delay="0"/>
                                              </p:stCondLst>
                                            </p:cTn>
                                            <p:tgtEl>
                                              <p:spTgt spid="39"/>
                                            </p:tgtEl>
                                            <p:attrNameLst>
                                              <p:attrName>style.visibility</p:attrName>
                                            </p:attrNameLst>
                                          </p:cBhvr>
                                          <p:to>
                                            <p:strVal val="visible"/>
                                          </p:to>
                                        </p:set>
                                        <p:animEffect transition="in" filter="wipe(down)">
                                          <p:cBhvr>
                                            <p:cTn id="100" dur="500"/>
                                            <p:tgtEl>
                                              <p:spTgt spid="39"/>
                                            </p:tgtEl>
                                          </p:cBhvr>
                                        </p:animEffect>
                                      </p:childTnLst>
                                    </p:cTn>
                                  </p:par>
                                  <p:par>
                                    <p:cTn id="101" presetID="53" presetClass="entr" presetSubtype="16" fill="hold" grpId="0" nodeType="withEffect">
                                      <p:stCondLst>
                                        <p:cond delay="210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300" fill="hold"/>
                                            <p:tgtEl>
                                              <p:spTgt spid="50"/>
                                            </p:tgtEl>
                                            <p:attrNameLst>
                                              <p:attrName>ppt_w</p:attrName>
                                            </p:attrNameLst>
                                          </p:cBhvr>
                                          <p:tavLst>
                                            <p:tav tm="0">
                                              <p:val>
                                                <p:fltVal val="0"/>
                                              </p:val>
                                            </p:tav>
                                            <p:tav tm="100000">
                                              <p:val>
                                                <p:strVal val="#ppt_w"/>
                                              </p:val>
                                            </p:tav>
                                          </p:tavLst>
                                        </p:anim>
                                        <p:anim calcmode="lin" valueType="num">
                                          <p:cBhvr>
                                            <p:cTn id="104" dur="300" fill="hold"/>
                                            <p:tgtEl>
                                              <p:spTgt spid="50"/>
                                            </p:tgtEl>
                                            <p:attrNameLst>
                                              <p:attrName>ppt_h</p:attrName>
                                            </p:attrNameLst>
                                          </p:cBhvr>
                                          <p:tavLst>
                                            <p:tav tm="0">
                                              <p:val>
                                                <p:fltVal val="0"/>
                                              </p:val>
                                            </p:tav>
                                            <p:tav tm="100000">
                                              <p:val>
                                                <p:strVal val="#ppt_h"/>
                                              </p:val>
                                            </p:tav>
                                          </p:tavLst>
                                        </p:anim>
                                        <p:animEffect transition="in" filter="fade">
                                          <p:cBhvr>
                                            <p:cTn id="105" dur="300"/>
                                            <p:tgtEl>
                                              <p:spTgt spid="50"/>
                                            </p:tgtEl>
                                          </p:cBhvr>
                                        </p:animEffect>
                                      </p:childTnLst>
                                    </p:cTn>
                                  </p:par>
                                  <p:par>
                                    <p:cTn id="106" presetID="6" presetClass="emph" presetSubtype="0" autoRev="1" fill="hold" grpId="1" nodeType="withEffect">
                                      <p:stCondLst>
                                        <p:cond delay="2400"/>
                                      </p:stCondLst>
                                      <p:childTnLst>
                                        <p:animScale>
                                          <p:cBhvr>
                                            <p:cTn id="107" dur="150" fill="hold"/>
                                            <p:tgtEl>
                                              <p:spTgt spid="50"/>
                                            </p:tgtEl>
                                          </p:cBhvr>
                                          <p:by x="110000" y="110000"/>
                                        </p:animScale>
                                      </p:childTnLst>
                                    </p:cTn>
                                  </p:par>
                                  <p:par>
                                    <p:cTn id="108" presetID="53" presetClass="entr" presetSubtype="16" fill="hold" grpId="0" nodeType="withEffect">
                                      <p:stCondLst>
                                        <p:cond delay="1000"/>
                                      </p:stCondLst>
                                      <p:childTnLst>
                                        <p:set>
                                          <p:cBhvr>
                                            <p:cTn id="109" dur="1" fill="hold">
                                              <p:stCondLst>
                                                <p:cond delay="0"/>
                                              </p:stCondLst>
                                            </p:cTn>
                                            <p:tgtEl>
                                              <p:spTgt spid="61"/>
                                            </p:tgtEl>
                                            <p:attrNameLst>
                                              <p:attrName>style.visibility</p:attrName>
                                            </p:attrNameLst>
                                          </p:cBhvr>
                                          <p:to>
                                            <p:strVal val="visible"/>
                                          </p:to>
                                        </p:set>
                                        <p:anim calcmode="lin" valueType="num">
                                          <p:cBhvr>
                                            <p:cTn id="110" dur="300" fill="hold"/>
                                            <p:tgtEl>
                                              <p:spTgt spid="61"/>
                                            </p:tgtEl>
                                            <p:attrNameLst>
                                              <p:attrName>ppt_w</p:attrName>
                                            </p:attrNameLst>
                                          </p:cBhvr>
                                          <p:tavLst>
                                            <p:tav tm="0">
                                              <p:val>
                                                <p:fltVal val="0"/>
                                              </p:val>
                                            </p:tav>
                                            <p:tav tm="100000">
                                              <p:val>
                                                <p:strVal val="#ppt_w"/>
                                              </p:val>
                                            </p:tav>
                                          </p:tavLst>
                                        </p:anim>
                                        <p:anim calcmode="lin" valueType="num">
                                          <p:cBhvr>
                                            <p:cTn id="111" dur="300" fill="hold"/>
                                            <p:tgtEl>
                                              <p:spTgt spid="61"/>
                                            </p:tgtEl>
                                            <p:attrNameLst>
                                              <p:attrName>ppt_h</p:attrName>
                                            </p:attrNameLst>
                                          </p:cBhvr>
                                          <p:tavLst>
                                            <p:tav tm="0">
                                              <p:val>
                                                <p:fltVal val="0"/>
                                              </p:val>
                                            </p:tav>
                                            <p:tav tm="100000">
                                              <p:val>
                                                <p:strVal val="#ppt_h"/>
                                              </p:val>
                                            </p:tav>
                                          </p:tavLst>
                                        </p:anim>
                                        <p:animEffect transition="in" filter="fade">
                                          <p:cBhvr>
                                            <p:cTn id="112" dur="300"/>
                                            <p:tgtEl>
                                              <p:spTgt spid="61"/>
                                            </p:tgtEl>
                                          </p:cBhvr>
                                        </p:animEffect>
                                      </p:childTnLst>
                                    </p:cTn>
                                  </p:par>
                                  <p:par>
                                    <p:cTn id="113" presetID="6" presetClass="emph" presetSubtype="0" autoRev="1" fill="hold" grpId="1" nodeType="withEffect">
                                      <p:stCondLst>
                                        <p:cond delay="1300"/>
                                      </p:stCondLst>
                                      <p:childTnLst>
                                        <p:animScale>
                                          <p:cBhvr>
                                            <p:cTn id="114" dur="150" fill="hold"/>
                                            <p:tgtEl>
                                              <p:spTgt spid="61"/>
                                            </p:tgtEl>
                                          </p:cBhvr>
                                          <p:by x="110000" y="110000"/>
                                        </p:animScale>
                                      </p:childTnLst>
                                    </p:cTn>
                                  </p:par>
                                  <p:par>
                                    <p:cTn id="115" presetID="22" presetClass="entr" presetSubtype="4" fill="hold" grpId="0" nodeType="withEffect">
                                      <p:stCondLst>
                                        <p:cond delay="1300"/>
                                      </p:stCondLst>
                                      <p:childTnLst>
                                        <p:set>
                                          <p:cBhvr>
                                            <p:cTn id="116" dur="1" fill="hold">
                                              <p:stCondLst>
                                                <p:cond delay="0"/>
                                              </p:stCondLst>
                                            </p:cTn>
                                            <p:tgtEl>
                                              <p:spTgt spid="27"/>
                                            </p:tgtEl>
                                            <p:attrNameLst>
                                              <p:attrName>style.visibility</p:attrName>
                                            </p:attrNameLst>
                                          </p:cBhvr>
                                          <p:to>
                                            <p:strVal val="visible"/>
                                          </p:to>
                                        </p:set>
                                        <p:animEffect transition="in" filter="wipe(down)">
                                          <p:cBhvr>
                                            <p:cTn id="117" dur="500"/>
                                            <p:tgtEl>
                                              <p:spTgt spid="27"/>
                                            </p:tgtEl>
                                          </p:cBhvr>
                                        </p:animEffect>
                                      </p:childTnLst>
                                    </p:cTn>
                                  </p:par>
                                  <p:par>
                                    <p:cTn id="118" presetID="22" presetClass="entr" presetSubtype="4" fill="hold" grpId="0" nodeType="withEffect">
                                      <p:stCondLst>
                                        <p:cond delay="1800"/>
                                      </p:stCondLst>
                                      <p:childTnLst>
                                        <p:set>
                                          <p:cBhvr>
                                            <p:cTn id="119" dur="1" fill="hold">
                                              <p:stCondLst>
                                                <p:cond delay="0"/>
                                              </p:stCondLst>
                                            </p:cTn>
                                            <p:tgtEl>
                                              <p:spTgt spid="35"/>
                                            </p:tgtEl>
                                            <p:attrNameLst>
                                              <p:attrName>style.visibility</p:attrName>
                                            </p:attrNameLst>
                                          </p:cBhvr>
                                          <p:to>
                                            <p:strVal val="visible"/>
                                          </p:to>
                                        </p:set>
                                        <p:animEffect transition="in" filter="wipe(down)">
                                          <p:cBhvr>
                                            <p:cTn id="120" dur="500"/>
                                            <p:tgtEl>
                                              <p:spTgt spid="35"/>
                                            </p:tgtEl>
                                          </p:cBhvr>
                                        </p:animEffect>
                                      </p:childTnLst>
                                    </p:cTn>
                                  </p:par>
                                  <p:par>
                                    <p:cTn id="121" presetID="53" presetClass="entr" presetSubtype="16" fill="hold" grpId="0" nodeType="withEffect">
                                      <p:stCondLst>
                                        <p:cond delay="2300"/>
                                      </p:stCondLst>
                                      <p:childTnLst>
                                        <p:set>
                                          <p:cBhvr>
                                            <p:cTn id="122" dur="1" fill="hold">
                                              <p:stCondLst>
                                                <p:cond delay="0"/>
                                              </p:stCondLst>
                                            </p:cTn>
                                            <p:tgtEl>
                                              <p:spTgt spid="51"/>
                                            </p:tgtEl>
                                            <p:attrNameLst>
                                              <p:attrName>style.visibility</p:attrName>
                                            </p:attrNameLst>
                                          </p:cBhvr>
                                          <p:to>
                                            <p:strVal val="visible"/>
                                          </p:to>
                                        </p:set>
                                        <p:anim calcmode="lin" valueType="num">
                                          <p:cBhvr>
                                            <p:cTn id="123" dur="300" fill="hold"/>
                                            <p:tgtEl>
                                              <p:spTgt spid="51"/>
                                            </p:tgtEl>
                                            <p:attrNameLst>
                                              <p:attrName>ppt_w</p:attrName>
                                            </p:attrNameLst>
                                          </p:cBhvr>
                                          <p:tavLst>
                                            <p:tav tm="0">
                                              <p:val>
                                                <p:fltVal val="0"/>
                                              </p:val>
                                            </p:tav>
                                            <p:tav tm="100000">
                                              <p:val>
                                                <p:strVal val="#ppt_w"/>
                                              </p:val>
                                            </p:tav>
                                          </p:tavLst>
                                        </p:anim>
                                        <p:anim calcmode="lin" valueType="num">
                                          <p:cBhvr>
                                            <p:cTn id="124" dur="300" fill="hold"/>
                                            <p:tgtEl>
                                              <p:spTgt spid="51"/>
                                            </p:tgtEl>
                                            <p:attrNameLst>
                                              <p:attrName>ppt_h</p:attrName>
                                            </p:attrNameLst>
                                          </p:cBhvr>
                                          <p:tavLst>
                                            <p:tav tm="0">
                                              <p:val>
                                                <p:fltVal val="0"/>
                                              </p:val>
                                            </p:tav>
                                            <p:tav tm="100000">
                                              <p:val>
                                                <p:strVal val="#ppt_h"/>
                                              </p:val>
                                            </p:tav>
                                          </p:tavLst>
                                        </p:anim>
                                        <p:animEffect transition="in" filter="fade">
                                          <p:cBhvr>
                                            <p:cTn id="125" dur="300"/>
                                            <p:tgtEl>
                                              <p:spTgt spid="51"/>
                                            </p:tgtEl>
                                          </p:cBhvr>
                                        </p:animEffect>
                                      </p:childTnLst>
                                    </p:cTn>
                                  </p:par>
                                  <p:par>
                                    <p:cTn id="126" presetID="6" presetClass="emph" presetSubtype="0" autoRev="1" fill="hold" grpId="1" nodeType="withEffect">
                                      <p:stCondLst>
                                        <p:cond delay="2600"/>
                                      </p:stCondLst>
                                      <p:childTnLst>
                                        <p:animScale>
                                          <p:cBhvr>
                                            <p:cTn id="127" dur="150" fill="hold"/>
                                            <p:tgtEl>
                                              <p:spTgt spid="51"/>
                                            </p:tgtEl>
                                          </p:cBhvr>
                                          <p:by x="110000" y="110000"/>
                                        </p:animScale>
                                      </p:childTnLst>
                                    </p:cTn>
                                  </p:par>
                                  <p:par>
                                    <p:cTn id="128" presetID="53" presetClass="entr" presetSubtype="16" fill="hold" grpId="0" nodeType="withEffect">
                                      <p:stCondLst>
                                        <p:cond delay="1200"/>
                                      </p:stCondLst>
                                      <p:childTnLst>
                                        <p:set>
                                          <p:cBhvr>
                                            <p:cTn id="129" dur="1" fill="hold">
                                              <p:stCondLst>
                                                <p:cond delay="0"/>
                                              </p:stCondLst>
                                            </p:cTn>
                                            <p:tgtEl>
                                              <p:spTgt spid="62"/>
                                            </p:tgtEl>
                                            <p:attrNameLst>
                                              <p:attrName>style.visibility</p:attrName>
                                            </p:attrNameLst>
                                          </p:cBhvr>
                                          <p:to>
                                            <p:strVal val="visible"/>
                                          </p:to>
                                        </p:set>
                                        <p:anim calcmode="lin" valueType="num">
                                          <p:cBhvr>
                                            <p:cTn id="130" dur="300" fill="hold"/>
                                            <p:tgtEl>
                                              <p:spTgt spid="62"/>
                                            </p:tgtEl>
                                            <p:attrNameLst>
                                              <p:attrName>ppt_w</p:attrName>
                                            </p:attrNameLst>
                                          </p:cBhvr>
                                          <p:tavLst>
                                            <p:tav tm="0">
                                              <p:val>
                                                <p:fltVal val="0"/>
                                              </p:val>
                                            </p:tav>
                                            <p:tav tm="100000">
                                              <p:val>
                                                <p:strVal val="#ppt_w"/>
                                              </p:val>
                                            </p:tav>
                                          </p:tavLst>
                                        </p:anim>
                                        <p:anim calcmode="lin" valueType="num">
                                          <p:cBhvr>
                                            <p:cTn id="131" dur="300" fill="hold"/>
                                            <p:tgtEl>
                                              <p:spTgt spid="62"/>
                                            </p:tgtEl>
                                            <p:attrNameLst>
                                              <p:attrName>ppt_h</p:attrName>
                                            </p:attrNameLst>
                                          </p:cBhvr>
                                          <p:tavLst>
                                            <p:tav tm="0">
                                              <p:val>
                                                <p:fltVal val="0"/>
                                              </p:val>
                                            </p:tav>
                                            <p:tav tm="100000">
                                              <p:val>
                                                <p:strVal val="#ppt_h"/>
                                              </p:val>
                                            </p:tav>
                                          </p:tavLst>
                                        </p:anim>
                                        <p:animEffect transition="in" filter="fade">
                                          <p:cBhvr>
                                            <p:cTn id="132" dur="300"/>
                                            <p:tgtEl>
                                              <p:spTgt spid="62"/>
                                            </p:tgtEl>
                                          </p:cBhvr>
                                        </p:animEffect>
                                      </p:childTnLst>
                                    </p:cTn>
                                  </p:par>
                                  <p:par>
                                    <p:cTn id="133" presetID="6" presetClass="emph" presetSubtype="0" autoRev="1" fill="hold" grpId="1" nodeType="withEffect">
                                      <p:stCondLst>
                                        <p:cond delay="1500"/>
                                      </p:stCondLst>
                                      <p:childTnLst>
                                        <p:animScale>
                                          <p:cBhvr>
                                            <p:cTn id="134" dur="150" fill="hold"/>
                                            <p:tgtEl>
                                              <p:spTgt spid="62"/>
                                            </p:tgtEl>
                                          </p:cBhvr>
                                          <p:by x="110000" y="110000"/>
                                        </p:animScale>
                                      </p:childTnLst>
                                    </p:cTn>
                                  </p:par>
                                  <p:par>
                                    <p:cTn id="135" presetID="22" presetClass="entr" presetSubtype="4" fill="hold" grpId="0" nodeType="withEffect">
                                      <p:stCondLst>
                                        <p:cond delay="1500"/>
                                      </p:stCondLst>
                                      <p:childTnLst>
                                        <p:set>
                                          <p:cBhvr>
                                            <p:cTn id="136" dur="1" fill="hold">
                                              <p:stCondLst>
                                                <p:cond delay="0"/>
                                              </p:stCondLst>
                                            </p:cTn>
                                            <p:tgtEl>
                                              <p:spTgt spid="28"/>
                                            </p:tgtEl>
                                            <p:attrNameLst>
                                              <p:attrName>style.visibility</p:attrName>
                                            </p:attrNameLst>
                                          </p:cBhvr>
                                          <p:to>
                                            <p:strVal val="visible"/>
                                          </p:to>
                                        </p:set>
                                        <p:animEffect transition="in" filter="wipe(down)">
                                          <p:cBhvr>
                                            <p:cTn id="137" dur="500"/>
                                            <p:tgtEl>
                                              <p:spTgt spid="28"/>
                                            </p:tgtEl>
                                          </p:cBhvr>
                                        </p:animEffect>
                                      </p:childTnLst>
                                    </p:cTn>
                                  </p:par>
                                  <p:par>
                                    <p:cTn id="138" presetID="22" presetClass="entr" presetSubtype="4" fill="hold" grpId="0" nodeType="withEffect">
                                      <p:stCondLst>
                                        <p:cond delay="2000"/>
                                      </p:stCondLst>
                                      <p:childTnLst>
                                        <p:set>
                                          <p:cBhvr>
                                            <p:cTn id="139" dur="1" fill="hold">
                                              <p:stCondLst>
                                                <p:cond delay="0"/>
                                              </p:stCondLst>
                                            </p:cTn>
                                            <p:tgtEl>
                                              <p:spTgt spid="40"/>
                                            </p:tgtEl>
                                            <p:attrNameLst>
                                              <p:attrName>style.visibility</p:attrName>
                                            </p:attrNameLst>
                                          </p:cBhvr>
                                          <p:to>
                                            <p:strVal val="visible"/>
                                          </p:to>
                                        </p:set>
                                        <p:animEffect transition="in" filter="wipe(down)">
                                          <p:cBhvr>
                                            <p:cTn id="140" dur="500"/>
                                            <p:tgtEl>
                                              <p:spTgt spid="40"/>
                                            </p:tgtEl>
                                          </p:cBhvr>
                                        </p:animEffect>
                                      </p:childTnLst>
                                    </p:cTn>
                                  </p:par>
                                  <p:par>
                                    <p:cTn id="141" presetID="53" presetClass="entr" presetSubtype="16" fill="hold" grpId="0" nodeType="withEffect">
                                      <p:stCondLst>
                                        <p:cond delay="2500"/>
                                      </p:stCondLst>
                                      <p:childTnLst>
                                        <p:set>
                                          <p:cBhvr>
                                            <p:cTn id="142" dur="1" fill="hold">
                                              <p:stCondLst>
                                                <p:cond delay="0"/>
                                              </p:stCondLst>
                                            </p:cTn>
                                            <p:tgtEl>
                                              <p:spTgt spid="52"/>
                                            </p:tgtEl>
                                            <p:attrNameLst>
                                              <p:attrName>style.visibility</p:attrName>
                                            </p:attrNameLst>
                                          </p:cBhvr>
                                          <p:to>
                                            <p:strVal val="visible"/>
                                          </p:to>
                                        </p:set>
                                        <p:anim calcmode="lin" valueType="num">
                                          <p:cBhvr>
                                            <p:cTn id="143" dur="300" fill="hold"/>
                                            <p:tgtEl>
                                              <p:spTgt spid="52"/>
                                            </p:tgtEl>
                                            <p:attrNameLst>
                                              <p:attrName>ppt_w</p:attrName>
                                            </p:attrNameLst>
                                          </p:cBhvr>
                                          <p:tavLst>
                                            <p:tav tm="0">
                                              <p:val>
                                                <p:fltVal val="0"/>
                                              </p:val>
                                            </p:tav>
                                            <p:tav tm="100000">
                                              <p:val>
                                                <p:strVal val="#ppt_w"/>
                                              </p:val>
                                            </p:tav>
                                          </p:tavLst>
                                        </p:anim>
                                        <p:anim calcmode="lin" valueType="num">
                                          <p:cBhvr>
                                            <p:cTn id="144" dur="300" fill="hold"/>
                                            <p:tgtEl>
                                              <p:spTgt spid="52"/>
                                            </p:tgtEl>
                                            <p:attrNameLst>
                                              <p:attrName>ppt_h</p:attrName>
                                            </p:attrNameLst>
                                          </p:cBhvr>
                                          <p:tavLst>
                                            <p:tav tm="0">
                                              <p:val>
                                                <p:fltVal val="0"/>
                                              </p:val>
                                            </p:tav>
                                            <p:tav tm="100000">
                                              <p:val>
                                                <p:strVal val="#ppt_h"/>
                                              </p:val>
                                            </p:tav>
                                          </p:tavLst>
                                        </p:anim>
                                        <p:animEffect transition="in" filter="fade">
                                          <p:cBhvr>
                                            <p:cTn id="145" dur="300"/>
                                            <p:tgtEl>
                                              <p:spTgt spid="52"/>
                                            </p:tgtEl>
                                          </p:cBhvr>
                                        </p:animEffect>
                                      </p:childTnLst>
                                    </p:cTn>
                                  </p:par>
                                  <p:par>
                                    <p:cTn id="146" presetID="6" presetClass="emph" presetSubtype="0" autoRev="1" fill="hold" grpId="1" nodeType="withEffect">
                                      <p:stCondLst>
                                        <p:cond delay="2800"/>
                                      </p:stCondLst>
                                      <p:childTnLst>
                                        <p:animScale>
                                          <p:cBhvr>
                                            <p:cTn id="147" dur="150" fill="hold"/>
                                            <p:tgtEl>
                                              <p:spTgt spid="52"/>
                                            </p:tgtEl>
                                          </p:cBhvr>
                                          <p:by x="110000" y="110000"/>
                                        </p:animScale>
                                      </p:childTnLst>
                                    </p:cTn>
                                  </p:par>
                                  <p:par>
                                    <p:cTn id="148" presetID="53" presetClass="entr" presetSubtype="16" fill="hold" grpId="0" nodeType="withEffect">
                                      <p:stCondLst>
                                        <p:cond delay="1400"/>
                                      </p:stCondLst>
                                      <p:childTnLst>
                                        <p:set>
                                          <p:cBhvr>
                                            <p:cTn id="149" dur="1" fill="hold">
                                              <p:stCondLst>
                                                <p:cond delay="0"/>
                                              </p:stCondLst>
                                            </p:cTn>
                                            <p:tgtEl>
                                              <p:spTgt spid="63"/>
                                            </p:tgtEl>
                                            <p:attrNameLst>
                                              <p:attrName>style.visibility</p:attrName>
                                            </p:attrNameLst>
                                          </p:cBhvr>
                                          <p:to>
                                            <p:strVal val="visible"/>
                                          </p:to>
                                        </p:set>
                                        <p:anim calcmode="lin" valueType="num">
                                          <p:cBhvr>
                                            <p:cTn id="150" dur="300" fill="hold"/>
                                            <p:tgtEl>
                                              <p:spTgt spid="63"/>
                                            </p:tgtEl>
                                            <p:attrNameLst>
                                              <p:attrName>ppt_w</p:attrName>
                                            </p:attrNameLst>
                                          </p:cBhvr>
                                          <p:tavLst>
                                            <p:tav tm="0">
                                              <p:val>
                                                <p:fltVal val="0"/>
                                              </p:val>
                                            </p:tav>
                                            <p:tav tm="100000">
                                              <p:val>
                                                <p:strVal val="#ppt_w"/>
                                              </p:val>
                                            </p:tav>
                                          </p:tavLst>
                                        </p:anim>
                                        <p:anim calcmode="lin" valueType="num">
                                          <p:cBhvr>
                                            <p:cTn id="151" dur="300" fill="hold"/>
                                            <p:tgtEl>
                                              <p:spTgt spid="63"/>
                                            </p:tgtEl>
                                            <p:attrNameLst>
                                              <p:attrName>ppt_h</p:attrName>
                                            </p:attrNameLst>
                                          </p:cBhvr>
                                          <p:tavLst>
                                            <p:tav tm="0">
                                              <p:val>
                                                <p:fltVal val="0"/>
                                              </p:val>
                                            </p:tav>
                                            <p:tav tm="100000">
                                              <p:val>
                                                <p:strVal val="#ppt_h"/>
                                              </p:val>
                                            </p:tav>
                                          </p:tavLst>
                                        </p:anim>
                                        <p:animEffect transition="in" filter="fade">
                                          <p:cBhvr>
                                            <p:cTn id="152" dur="300"/>
                                            <p:tgtEl>
                                              <p:spTgt spid="63"/>
                                            </p:tgtEl>
                                          </p:cBhvr>
                                        </p:animEffect>
                                      </p:childTnLst>
                                    </p:cTn>
                                  </p:par>
                                  <p:par>
                                    <p:cTn id="153" presetID="6" presetClass="emph" presetSubtype="0" autoRev="1" fill="hold" grpId="1" nodeType="withEffect">
                                      <p:stCondLst>
                                        <p:cond delay="1700"/>
                                      </p:stCondLst>
                                      <p:childTnLst>
                                        <p:animScale>
                                          <p:cBhvr>
                                            <p:cTn id="154" dur="150" fill="hold"/>
                                            <p:tgtEl>
                                              <p:spTgt spid="63"/>
                                            </p:tgtEl>
                                          </p:cBhvr>
                                          <p:by x="110000" y="110000"/>
                                        </p:animScale>
                                      </p:childTnLst>
                                    </p:cTn>
                                  </p:par>
                                  <p:par>
                                    <p:cTn id="155" presetID="22" presetClass="entr" presetSubtype="4" fill="hold" grpId="0" nodeType="withEffect">
                                      <p:stCondLst>
                                        <p:cond delay="1700"/>
                                      </p:stCondLst>
                                      <p:childTnLst>
                                        <p:set>
                                          <p:cBhvr>
                                            <p:cTn id="156" dur="1" fill="hold">
                                              <p:stCondLst>
                                                <p:cond delay="0"/>
                                              </p:stCondLst>
                                            </p:cTn>
                                            <p:tgtEl>
                                              <p:spTgt spid="29"/>
                                            </p:tgtEl>
                                            <p:attrNameLst>
                                              <p:attrName>style.visibility</p:attrName>
                                            </p:attrNameLst>
                                          </p:cBhvr>
                                          <p:to>
                                            <p:strVal val="visible"/>
                                          </p:to>
                                        </p:set>
                                        <p:animEffect transition="in" filter="wipe(down)">
                                          <p:cBhvr>
                                            <p:cTn id="157" dur="500"/>
                                            <p:tgtEl>
                                              <p:spTgt spid="29"/>
                                            </p:tgtEl>
                                          </p:cBhvr>
                                        </p:animEffect>
                                      </p:childTnLst>
                                    </p:cTn>
                                  </p:par>
                                  <p:par>
                                    <p:cTn id="158" presetID="22" presetClass="entr" presetSubtype="4" fill="hold" grpId="0" nodeType="withEffect">
                                      <p:stCondLst>
                                        <p:cond delay="2200"/>
                                      </p:stCondLst>
                                      <p:childTnLst>
                                        <p:set>
                                          <p:cBhvr>
                                            <p:cTn id="159" dur="1" fill="hold">
                                              <p:stCondLst>
                                                <p:cond delay="0"/>
                                              </p:stCondLst>
                                            </p:cTn>
                                            <p:tgtEl>
                                              <p:spTgt spid="36"/>
                                            </p:tgtEl>
                                            <p:attrNameLst>
                                              <p:attrName>style.visibility</p:attrName>
                                            </p:attrNameLst>
                                          </p:cBhvr>
                                          <p:to>
                                            <p:strVal val="visible"/>
                                          </p:to>
                                        </p:set>
                                        <p:animEffect transition="in" filter="wipe(down)">
                                          <p:cBhvr>
                                            <p:cTn id="160" dur="500"/>
                                            <p:tgtEl>
                                              <p:spTgt spid="36"/>
                                            </p:tgtEl>
                                          </p:cBhvr>
                                        </p:animEffect>
                                      </p:childTnLst>
                                    </p:cTn>
                                  </p:par>
                                  <p:par>
                                    <p:cTn id="161" presetID="53" presetClass="entr" presetSubtype="16" fill="hold" grpId="0" nodeType="withEffect">
                                      <p:stCondLst>
                                        <p:cond delay="2700"/>
                                      </p:stCondLst>
                                      <p:childTnLst>
                                        <p:set>
                                          <p:cBhvr>
                                            <p:cTn id="162" dur="1" fill="hold">
                                              <p:stCondLst>
                                                <p:cond delay="0"/>
                                              </p:stCondLst>
                                            </p:cTn>
                                            <p:tgtEl>
                                              <p:spTgt spid="53"/>
                                            </p:tgtEl>
                                            <p:attrNameLst>
                                              <p:attrName>style.visibility</p:attrName>
                                            </p:attrNameLst>
                                          </p:cBhvr>
                                          <p:to>
                                            <p:strVal val="visible"/>
                                          </p:to>
                                        </p:set>
                                        <p:anim calcmode="lin" valueType="num">
                                          <p:cBhvr>
                                            <p:cTn id="163" dur="300" fill="hold"/>
                                            <p:tgtEl>
                                              <p:spTgt spid="53"/>
                                            </p:tgtEl>
                                            <p:attrNameLst>
                                              <p:attrName>ppt_w</p:attrName>
                                            </p:attrNameLst>
                                          </p:cBhvr>
                                          <p:tavLst>
                                            <p:tav tm="0">
                                              <p:val>
                                                <p:fltVal val="0"/>
                                              </p:val>
                                            </p:tav>
                                            <p:tav tm="100000">
                                              <p:val>
                                                <p:strVal val="#ppt_w"/>
                                              </p:val>
                                            </p:tav>
                                          </p:tavLst>
                                        </p:anim>
                                        <p:anim calcmode="lin" valueType="num">
                                          <p:cBhvr>
                                            <p:cTn id="164" dur="300" fill="hold"/>
                                            <p:tgtEl>
                                              <p:spTgt spid="53"/>
                                            </p:tgtEl>
                                            <p:attrNameLst>
                                              <p:attrName>ppt_h</p:attrName>
                                            </p:attrNameLst>
                                          </p:cBhvr>
                                          <p:tavLst>
                                            <p:tav tm="0">
                                              <p:val>
                                                <p:fltVal val="0"/>
                                              </p:val>
                                            </p:tav>
                                            <p:tav tm="100000">
                                              <p:val>
                                                <p:strVal val="#ppt_h"/>
                                              </p:val>
                                            </p:tav>
                                          </p:tavLst>
                                        </p:anim>
                                        <p:animEffect transition="in" filter="fade">
                                          <p:cBhvr>
                                            <p:cTn id="165" dur="300"/>
                                            <p:tgtEl>
                                              <p:spTgt spid="53"/>
                                            </p:tgtEl>
                                          </p:cBhvr>
                                        </p:animEffect>
                                      </p:childTnLst>
                                    </p:cTn>
                                  </p:par>
                                  <p:par>
                                    <p:cTn id="166" presetID="6" presetClass="emph" presetSubtype="0" autoRev="1" fill="hold" grpId="1" nodeType="withEffect">
                                      <p:stCondLst>
                                        <p:cond delay="3000"/>
                                      </p:stCondLst>
                                      <p:childTnLst>
                                        <p:animScale>
                                          <p:cBhvr>
                                            <p:cTn id="167" dur="150" fill="hold"/>
                                            <p:tgtEl>
                                              <p:spTgt spid="53"/>
                                            </p:tgtEl>
                                          </p:cBhvr>
                                          <p:by x="110000" y="110000"/>
                                        </p:animScale>
                                      </p:childTnLst>
                                    </p:cTn>
                                  </p:par>
                                  <p:par>
                                    <p:cTn id="168" presetID="53" presetClass="entr" presetSubtype="16" fill="hold" grpId="0" nodeType="withEffect">
                                      <p:stCondLst>
                                        <p:cond delay="1600"/>
                                      </p:stCondLst>
                                      <p:childTnLst>
                                        <p:set>
                                          <p:cBhvr>
                                            <p:cTn id="169" dur="1" fill="hold">
                                              <p:stCondLst>
                                                <p:cond delay="0"/>
                                              </p:stCondLst>
                                            </p:cTn>
                                            <p:tgtEl>
                                              <p:spTgt spid="64"/>
                                            </p:tgtEl>
                                            <p:attrNameLst>
                                              <p:attrName>style.visibility</p:attrName>
                                            </p:attrNameLst>
                                          </p:cBhvr>
                                          <p:to>
                                            <p:strVal val="visible"/>
                                          </p:to>
                                        </p:set>
                                        <p:anim calcmode="lin" valueType="num">
                                          <p:cBhvr>
                                            <p:cTn id="170" dur="300" fill="hold"/>
                                            <p:tgtEl>
                                              <p:spTgt spid="64"/>
                                            </p:tgtEl>
                                            <p:attrNameLst>
                                              <p:attrName>ppt_w</p:attrName>
                                            </p:attrNameLst>
                                          </p:cBhvr>
                                          <p:tavLst>
                                            <p:tav tm="0">
                                              <p:val>
                                                <p:fltVal val="0"/>
                                              </p:val>
                                            </p:tav>
                                            <p:tav tm="100000">
                                              <p:val>
                                                <p:strVal val="#ppt_w"/>
                                              </p:val>
                                            </p:tav>
                                          </p:tavLst>
                                        </p:anim>
                                        <p:anim calcmode="lin" valueType="num">
                                          <p:cBhvr>
                                            <p:cTn id="171" dur="300" fill="hold"/>
                                            <p:tgtEl>
                                              <p:spTgt spid="64"/>
                                            </p:tgtEl>
                                            <p:attrNameLst>
                                              <p:attrName>ppt_h</p:attrName>
                                            </p:attrNameLst>
                                          </p:cBhvr>
                                          <p:tavLst>
                                            <p:tav tm="0">
                                              <p:val>
                                                <p:fltVal val="0"/>
                                              </p:val>
                                            </p:tav>
                                            <p:tav tm="100000">
                                              <p:val>
                                                <p:strVal val="#ppt_h"/>
                                              </p:val>
                                            </p:tav>
                                          </p:tavLst>
                                        </p:anim>
                                        <p:animEffect transition="in" filter="fade">
                                          <p:cBhvr>
                                            <p:cTn id="172" dur="300"/>
                                            <p:tgtEl>
                                              <p:spTgt spid="64"/>
                                            </p:tgtEl>
                                          </p:cBhvr>
                                        </p:animEffect>
                                      </p:childTnLst>
                                    </p:cTn>
                                  </p:par>
                                  <p:par>
                                    <p:cTn id="173" presetID="6" presetClass="emph" presetSubtype="0" autoRev="1" fill="hold" grpId="1" nodeType="withEffect">
                                      <p:stCondLst>
                                        <p:cond delay="1900"/>
                                      </p:stCondLst>
                                      <p:childTnLst>
                                        <p:animScale>
                                          <p:cBhvr>
                                            <p:cTn id="174" dur="150" fill="hold"/>
                                            <p:tgtEl>
                                              <p:spTgt spid="64"/>
                                            </p:tgtEl>
                                          </p:cBhvr>
                                          <p:by x="110000" y="110000"/>
                                        </p:animScale>
                                      </p:childTnLst>
                                    </p:cTn>
                                  </p:par>
                                  <p:par>
                                    <p:cTn id="175" presetID="22" presetClass="entr" presetSubtype="4" fill="hold" grpId="0" nodeType="withEffect">
                                      <p:stCondLst>
                                        <p:cond delay="1900"/>
                                      </p:stCondLst>
                                      <p:childTnLst>
                                        <p:set>
                                          <p:cBhvr>
                                            <p:cTn id="176" dur="1" fill="hold">
                                              <p:stCondLst>
                                                <p:cond delay="0"/>
                                              </p:stCondLst>
                                            </p:cTn>
                                            <p:tgtEl>
                                              <p:spTgt spid="30"/>
                                            </p:tgtEl>
                                            <p:attrNameLst>
                                              <p:attrName>style.visibility</p:attrName>
                                            </p:attrNameLst>
                                          </p:cBhvr>
                                          <p:to>
                                            <p:strVal val="visible"/>
                                          </p:to>
                                        </p:set>
                                        <p:animEffect transition="in" filter="wipe(down)">
                                          <p:cBhvr>
                                            <p:cTn id="177" dur="500"/>
                                            <p:tgtEl>
                                              <p:spTgt spid="30"/>
                                            </p:tgtEl>
                                          </p:cBhvr>
                                        </p:animEffect>
                                      </p:childTnLst>
                                    </p:cTn>
                                  </p:par>
                                  <p:par>
                                    <p:cTn id="178" presetID="22" presetClass="entr" presetSubtype="4" fill="hold" grpId="0" nodeType="withEffect">
                                      <p:stCondLst>
                                        <p:cond delay="2400"/>
                                      </p:stCondLst>
                                      <p:childTnLst>
                                        <p:set>
                                          <p:cBhvr>
                                            <p:cTn id="179" dur="1" fill="hold">
                                              <p:stCondLst>
                                                <p:cond delay="0"/>
                                              </p:stCondLst>
                                            </p:cTn>
                                            <p:tgtEl>
                                              <p:spTgt spid="37"/>
                                            </p:tgtEl>
                                            <p:attrNameLst>
                                              <p:attrName>style.visibility</p:attrName>
                                            </p:attrNameLst>
                                          </p:cBhvr>
                                          <p:to>
                                            <p:strVal val="visible"/>
                                          </p:to>
                                        </p:set>
                                        <p:animEffect transition="in" filter="wipe(down)">
                                          <p:cBhvr>
                                            <p:cTn id="180" dur="500"/>
                                            <p:tgtEl>
                                              <p:spTgt spid="37"/>
                                            </p:tgtEl>
                                          </p:cBhvr>
                                        </p:animEffect>
                                      </p:childTnLst>
                                    </p:cTn>
                                  </p:par>
                                  <p:par>
                                    <p:cTn id="181" presetID="53" presetClass="entr" presetSubtype="16" fill="hold" grpId="0" nodeType="withEffect">
                                      <p:stCondLst>
                                        <p:cond delay="2900"/>
                                      </p:stCondLst>
                                      <p:childTnLst>
                                        <p:set>
                                          <p:cBhvr>
                                            <p:cTn id="182" dur="1" fill="hold">
                                              <p:stCondLst>
                                                <p:cond delay="0"/>
                                              </p:stCondLst>
                                            </p:cTn>
                                            <p:tgtEl>
                                              <p:spTgt spid="54"/>
                                            </p:tgtEl>
                                            <p:attrNameLst>
                                              <p:attrName>style.visibility</p:attrName>
                                            </p:attrNameLst>
                                          </p:cBhvr>
                                          <p:to>
                                            <p:strVal val="visible"/>
                                          </p:to>
                                        </p:set>
                                        <p:anim calcmode="lin" valueType="num">
                                          <p:cBhvr>
                                            <p:cTn id="183" dur="300" fill="hold"/>
                                            <p:tgtEl>
                                              <p:spTgt spid="54"/>
                                            </p:tgtEl>
                                            <p:attrNameLst>
                                              <p:attrName>ppt_w</p:attrName>
                                            </p:attrNameLst>
                                          </p:cBhvr>
                                          <p:tavLst>
                                            <p:tav tm="0">
                                              <p:val>
                                                <p:fltVal val="0"/>
                                              </p:val>
                                            </p:tav>
                                            <p:tav tm="100000">
                                              <p:val>
                                                <p:strVal val="#ppt_w"/>
                                              </p:val>
                                            </p:tav>
                                          </p:tavLst>
                                        </p:anim>
                                        <p:anim calcmode="lin" valueType="num">
                                          <p:cBhvr>
                                            <p:cTn id="184" dur="300" fill="hold"/>
                                            <p:tgtEl>
                                              <p:spTgt spid="54"/>
                                            </p:tgtEl>
                                            <p:attrNameLst>
                                              <p:attrName>ppt_h</p:attrName>
                                            </p:attrNameLst>
                                          </p:cBhvr>
                                          <p:tavLst>
                                            <p:tav tm="0">
                                              <p:val>
                                                <p:fltVal val="0"/>
                                              </p:val>
                                            </p:tav>
                                            <p:tav tm="100000">
                                              <p:val>
                                                <p:strVal val="#ppt_h"/>
                                              </p:val>
                                            </p:tav>
                                          </p:tavLst>
                                        </p:anim>
                                        <p:animEffect transition="in" filter="fade">
                                          <p:cBhvr>
                                            <p:cTn id="185" dur="300"/>
                                            <p:tgtEl>
                                              <p:spTgt spid="54"/>
                                            </p:tgtEl>
                                          </p:cBhvr>
                                        </p:animEffect>
                                      </p:childTnLst>
                                    </p:cTn>
                                  </p:par>
                                  <p:par>
                                    <p:cTn id="186" presetID="6" presetClass="emph" presetSubtype="0" autoRev="1" fill="hold" grpId="1" nodeType="withEffect">
                                      <p:stCondLst>
                                        <p:cond delay="3200"/>
                                      </p:stCondLst>
                                      <p:childTnLst>
                                        <p:animScale>
                                          <p:cBhvr>
                                            <p:cTn id="187" dur="150" fill="hold"/>
                                            <p:tgtEl>
                                              <p:spTgt spid="54"/>
                                            </p:tgtEl>
                                          </p:cBhvr>
                                          <p:by x="110000" y="110000"/>
                                        </p:animScale>
                                      </p:childTnLst>
                                    </p:cTn>
                                  </p:par>
                                  <p:par>
                                    <p:cTn id="188" presetID="53" presetClass="entr" presetSubtype="16" fill="hold" grpId="0" nodeType="withEffect">
                                      <p:stCondLst>
                                        <p:cond delay="1800"/>
                                      </p:stCondLst>
                                      <p:childTnLst>
                                        <p:set>
                                          <p:cBhvr>
                                            <p:cTn id="189" dur="1" fill="hold">
                                              <p:stCondLst>
                                                <p:cond delay="0"/>
                                              </p:stCondLst>
                                            </p:cTn>
                                            <p:tgtEl>
                                              <p:spTgt spid="65"/>
                                            </p:tgtEl>
                                            <p:attrNameLst>
                                              <p:attrName>style.visibility</p:attrName>
                                            </p:attrNameLst>
                                          </p:cBhvr>
                                          <p:to>
                                            <p:strVal val="visible"/>
                                          </p:to>
                                        </p:set>
                                        <p:anim calcmode="lin" valueType="num">
                                          <p:cBhvr>
                                            <p:cTn id="190" dur="300" fill="hold"/>
                                            <p:tgtEl>
                                              <p:spTgt spid="65"/>
                                            </p:tgtEl>
                                            <p:attrNameLst>
                                              <p:attrName>ppt_w</p:attrName>
                                            </p:attrNameLst>
                                          </p:cBhvr>
                                          <p:tavLst>
                                            <p:tav tm="0">
                                              <p:val>
                                                <p:fltVal val="0"/>
                                              </p:val>
                                            </p:tav>
                                            <p:tav tm="100000">
                                              <p:val>
                                                <p:strVal val="#ppt_w"/>
                                              </p:val>
                                            </p:tav>
                                          </p:tavLst>
                                        </p:anim>
                                        <p:anim calcmode="lin" valueType="num">
                                          <p:cBhvr>
                                            <p:cTn id="191" dur="300" fill="hold"/>
                                            <p:tgtEl>
                                              <p:spTgt spid="65"/>
                                            </p:tgtEl>
                                            <p:attrNameLst>
                                              <p:attrName>ppt_h</p:attrName>
                                            </p:attrNameLst>
                                          </p:cBhvr>
                                          <p:tavLst>
                                            <p:tav tm="0">
                                              <p:val>
                                                <p:fltVal val="0"/>
                                              </p:val>
                                            </p:tav>
                                            <p:tav tm="100000">
                                              <p:val>
                                                <p:strVal val="#ppt_h"/>
                                              </p:val>
                                            </p:tav>
                                          </p:tavLst>
                                        </p:anim>
                                        <p:animEffect transition="in" filter="fade">
                                          <p:cBhvr>
                                            <p:cTn id="192" dur="300"/>
                                            <p:tgtEl>
                                              <p:spTgt spid="65"/>
                                            </p:tgtEl>
                                          </p:cBhvr>
                                        </p:animEffect>
                                      </p:childTnLst>
                                    </p:cTn>
                                  </p:par>
                                  <p:par>
                                    <p:cTn id="193" presetID="6" presetClass="emph" presetSubtype="0" autoRev="1" fill="hold" grpId="1" nodeType="withEffect">
                                      <p:stCondLst>
                                        <p:cond delay="2100"/>
                                      </p:stCondLst>
                                      <p:childTnLst>
                                        <p:animScale>
                                          <p:cBhvr>
                                            <p:cTn id="194" dur="150" fill="hold"/>
                                            <p:tgtEl>
                                              <p:spTgt spid="65"/>
                                            </p:tgtEl>
                                          </p:cBhvr>
                                          <p:by x="110000" y="110000"/>
                                        </p:animScale>
                                      </p:childTnLst>
                                    </p:cTn>
                                  </p:par>
                                  <p:par>
                                    <p:cTn id="195" presetID="22" presetClass="entr" presetSubtype="4" fill="hold" grpId="0" nodeType="withEffect">
                                      <p:stCondLst>
                                        <p:cond delay="2100"/>
                                      </p:stCondLst>
                                      <p:childTnLst>
                                        <p:set>
                                          <p:cBhvr>
                                            <p:cTn id="196" dur="1" fill="hold">
                                              <p:stCondLst>
                                                <p:cond delay="0"/>
                                              </p:stCondLst>
                                            </p:cTn>
                                            <p:tgtEl>
                                              <p:spTgt spid="31"/>
                                            </p:tgtEl>
                                            <p:attrNameLst>
                                              <p:attrName>style.visibility</p:attrName>
                                            </p:attrNameLst>
                                          </p:cBhvr>
                                          <p:to>
                                            <p:strVal val="visible"/>
                                          </p:to>
                                        </p:set>
                                        <p:animEffect transition="in" filter="wipe(down)">
                                          <p:cBhvr>
                                            <p:cTn id="197" dur="500"/>
                                            <p:tgtEl>
                                              <p:spTgt spid="31"/>
                                            </p:tgtEl>
                                          </p:cBhvr>
                                        </p:animEffect>
                                      </p:childTnLst>
                                    </p:cTn>
                                  </p:par>
                                  <p:par>
                                    <p:cTn id="198" presetID="22" presetClass="entr" presetSubtype="4" fill="hold" grpId="0" nodeType="withEffect">
                                      <p:stCondLst>
                                        <p:cond delay="2600"/>
                                      </p:stCondLst>
                                      <p:childTnLst>
                                        <p:set>
                                          <p:cBhvr>
                                            <p:cTn id="199" dur="1" fill="hold">
                                              <p:stCondLst>
                                                <p:cond delay="0"/>
                                              </p:stCondLst>
                                            </p:cTn>
                                            <p:tgtEl>
                                              <p:spTgt spid="41"/>
                                            </p:tgtEl>
                                            <p:attrNameLst>
                                              <p:attrName>style.visibility</p:attrName>
                                            </p:attrNameLst>
                                          </p:cBhvr>
                                          <p:to>
                                            <p:strVal val="visible"/>
                                          </p:to>
                                        </p:set>
                                        <p:animEffect transition="in" filter="wipe(down)">
                                          <p:cBhvr>
                                            <p:cTn id="200" dur="500"/>
                                            <p:tgtEl>
                                              <p:spTgt spid="41"/>
                                            </p:tgtEl>
                                          </p:cBhvr>
                                        </p:animEffect>
                                      </p:childTnLst>
                                    </p:cTn>
                                  </p:par>
                                  <p:par>
                                    <p:cTn id="201" presetID="53" presetClass="entr" presetSubtype="16" fill="hold" grpId="0" nodeType="withEffect">
                                      <p:stCondLst>
                                        <p:cond delay="3100"/>
                                      </p:stCondLst>
                                      <p:childTnLst>
                                        <p:set>
                                          <p:cBhvr>
                                            <p:cTn id="202" dur="1" fill="hold">
                                              <p:stCondLst>
                                                <p:cond delay="0"/>
                                              </p:stCondLst>
                                            </p:cTn>
                                            <p:tgtEl>
                                              <p:spTgt spid="55"/>
                                            </p:tgtEl>
                                            <p:attrNameLst>
                                              <p:attrName>style.visibility</p:attrName>
                                            </p:attrNameLst>
                                          </p:cBhvr>
                                          <p:to>
                                            <p:strVal val="visible"/>
                                          </p:to>
                                        </p:set>
                                        <p:anim calcmode="lin" valueType="num">
                                          <p:cBhvr>
                                            <p:cTn id="203" dur="300" fill="hold"/>
                                            <p:tgtEl>
                                              <p:spTgt spid="55"/>
                                            </p:tgtEl>
                                            <p:attrNameLst>
                                              <p:attrName>ppt_w</p:attrName>
                                            </p:attrNameLst>
                                          </p:cBhvr>
                                          <p:tavLst>
                                            <p:tav tm="0">
                                              <p:val>
                                                <p:fltVal val="0"/>
                                              </p:val>
                                            </p:tav>
                                            <p:tav tm="100000">
                                              <p:val>
                                                <p:strVal val="#ppt_w"/>
                                              </p:val>
                                            </p:tav>
                                          </p:tavLst>
                                        </p:anim>
                                        <p:anim calcmode="lin" valueType="num">
                                          <p:cBhvr>
                                            <p:cTn id="204" dur="300" fill="hold"/>
                                            <p:tgtEl>
                                              <p:spTgt spid="55"/>
                                            </p:tgtEl>
                                            <p:attrNameLst>
                                              <p:attrName>ppt_h</p:attrName>
                                            </p:attrNameLst>
                                          </p:cBhvr>
                                          <p:tavLst>
                                            <p:tav tm="0">
                                              <p:val>
                                                <p:fltVal val="0"/>
                                              </p:val>
                                            </p:tav>
                                            <p:tav tm="100000">
                                              <p:val>
                                                <p:strVal val="#ppt_h"/>
                                              </p:val>
                                            </p:tav>
                                          </p:tavLst>
                                        </p:anim>
                                        <p:animEffect transition="in" filter="fade">
                                          <p:cBhvr>
                                            <p:cTn id="205" dur="300"/>
                                            <p:tgtEl>
                                              <p:spTgt spid="55"/>
                                            </p:tgtEl>
                                          </p:cBhvr>
                                        </p:animEffect>
                                      </p:childTnLst>
                                    </p:cTn>
                                  </p:par>
                                  <p:par>
                                    <p:cTn id="206" presetID="6" presetClass="emph" presetSubtype="0" autoRev="1" fill="hold" grpId="1" nodeType="withEffect">
                                      <p:stCondLst>
                                        <p:cond delay="3400"/>
                                      </p:stCondLst>
                                      <p:childTnLst>
                                        <p:animScale>
                                          <p:cBhvr>
                                            <p:cTn id="207" dur="150" fill="hold"/>
                                            <p:tgtEl>
                                              <p:spTgt spid="55"/>
                                            </p:tgtEl>
                                          </p:cBhvr>
                                          <p:by x="110000" y="110000"/>
                                        </p:animScale>
                                      </p:childTnLst>
                                    </p:cTn>
                                  </p:par>
                                  <p:par>
                                    <p:cTn id="208" presetID="2" presetClass="entr" presetSubtype="4" fill="hold" grpId="0" nodeType="withEffect" p14:presetBounceEnd="50000">
                                      <p:stCondLst>
                                        <p:cond delay="3400"/>
                                      </p:stCondLst>
                                      <p:childTnLst>
                                        <p:set>
                                          <p:cBhvr>
                                            <p:cTn id="209" dur="1" fill="hold">
                                              <p:stCondLst>
                                                <p:cond delay="0"/>
                                              </p:stCondLst>
                                            </p:cTn>
                                            <p:tgtEl>
                                              <p:spTgt spid="46"/>
                                            </p:tgtEl>
                                            <p:attrNameLst>
                                              <p:attrName>style.visibility</p:attrName>
                                            </p:attrNameLst>
                                          </p:cBhvr>
                                          <p:to>
                                            <p:strVal val="visible"/>
                                          </p:to>
                                        </p:set>
                                        <p:anim calcmode="lin" valueType="num" p14:bounceEnd="50000">
                                          <p:cBhvr additive="base">
                                            <p:cTn id="210" dur="500" fill="hold"/>
                                            <p:tgtEl>
                                              <p:spTgt spid="46"/>
                                            </p:tgtEl>
                                            <p:attrNameLst>
                                              <p:attrName>ppt_x</p:attrName>
                                            </p:attrNameLst>
                                          </p:cBhvr>
                                          <p:tavLst>
                                            <p:tav tm="0">
                                              <p:val>
                                                <p:strVal val="#ppt_x"/>
                                              </p:val>
                                            </p:tav>
                                            <p:tav tm="100000">
                                              <p:val>
                                                <p:strVal val="#ppt_x"/>
                                              </p:val>
                                            </p:tav>
                                          </p:tavLst>
                                        </p:anim>
                                        <p:anim calcmode="lin" valueType="num" p14:bounceEnd="50000">
                                          <p:cBhvr additive="base">
                                            <p:cTn id="211" dur="500" fill="hold"/>
                                            <p:tgtEl>
                                              <p:spTgt spid="46"/>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14:presetBounceEnd="50000">
                                      <p:stCondLst>
                                        <p:cond delay="3500"/>
                                      </p:stCondLst>
                                      <p:childTnLst>
                                        <p:set>
                                          <p:cBhvr>
                                            <p:cTn id="213" dur="1" fill="hold">
                                              <p:stCondLst>
                                                <p:cond delay="0"/>
                                              </p:stCondLst>
                                            </p:cTn>
                                            <p:tgtEl>
                                              <p:spTgt spid="45"/>
                                            </p:tgtEl>
                                            <p:attrNameLst>
                                              <p:attrName>style.visibility</p:attrName>
                                            </p:attrNameLst>
                                          </p:cBhvr>
                                          <p:to>
                                            <p:strVal val="visible"/>
                                          </p:to>
                                        </p:set>
                                        <p:anim calcmode="lin" valueType="num" p14:bounceEnd="50000">
                                          <p:cBhvr additive="base">
                                            <p:cTn id="214" dur="500" fill="hold"/>
                                            <p:tgtEl>
                                              <p:spTgt spid="45"/>
                                            </p:tgtEl>
                                            <p:attrNameLst>
                                              <p:attrName>ppt_x</p:attrName>
                                            </p:attrNameLst>
                                          </p:cBhvr>
                                          <p:tavLst>
                                            <p:tav tm="0">
                                              <p:val>
                                                <p:strVal val="#ppt_x"/>
                                              </p:val>
                                            </p:tav>
                                            <p:tav tm="100000">
                                              <p:val>
                                                <p:strVal val="#ppt_x"/>
                                              </p:val>
                                            </p:tav>
                                          </p:tavLst>
                                        </p:anim>
                                        <p:anim calcmode="lin" valueType="num" p14:bounceEnd="50000">
                                          <p:cBhvr additive="base">
                                            <p:cTn id="215"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3" grpId="1"/>
          <p:bldP spid="44" grpId="0"/>
          <p:bldP spid="44" grpId="1"/>
          <p:bldP spid="45" grpId="0"/>
          <p:bldP spid="46" grpId="0"/>
          <p:bldP spid="47" grpId="0"/>
          <p:bldP spid="47" grpId="1"/>
          <p:bldP spid="48" grpId="0"/>
          <p:bldP spid="48" grpId="1"/>
          <p:bldP spid="49" grpId="0"/>
          <p:bldP spid="49" grpId="1"/>
          <p:bldP spid="50" grpId="0"/>
          <p:bldP spid="50" grpId="1"/>
          <p:bldP spid="51" grpId="0"/>
          <p:bldP spid="51" grpId="1"/>
          <p:bldP spid="52" grpId="0"/>
          <p:bldP spid="52" grpId="1"/>
          <p:bldP spid="53" grpId="0"/>
          <p:bldP spid="53" grpId="1"/>
          <p:bldP spid="54" grpId="0"/>
          <p:bldP spid="54" grpId="1"/>
          <p:bldP spid="55" grpId="0"/>
          <p:bldP spid="55" grpId="1"/>
          <p:bldP spid="56" grpId="0"/>
          <p:bldP spid="56" grpId="1"/>
          <p:bldP spid="57" grpId="0"/>
          <p:bldP spid="57" grpId="1"/>
          <p:bldP spid="59" grpId="0"/>
          <p:bldP spid="59" grpId="1"/>
          <p:bldP spid="60" grpId="0"/>
          <p:bldP spid="60" grpId="1"/>
          <p:bldP spid="61" grpId="0"/>
          <p:bldP spid="61" grpId="1"/>
          <p:bldP spid="62" grpId="0"/>
          <p:bldP spid="62" grpId="1"/>
          <p:bldP spid="63" grpId="0"/>
          <p:bldP spid="63" grpId="1"/>
          <p:bldP spid="64" grpId="0"/>
          <p:bldP spid="64" grpId="1"/>
          <p:bldP spid="65" grpId="0"/>
          <p:bldP spid="6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 calcmode="lin" valueType="num">
                                          <p:cBhvr>
                                            <p:cTn id="10" dur="300" fill="hold"/>
                                            <p:tgtEl>
                                              <p:spTgt spid="43"/>
                                            </p:tgtEl>
                                            <p:attrNameLst>
                                              <p:attrName>ppt_w</p:attrName>
                                            </p:attrNameLst>
                                          </p:cBhvr>
                                          <p:tavLst>
                                            <p:tav tm="0">
                                              <p:val>
                                                <p:fltVal val="0"/>
                                              </p:val>
                                            </p:tav>
                                            <p:tav tm="100000">
                                              <p:val>
                                                <p:strVal val="#ppt_w"/>
                                              </p:val>
                                            </p:tav>
                                          </p:tavLst>
                                        </p:anim>
                                        <p:anim calcmode="lin" valueType="num">
                                          <p:cBhvr>
                                            <p:cTn id="11" dur="300" fill="hold"/>
                                            <p:tgtEl>
                                              <p:spTgt spid="43"/>
                                            </p:tgtEl>
                                            <p:attrNameLst>
                                              <p:attrName>ppt_h</p:attrName>
                                            </p:attrNameLst>
                                          </p:cBhvr>
                                          <p:tavLst>
                                            <p:tav tm="0">
                                              <p:val>
                                                <p:fltVal val="0"/>
                                              </p:val>
                                            </p:tav>
                                            <p:tav tm="100000">
                                              <p:val>
                                                <p:strVal val="#ppt_h"/>
                                              </p:val>
                                            </p:tav>
                                          </p:tavLst>
                                        </p:anim>
                                        <p:animEffect transition="in" filter="fade">
                                          <p:cBhvr>
                                            <p:cTn id="12" dur="300"/>
                                            <p:tgtEl>
                                              <p:spTgt spid="43"/>
                                            </p:tgtEl>
                                          </p:cBhvr>
                                        </p:animEffect>
                                      </p:childTnLst>
                                    </p:cTn>
                                  </p:par>
                                  <p:par>
                                    <p:cTn id="13" presetID="6" presetClass="emph" presetSubtype="0" autoRev="1" fill="hold" grpId="1" nodeType="withEffect">
                                      <p:stCondLst>
                                        <p:cond delay="300"/>
                                      </p:stCondLst>
                                      <p:childTnLst>
                                        <p:animScale>
                                          <p:cBhvr>
                                            <p:cTn id="14" dur="150" fill="hold"/>
                                            <p:tgtEl>
                                              <p:spTgt spid="43"/>
                                            </p:tgtEl>
                                          </p:cBhvr>
                                          <p:by x="110000" y="110000"/>
                                        </p:animScale>
                                      </p:childTnLst>
                                    </p:cTn>
                                  </p:par>
                                  <p:par>
                                    <p:cTn id="15" presetID="22" presetClass="entr" presetSubtype="4" fill="hold" grpId="0" nodeType="withEffect">
                                      <p:stCondLst>
                                        <p:cond delay="30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par>
                                    <p:cTn id="18" presetID="22" presetClass="entr" presetSubtype="4" fill="hold" grpId="0" nodeType="withEffect">
                                      <p:stCondLst>
                                        <p:cond delay="800"/>
                                      </p:stCondLst>
                                      <p:childTnLst>
                                        <p:set>
                                          <p:cBhvr>
                                            <p:cTn id="19" dur="1" fill="hold">
                                              <p:stCondLst>
                                                <p:cond delay="0"/>
                                              </p:stCondLst>
                                            </p:cTn>
                                            <p:tgtEl>
                                              <p:spTgt spid="33"/>
                                            </p:tgtEl>
                                            <p:attrNameLst>
                                              <p:attrName>style.visibility</p:attrName>
                                            </p:attrNameLst>
                                          </p:cBhvr>
                                          <p:to>
                                            <p:strVal val="visible"/>
                                          </p:to>
                                        </p:set>
                                        <p:animEffect transition="in" filter="wipe(down)">
                                          <p:cBhvr>
                                            <p:cTn id="20" dur="500"/>
                                            <p:tgtEl>
                                              <p:spTgt spid="33"/>
                                            </p:tgtEl>
                                          </p:cBhvr>
                                        </p:animEffect>
                                      </p:childTnLst>
                                    </p:cTn>
                                  </p:par>
                                  <p:par>
                                    <p:cTn id="21" presetID="53" presetClass="entr" presetSubtype="16" fill="hold" grpId="0" nodeType="withEffect">
                                      <p:stCondLst>
                                        <p:cond delay="1300"/>
                                      </p:stCondLst>
                                      <p:childTnLst>
                                        <p:set>
                                          <p:cBhvr>
                                            <p:cTn id="22" dur="1" fill="hold">
                                              <p:stCondLst>
                                                <p:cond delay="0"/>
                                              </p:stCondLst>
                                            </p:cTn>
                                            <p:tgtEl>
                                              <p:spTgt spid="47"/>
                                            </p:tgtEl>
                                            <p:attrNameLst>
                                              <p:attrName>style.visibility</p:attrName>
                                            </p:attrNameLst>
                                          </p:cBhvr>
                                          <p:to>
                                            <p:strVal val="visible"/>
                                          </p:to>
                                        </p:set>
                                        <p:anim calcmode="lin" valueType="num">
                                          <p:cBhvr>
                                            <p:cTn id="23" dur="300" fill="hold"/>
                                            <p:tgtEl>
                                              <p:spTgt spid="47"/>
                                            </p:tgtEl>
                                            <p:attrNameLst>
                                              <p:attrName>ppt_w</p:attrName>
                                            </p:attrNameLst>
                                          </p:cBhvr>
                                          <p:tavLst>
                                            <p:tav tm="0">
                                              <p:val>
                                                <p:fltVal val="0"/>
                                              </p:val>
                                            </p:tav>
                                            <p:tav tm="100000">
                                              <p:val>
                                                <p:strVal val="#ppt_w"/>
                                              </p:val>
                                            </p:tav>
                                          </p:tavLst>
                                        </p:anim>
                                        <p:anim calcmode="lin" valueType="num">
                                          <p:cBhvr>
                                            <p:cTn id="24" dur="300" fill="hold"/>
                                            <p:tgtEl>
                                              <p:spTgt spid="47"/>
                                            </p:tgtEl>
                                            <p:attrNameLst>
                                              <p:attrName>ppt_h</p:attrName>
                                            </p:attrNameLst>
                                          </p:cBhvr>
                                          <p:tavLst>
                                            <p:tav tm="0">
                                              <p:val>
                                                <p:fltVal val="0"/>
                                              </p:val>
                                            </p:tav>
                                            <p:tav tm="100000">
                                              <p:val>
                                                <p:strVal val="#ppt_h"/>
                                              </p:val>
                                            </p:tav>
                                          </p:tavLst>
                                        </p:anim>
                                        <p:animEffect transition="in" filter="fade">
                                          <p:cBhvr>
                                            <p:cTn id="25" dur="300"/>
                                            <p:tgtEl>
                                              <p:spTgt spid="47"/>
                                            </p:tgtEl>
                                          </p:cBhvr>
                                        </p:animEffect>
                                      </p:childTnLst>
                                    </p:cTn>
                                  </p:par>
                                  <p:par>
                                    <p:cTn id="26" presetID="6" presetClass="emph" presetSubtype="0" autoRev="1" fill="hold" grpId="1" nodeType="withEffect">
                                      <p:stCondLst>
                                        <p:cond delay="1600"/>
                                      </p:stCondLst>
                                      <p:childTnLst>
                                        <p:animScale>
                                          <p:cBhvr>
                                            <p:cTn id="27" dur="150" fill="hold"/>
                                            <p:tgtEl>
                                              <p:spTgt spid="47"/>
                                            </p:tgtEl>
                                          </p:cBhvr>
                                          <p:by x="110000" y="110000"/>
                                        </p:animScale>
                                      </p:childTnLst>
                                    </p:cTn>
                                  </p:par>
                                  <p:par>
                                    <p:cTn id="28" presetID="53" presetClass="entr" presetSubtype="16" fill="hold" grpId="0" nodeType="withEffect">
                                      <p:stCondLst>
                                        <p:cond delay="200"/>
                                      </p:stCondLst>
                                      <p:childTnLst>
                                        <p:set>
                                          <p:cBhvr>
                                            <p:cTn id="29" dur="1" fill="hold">
                                              <p:stCondLst>
                                                <p:cond delay="0"/>
                                              </p:stCondLst>
                                            </p:cTn>
                                            <p:tgtEl>
                                              <p:spTgt spid="56"/>
                                            </p:tgtEl>
                                            <p:attrNameLst>
                                              <p:attrName>style.visibility</p:attrName>
                                            </p:attrNameLst>
                                          </p:cBhvr>
                                          <p:to>
                                            <p:strVal val="visible"/>
                                          </p:to>
                                        </p:set>
                                        <p:anim calcmode="lin" valueType="num">
                                          <p:cBhvr>
                                            <p:cTn id="30" dur="300" fill="hold"/>
                                            <p:tgtEl>
                                              <p:spTgt spid="56"/>
                                            </p:tgtEl>
                                            <p:attrNameLst>
                                              <p:attrName>ppt_w</p:attrName>
                                            </p:attrNameLst>
                                          </p:cBhvr>
                                          <p:tavLst>
                                            <p:tav tm="0">
                                              <p:val>
                                                <p:fltVal val="0"/>
                                              </p:val>
                                            </p:tav>
                                            <p:tav tm="100000">
                                              <p:val>
                                                <p:strVal val="#ppt_w"/>
                                              </p:val>
                                            </p:tav>
                                          </p:tavLst>
                                        </p:anim>
                                        <p:anim calcmode="lin" valueType="num">
                                          <p:cBhvr>
                                            <p:cTn id="31" dur="300" fill="hold"/>
                                            <p:tgtEl>
                                              <p:spTgt spid="56"/>
                                            </p:tgtEl>
                                            <p:attrNameLst>
                                              <p:attrName>ppt_h</p:attrName>
                                            </p:attrNameLst>
                                          </p:cBhvr>
                                          <p:tavLst>
                                            <p:tav tm="0">
                                              <p:val>
                                                <p:fltVal val="0"/>
                                              </p:val>
                                            </p:tav>
                                            <p:tav tm="100000">
                                              <p:val>
                                                <p:strVal val="#ppt_h"/>
                                              </p:val>
                                            </p:tav>
                                          </p:tavLst>
                                        </p:anim>
                                        <p:animEffect transition="in" filter="fade">
                                          <p:cBhvr>
                                            <p:cTn id="32" dur="300"/>
                                            <p:tgtEl>
                                              <p:spTgt spid="56"/>
                                            </p:tgtEl>
                                          </p:cBhvr>
                                        </p:animEffect>
                                      </p:childTnLst>
                                    </p:cTn>
                                  </p:par>
                                  <p:par>
                                    <p:cTn id="33" presetID="6" presetClass="emph" presetSubtype="0" autoRev="1" fill="hold" grpId="1" nodeType="withEffect">
                                      <p:stCondLst>
                                        <p:cond delay="500"/>
                                      </p:stCondLst>
                                      <p:childTnLst>
                                        <p:animScale>
                                          <p:cBhvr>
                                            <p:cTn id="34" dur="150" fill="hold"/>
                                            <p:tgtEl>
                                              <p:spTgt spid="56"/>
                                            </p:tgtEl>
                                          </p:cBhvr>
                                          <p:by x="110000" y="110000"/>
                                        </p:animScale>
                                      </p:childTnLst>
                                    </p:cTn>
                                  </p:par>
                                  <p:par>
                                    <p:cTn id="35" presetID="22" presetClass="entr" presetSubtype="4" fill="hold" grpId="0" nodeType="withEffect">
                                      <p:stCondLst>
                                        <p:cond delay="50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par>
                                    <p:cTn id="38" presetID="22" presetClass="entr" presetSubtype="4" fill="hold" grpId="0" nodeType="withEffect">
                                      <p:stCondLst>
                                        <p:cond delay="1000"/>
                                      </p:stCondLst>
                                      <p:childTnLst>
                                        <p:set>
                                          <p:cBhvr>
                                            <p:cTn id="39" dur="1" fill="hold">
                                              <p:stCondLst>
                                                <p:cond delay="0"/>
                                              </p:stCondLst>
                                            </p:cTn>
                                            <p:tgtEl>
                                              <p:spTgt spid="34"/>
                                            </p:tgtEl>
                                            <p:attrNameLst>
                                              <p:attrName>style.visibility</p:attrName>
                                            </p:attrNameLst>
                                          </p:cBhvr>
                                          <p:to>
                                            <p:strVal val="visible"/>
                                          </p:to>
                                        </p:set>
                                        <p:animEffect transition="in" filter="wipe(down)">
                                          <p:cBhvr>
                                            <p:cTn id="40" dur="500"/>
                                            <p:tgtEl>
                                              <p:spTgt spid="34"/>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44"/>
                                            </p:tgtEl>
                                            <p:attrNameLst>
                                              <p:attrName>style.visibility</p:attrName>
                                            </p:attrNameLst>
                                          </p:cBhvr>
                                          <p:to>
                                            <p:strVal val="visible"/>
                                          </p:to>
                                        </p:set>
                                        <p:anim calcmode="lin" valueType="num">
                                          <p:cBhvr>
                                            <p:cTn id="43" dur="300" fill="hold"/>
                                            <p:tgtEl>
                                              <p:spTgt spid="44"/>
                                            </p:tgtEl>
                                            <p:attrNameLst>
                                              <p:attrName>ppt_w</p:attrName>
                                            </p:attrNameLst>
                                          </p:cBhvr>
                                          <p:tavLst>
                                            <p:tav tm="0">
                                              <p:val>
                                                <p:fltVal val="0"/>
                                              </p:val>
                                            </p:tav>
                                            <p:tav tm="100000">
                                              <p:val>
                                                <p:strVal val="#ppt_w"/>
                                              </p:val>
                                            </p:tav>
                                          </p:tavLst>
                                        </p:anim>
                                        <p:anim calcmode="lin" valueType="num">
                                          <p:cBhvr>
                                            <p:cTn id="44" dur="300" fill="hold"/>
                                            <p:tgtEl>
                                              <p:spTgt spid="44"/>
                                            </p:tgtEl>
                                            <p:attrNameLst>
                                              <p:attrName>ppt_h</p:attrName>
                                            </p:attrNameLst>
                                          </p:cBhvr>
                                          <p:tavLst>
                                            <p:tav tm="0">
                                              <p:val>
                                                <p:fltVal val="0"/>
                                              </p:val>
                                            </p:tav>
                                            <p:tav tm="100000">
                                              <p:val>
                                                <p:strVal val="#ppt_h"/>
                                              </p:val>
                                            </p:tav>
                                          </p:tavLst>
                                        </p:anim>
                                        <p:animEffect transition="in" filter="fade">
                                          <p:cBhvr>
                                            <p:cTn id="45" dur="300"/>
                                            <p:tgtEl>
                                              <p:spTgt spid="44"/>
                                            </p:tgtEl>
                                          </p:cBhvr>
                                        </p:animEffect>
                                      </p:childTnLst>
                                    </p:cTn>
                                  </p:par>
                                  <p:par>
                                    <p:cTn id="46" presetID="6" presetClass="emph" presetSubtype="0" autoRev="1" fill="hold" grpId="1" nodeType="withEffect">
                                      <p:stCondLst>
                                        <p:cond delay="1800"/>
                                      </p:stCondLst>
                                      <p:childTnLst>
                                        <p:animScale>
                                          <p:cBhvr>
                                            <p:cTn id="47" dur="150" fill="hold"/>
                                            <p:tgtEl>
                                              <p:spTgt spid="44"/>
                                            </p:tgtEl>
                                          </p:cBhvr>
                                          <p:by x="110000" y="110000"/>
                                        </p:animScale>
                                      </p:childTnLst>
                                    </p:cTn>
                                  </p:par>
                                  <p:par>
                                    <p:cTn id="48" presetID="53" presetClass="entr" presetSubtype="16" fill="hold" grpId="0" nodeType="withEffect">
                                      <p:stCondLst>
                                        <p:cond delay="400"/>
                                      </p:stCondLst>
                                      <p:childTnLst>
                                        <p:set>
                                          <p:cBhvr>
                                            <p:cTn id="49" dur="1" fill="hold">
                                              <p:stCondLst>
                                                <p:cond delay="0"/>
                                              </p:stCondLst>
                                            </p:cTn>
                                            <p:tgtEl>
                                              <p:spTgt spid="57"/>
                                            </p:tgtEl>
                                            <p:attrNameLst>
                                              <p:attrName>style.visibility</p:attrName>
                                            </p:attrNameLst>
                                          </p:cBhvr>
                                          <p:to>
                                            <p:strVal val="visible"/>
                                          </p:to>
                                        </p:set>
                                        <p:anim calcmode="lin" valueType="num">
                                          <p:cBhvr>
                                            <p:cTn id="50" dur="300" fill="hold"/>
                                            <p:tgtEl>
                                              <p:spTgt spid="57"/>
                                            </p:tgtEl>
                                            <p:attrNameLst>
                                              <p:attrName>ppt_w</p:attrName>
                                            </p:attrNameLst>
                                          </p:cBhvr>
                                          <p:tavLst>
                                            <p:tav tm="0">
                                              <p:val>
                                                <p:fltVal val="0"/>
                                              </p:val>
                                            </p:tav>
                                            <p:tav tm="100000">
                                              <p:val>
                                                <p:strVal val="#ppt_w"/>
                                              </p:val>
                                            </p:tav>
                                          </p:tavLst>
                                        </p:anim>
                                        <p:anim calcmode="lin" valueType="num">
                                          <p:cBhvr>
                                            <p:cTn id="51" dur="300" fill="hold"/>
                                            <p:tgtEl>
                                              <p:spTgt spid="57"/>
                                            </p:tgtEl>
                                            <p:attrNameLst>
                                              <p:attrName>ppt_h</p:attrName>
                                            </p:attrNameLst>
                                          </p:cBhvr>
                                          <p:tavLst>
                                            <p:tav tm="0">
                                              <p:val>
                                                <p:fltVal val="0"/>
                                              </p:val>
                                            </p:tav>
                                            <p:tav tm="100000">
                                              <p:val>
                                                <p:strVal val="#ppt_h"/>
                                              </p:val>
                                            </p:tav>
                                          </p:tavLst>
                                        </p:anim>
                                        <p:animEffect transition="in" filter="fade">
                                          <p:cBhvr>
                                            <p:cTn id="52" dur="300"/>
                                            <p:tgtEl>
                                              <p:spTgt spid="57"/>
                                            </p:tgtEl>
                                          </p:cBhvr>
                                        </p:animEffect>
                                      </p:childTnLst>
                                    </p:cTn>
                                  </p:par>
                                  <p:par>
                                    <p:cTn id="53" presetID="6" presetClass="emph" presetSubtype="0" autoRev="1" fill="hold" grpId="1" nodeType="withEffect">
                                      <p:stCondLst>
                                        <p:cond delay="700"/>
                                      </p:stCondLst>
                                      <p:childTnLst>
                                        <p:animScale>
                                          <p:cBhvr>
                                            <p:cTn id="54" dur="150" fill="hold"/>
                                            <p:tgtEl>
                                              <p:spTgt spid="57"/>
                                            </p:tgtEl>
                                          </p:cBhvr>
                                          <p:by x="110000" y="110000"/>
                                        </p:animScale>
                                      </p:childTnLst>
                                    </p:cTn>
                                  </p:par>
                                  <p:par>
                                    <p:cTn id="55" presetID="22" presetClass="entr" presetSubtype="4" fill="hold" grpId="0" nodeType="withEffect">
                                      <p:stCondLst>
                                        <p:cond delay="700"/>
                                      </p:stCondLst>
                                      <p:childTnLst>
                                        <p:set>
                                          <p:cBhvr>
                                            <p:cTn id="56" dur="1" fill="hold">
                                              <p:stCondLst>
                                                <p:cond delay="0"/>
                                              </p:stCondLst>
                                            </p:cTn>
                                            <p:tgtEl>
                                              <p:spTgt spid="24"/>
                                            </p:tgtEl>
                                            <p:attrNameLst>
                                              <p:attrName>style.visibility</p:attrName>
                                            </p:attrNameLst>
                                          </p:cBhvr>
                                          <p:to>
                                            <p:strVal val="visible"/>
                                          </p:to>
                                        </p:set>
                                        <p:animEffect transition="in" filter="wipe(down)">
                                          <p:cBhvr>
                                            <p:cTn id="57" dur="500"/>
                                            <p:tgtEl>
                                              <p:spTgt spid="24"/>
                                            </p:tgtEl>
                                          </p:cBhvr>
                                        </p:animEffect>
                                      </p:childTnLst>
                                    </p:cTn>
                                  </p:par>
                                  <p:par>
                                    <p:cTn id="58" presetID="22" presetClass="entr" presetSubtype="4" fill="hold" grpId="0" nodeType="withEffect">
                                      <p:stCondLst>
                                        <p:cond delay="1200"/>
                                      </p:stCondLst>
                                      <p:childTnLst>
                                        <p:set>
                                          <p:cBhvr>
                                            <p:cTn id="59" dur="1" fill="hold">
                                              <p:stCondLst>
                                                <p:cond delay="0"/>
                                              </p:stCondLst>
                                            </p:cTn>
                                            <p:tgtEl>
                                              <p:spTgt spid="38"/>
                                            </p:tgtEl>
                                            <p:attrNameLst>
                                              <p:attrName>style.visibility</p:attrName>
                                            </p:attrNameLst>
                                          </p:cBhvr>
                                          <p:to>
                                            <p:strVal val="visible"/>
                                          </p:to>
                                        </p:set>
                                        <p:animEffect transition="in" filter="wipe(down)">
                                          <p:cBhvr>
                                            <p:cTn id="60" dur="500"/>
                                            <p:tgtEl>
                                              <p:spTgt spid="38"/>
                                            </p:tgtEl>
                                          </p:cBhvr>
                                        </p:animEffect>
                                      </p:childTnLst>
                                    </p:cTn>
                                  </p:par>
                                  <p:par>
                                    <p:cTn id="61" presetID="53" presetClass="entr" presetSubtype="16" fill="hold" grpId="0" nodeType="withEffect">
                                      <p:stCondLst>
                                        <p:cond delay="1700"/>
                                      </p:stCondLst>
                                      <p:childTnLst>
                                        <p:set>
                                          <p:cBhvr>
                                            <p:cTn id="62" dur="1" fill="hold">
                                              <p:stCondLst>
                                                <p:cond delay="0"/>
                                              </p:stCondLst>
                                            </p:cTn>
                                            <p:tgtEl>
                                              <p:spTgt spid="48"/>
                                            </p:tgtEl>
                                            <p:attrNameLst>
                                              <p:attrName>style.visibility</p:attrName>
                                            </p:attrNameLst>
                                          </p:cBhvr>
                                          <p:to>
                                            <p:strVal val="visible"/>
                                          </p:to>
                                        </p:set>
                                        <p:anim calcmode="lin" valueType="num">
                                          <p:cBhvr>
                                            <p:cTn id="63" dur="300" fill="hold"/>
                                            <p:tgtEl>
                                              <p:spTgt spid="48"/>
                                            </p:tgtEl>
                                            <p:attrNameLst>
                                              <p:attrName>ppt_w</p:attrName>
                                            </p:attrNameLst>
                                          </p:cBhvr>
                                          <p:tavLst>
                                            <p:tav tm="0">
                                              <p:val>
                                                <p:fltVal val="0"/>
                                              </p:val>
                                            </p:tav>
                                            <p:tav tm="100000">
                                              <p:val>
                                                <p:strVal val="#ppt_w"/>
                                              </p:val>
                                            </p:tav>
                                          </p:tavLst>
                                        </p:anim>
                                        <p:anim calcmode="lin" valueType="num">
                                          <p:cBhvr>
                                            <p:cTn id="64" dur="300" fill="hold"/>
                                            <p:tgtEl>
                                              <p:spTgt spid="48"/>
                                            </p:tgtEl>
                                            <p:attrNameLst>
                                              <p:attrName>ppt_h</p:attrName>
                                            </p:attrNameLst>
                                          </p:cBhvr>
                                          <p:tavLst>
                                            <p:tav tm="0">
                                              <p:val>
                                                <p:fltVal val="0"/>
                                              </p:val>
                                            </p:tav>
                                            <p:tav tm="100000">
                                              <p:val>
                                                <p:strVal val="#ppt_h"/>
                                              </p:val>
                                            </p:tav>
                                          </p:tavLst>
                                        </p:anim>
                                        <p:animEffect transition="in" filter="fade">
                                          <p:cBhvr>
                                            <p:cTn id="65" dur="300"/>
                                            <p:tgtEl>
                                              <p:spTgt spid="48"/>
                                            </p:tgtEl>
                                          </p:cBhvr>
                                        </p:animEffect>
                                      </p:childTnLst>
                                    </p:cTn>
                                  </p:par>
                                  <p:par>
                                    <p:cTn id="66" presetID="6" presetClass="emph" presetSubtype="0" autoRev="1" fill="hold" grpId="1" nodeType="withEffect">
                                      <p:stCondLst>
                                        <p:cond delay="2000"/>
                                      </p:stCondLst>
                                      <p:childTnLst>
                                        <p:animScale>
                                          <p:cBhvr>
                                            <p:cTn id="67" dur="150" fill="hold"/>
                                            <p:tgtEl>
                                              <p:spTgt spid="48"/>
                                            </p:tgtEl>
                                          </p:cBhvr>
                                          <p:by x="110000" y="110000"/>
                                        </p:animScale>
                                      </p:childTnLst>
                                    </p:cTn>
                                  </p:par>
                                  <p:par>
                                    <p:cTn id="68" presetID="53" presetClass="entr" presetSubtype="16" fill="hold" grpId="0" nodeType="withEffect">
                                      <p:stCondLst>
                                        <p:cond delay="600"/>
                                      </p:stCondLst>
                                      <p:childTnLst>
                                        <p:set>
                                          <p:cBhvr>
                                            <p:cTn id="69" dur="1" fill="hold">
                                              <p:stCondLst>
                                                <p:cond delay="0"/>
                                              </p:stCondLst>
                                            </p:cTn>
                                            <p:tgtEl>
                                              <p:spTgt spid="59"/>
                                            </p:tgtEl>
                                            <p:attrNameLst>
                                              <p:attrName>style.visibility</p:attrName>
                                            </p:attrNameLst>
                                          </p:cBhvr>
                                          <p:to>
                                            <p:strVal val="visible"/>
                                          </p:to>
                                        </p:set>
                                        <p:anim calcmode="lin" valueType="num">
                                          <p:cBhvr>
                                            <p:cTn id="70" dur="300" fill="hold"/>
                                            <p:tgtEl>
                                              <p:spTgt spid="59"/>
                                            </p:tgtEl>
                                            <p:attrNameLst>
                                              <p:attrName>ppt_w</p:attrName>
                                            </p:attrNameLst>
                                          </p:cBhvr>
                                          <p:tavLst>
                                            <p:tav tm="0">
                                              <p:val>
                                                <p:fltVal val="0"/>
                                              </p:val>
                                            </p:tav>
                                            <p:tav tm="100000">
                                              <p:val>
                                                <p:strVal val="#ppt_w"/>
                                              </p:val>
                                            </p:tav>
                                          </p:tavLst>
                                        </p:anim>
                                        <p:anim calcmode="lin" valueType="num">
                                          <p:cBhvr>
                                            <p:cTn id="71" dur="300" fill="hold"/>
                                            <p:tgtEl>
                                              <p:spTgt spid="59"/>
                                            </p:tgtEl>
                                            <p:attrNameLst>
                                              <p:attrName>ppt_h</p:attrName>
                                            </p:attrNameLst>
                                          </p:cBhvr>
                                          <p:tavLst>
                                            <p:tav tm="0">
                                              <p:val>
                                                <p:fltVal val="0"/>
                                              </p:val>
                                            </p:tav>
                                            <p:tav tm="100000">
                                              <p:val>
                                                <p:strVal val="#ppt_h"/>
                                              </p:val>
                                            </p:tav>
                                          </p:tavLst>
                                        </p:anim>
                                        <p:animEffect transition="in" filter="fade">
                                          <p:cBhvr>
                                            <p:cTn id="72" dur="300"/>
                                            <p:tgtEl>
                                              <p:spTgt spid="59"/>
                                            </p:tgtEl>
                                          </p:cBhvr>
                                        </p:animEffect>
                                      </p:childTnLst>
                                    </p:cTn>
                                  </p:par>
                                  <p:par>
                                    <p:cTn id="73" presetID="6" presetClass="emph" presetSubtype="0" autoRev="1" fill="hold" grpId="1" nodeType="withEffect">
                                      <p:stCondLst>
                                        <p:cond delay="900"/>
                                      </p:stCondLst>
                                      <p:childTnLst>
                                        <p:animScale>
                                          <p:cBhvr>
                                            <p:cTn id="74" dur="150" fill="hold"/>
                                            <p:tgtEl>
                                              <p:spTgt spid="59"/>
                                            </p:tgtEl>
                                          </p:cBhvr>
                                          <p:by x="110000" y="110000"/>
                                        </p:animScale>
                                      </p:childTnLst>
                                    </p:cTn>
                                  </p:par>
                                  <p:par>
                                    <p:cTn id="75" presetID="22" presetClass="entr" presetSubtype="4" fill="hold" grpId="0" nodeType="withEffect">
                                      <p:stCondLst>
                                        <p:cond delay="900"/>
                                      </p:stCondLst>
                                      <p:childTnLst>
                                        <p:set>
                                          <p:cBhvr>
                                            <p:cTn id="76" dur="1" fill="hold">
                                              <p:stCondLst>
                                                <p:cond delay="0"/>
                                              </p:stCondLst>
                                            </p:cTn>
                                            <p:tgtEl>
                                              <p:spTgt spid="25"/>
                                            </p:tgtEl>
                                            <p:attrNameLst>
                                              <p:attrName>style.visibility</p:attrName>
                                            </p:attrNameLst>
                                          </p:cBhvr>
                                          <p:to>
                                            <p:strVal val="visible"/>
                                          </p:to>
                                        </p:set>
                                        <p:animEffect transition="in" filter="wipe(down)">
                                          <p:cBhvr>
                                            <p:cTn id="77" dur="500"/>
                                            <p:tgtEl>
                                              <p:spTgt spid="25"/>
                                            </p:tgtEl>
                                          </p:cBhvr>
                                        </p:animEffect>
                                      </p:childTnLst>
                                    </p:cTn>
                                  </p:par>
                                  <p:par>
                                    <p:cTn id="78" presetID="22" presetClass="entr" presetSubtype="4" fill="hold" grpId="0" nodeType="withEffect">
                                      <p:stCondLst>
                                        <p:cond delay="1400"/>
                                      </p:stCondLst>
                                      <p:childTnLst>
                                        <p:set>
                                          <p:cBhvr>
                                            <p:cTn id="79" dur="1" fill="hold">
                                              <p:stCondLst>
                                                <p:cond delay="0"/>
                                              </p:stCondLst>
                                            </p:cTn>
                                            <p:tgtEl>
                                              <p:spTgt spid="42"/>
                                            </p:tgtEl>
                                            <p:attrNameLst>
                                              <p:attrName>style.visibility</p:attrName>
                                            </p:attrNameLst>
                                          </p:cBhvr>
                                          <p:to>
                                            <p:strVal val="visible"/>
                                          </p:to>
                                        </p:set>
                                        <p:animEffect transition="in" filter="wipe(down)">
                                          <p:cBhvr>
                                            <p:cTn id="80" dur="500"/>
                                            <p:tgtEl>
                                              <p:spTgt spid="42"/>
                                            </p:tgtEl>
                                          </p:cBhvr>
                                        </p:animEffect>
                                      </p:childTnLst>
                                    </p:cTn>
                                  </p:par>
                                  <p:par>
                                    <p:cTn id="81" presetID="53" presetClass="entr" presetSubtype="16" fill="hold" grpId="0" nodeType="withEffect">
                                      <p:stCondLst>
                                        <p:cond delay="1900"/>
                                      </p:stCondLst>
                                      <p:childTnLst>
                                        <p:set>
                                          <p:cBhvr>
                                            <p:cTn id="82" dur="1" fill="hold">
                                              <p:stCondLst>
                                                <p:cond delay="0"/>
                                              </p:stCondLst>
                                            </p:cTn>
                                            <p:tgtEl>
                                              <p:spTgt spid="49"/>
                                            </p:tgtEl>
                                            <p:attrNameLst>
                                              <p:attrName>style.visibility</p:attrName>
                                            </p:attrNameLst>
                                          </p:cBhvr>
                                          <p:to>
                                            <p:strVal val="visible"/>
                                          </p:to>
                                        </p:set>
                                        <p:anim calcmode="lin" valueType="num">
                                          <p:cBhvr>
                                            <p:cTn id="83" dur="300" fill="hold"/>
                                            <p:tgtEl>
                                              <p:spTgt spid="49"/>
                                            </p:tgtEl>
                                            <p:attrNameLst>
                                              <p:attrName>ppt_w</p:attrName>
                                            </p:attrNameLst>
                                          </p:cBhvr>
                                          <p:tavLst>
                                            <p:tav tm="0">
                                              <p:val>
                                                <p:fltVal val="0"/>
                                              </p:val>
                                            </p:tav>
                                            <p:tav tm="100000">
                                              <p:val>
                                                <p:strVal val="#ppt_w"/>
                                              </p:val>
                                            </p:tav>
                                          </p:tavLst>
                                        </p:anim>
                                        <p:anim calcmode="lin" valueType="num">
                                          <p:cBhvr>
                                            <p:cTn id="84" dur="300" fill="hold"/>
                                            <p:tgtEl>
                                              <p:spTgt spid="49"/>
                                            </p:tgtEl>
                                            <p:attrNameLst>
                                              <p:attrName>ppt_h</p:attrName>
                                            </p:attrNameLst>
                                          </p:cBhvr>
                                          <p:tavLst>
                                            <p:tav tm="0">
                                              <p:val>
                                                <p:fltVal val="0"/>
                                              </p:val>
                                            </p:tav>
                                            <p:tav tm="100000">
                                              <p:val>
                                                <p:strVal val="#ppt_h"/>
                                              </p:val>
                                            </p:tav>
                                          </p:tavLst>
                                        </p:anim>
                                        <p:animEffect transition="in" filter="fade">
                                          <p:cBhvr>
                                            <p:cTn id="85" dur="300"/>
                                            <p:tgtEl>
                                              <p:spTgt spid="49"/>
                                            </p:tgtEl>
                                          </p:cBhvr>
                                        </p:animEffect>
                                      </p:childTnLst>
                                    </p:cTn>
                                  </p:par>
                                  <p:par>
                                    <p:cTn id="86" presetID="6" presetClass="emph" presetSubtype="0" autoRev="1" fill="hold" grpId="1" nodeType="withEffect">
                                      <p:stCondLst>
                                        <p:cond delay="2200"/>
                                      </p:stCondLst>
                                      <p:childTnLst>
                                        <p:animScale>
                                          <p:cBhvr>
                                            <p:cTn id="87" dur="150" fill="hold"/>
                                            <p:tgtEl>
                                              <p:spTgt spid="49"/>
                                            </p:tgtEl>
                                          </p:cBhvr>
                                          <p:by x="110000" y="110000"/>
                                        </p:animScale>
                                      </p:childTnLst>
                                    </p:cTn>
                                  </p:par>
                                  <p:par>
                                    <p:cTn id="88" presetID="53" presetClass="entr" presetSubtype="16" fill="hold" grpId="0" nodeType="withEffect">
                                      <p:stCondLst>
                                        <p:cond delay="800"/>
                                      </p:stCondLst>
                                      <p:childTnLst>
                                        <p:set>
                                          <p:cBhvr>
                                            <p:cTn id="89" dur="1" fill="hold">
                                              <p:stCondLst>
                                                <p:cond delay="0"/>
                                              </p:stCondLst>
                                            </p:cTn>
                                            <p:tgtEl>
                                              <p:spTgt spid="60"/>
                                            </p:tgtEl>
                                            <p:attrNameLst>
                                              <p:attrName>style.visibility</p:attrName>
                                            </p:attrNameLst>
                                          </p:cBhvr>
                                          <p:to>
                                            <p:strVal val="visible"/>
                                          </p:to>
                                        </p:set>
                                        <p:anim calcmode="lin" valueType="num">
                                          <p:cBhvr>
                                            <p:cTn id="90" dur="300" fill="hold"/>
                                            <p:tgtEl>
                                              <p:spTgt spid="60"/>
                                            </p:tgtEl>
                                            <p:attrNameLst>
                                              <p:attrName>ppt_w</p:attrName>
                                            </p:attrNameLst>
                                          </p:cBhvr>
                                          <p:tavLst>
                                            <p:tav tm="0">
                                              <p:val>
                                                <p:fltVal val="0"/>
                                              </p:val>
                                            </p:tav>
                                            <p:tav tm="100000">
                                              <p:val>
                                                <p:strVal val="#ppt_w"/>
                                              </p:val>
                                            </p:tav>
                                          </p:tavLst>
                                        </p:anim>
                                        <p:anim calcmode="lin" valueType="num">
                                          <p:cBhvr>
                                            <p:cTn id="91" dur="300" fill="hold"/>
                                            <p:tgtEl>
                                              <p:spTgt spid="60"/>
                                            </p:tgtEl>
                                            <p:attrNameLst>
                                              <p:attrName>ppt_h</p:attrName>
                                            </p:attrNameLst>
                                          </p:cBhvr>
                                          <p:tavLst>
                                            <p:tav tm="0">
                                              <p:val>
                                                <p:fltVal val="0"/>
                                              </p:val>
                                            </p:tav>
                                            <p:tav tm="100000">
                                              <p:val>
                                                <p:strVal val="#ppt_h"/>
                                              </p:val>
                                            </p:tav>
                                          </p:tavLst>
                                        </p:anim>
                                        <p:animEffect transition="in" filter="fade">
                                          <p:cBhvr>
                                            <p:cTn id="92" dur="300"/>
                                            <p:tgtEl>
                                              <p:spTgt spid="60"/>
                                            </p:tgtEl>
                                          </p:cBhvr>
                                        </p:animEffect>
                                      </p:childTnLst>
                                    </p:cTn>
                                  </p:par>
                                  <p:par>
                                    <p:cTn id="93" presetID="6" presetClass="emph" presetSubtype="0" autoRev="1" fill="hold" grpId="1" nodeType="withEffect">
                                      <p:stCondLst>
                                        <p:cond delay="1100"/>
                                      </p:stCondLst>
                                      <p:childTnLst>
                                        <p:animScale>
                                          <p:cBhvr>
                                            <p:cTn id="94" dur="150" fill="hold"/>
                                            <p:tgtEl>
                                              <p:spTgt spid="60"/>
                                            </p:tgtEl>
                                          </p:cBhvr>
                                          <p:by x="110000" y="110000"/>
                                        </p:animScale>
                                      </p:childTnLst>
                                    </p:cTn>
                                  </p:par>
                                  <p:par>
                                    <p:cTn id="95" presetID="22" presetClass="entr" presetSubtype="4" fill="hold" grpId="0" nodeType="withEffect">
                                      <p:stCondLst>
                                        <p:cond delay="1100"/>
                                      </p:stCondLst>
                                      <p:childTnLst>
                                        <p:set>
                                          <p:cBhvr>
                                            <p:cTn id="96" dur="1" fill="hold">
                                              <p:stCondLst>
                                                <p:cond delay="0"/>
                                              </p:stCondLst>
                                            </p:cTn>
                                            <p:tgtEl>
                                              <p:spTgt spid="26"/>
                                            </p:tgtEl>
                                            <p:attrNameLst>
                                              <p:attrName>style.visibility</p:attrName>
                                            </p:attrNameLst>
                                          </p:cBhvr>
                                          <p:to>
                                            <p:strVal val="visible"/>
                                          </p:to>
                                        </p:set>
                                        <p:animEffect transition="in" filter="wipe(down)">
                                          <p:cBhvr>
                                            <p:cTn id="97" dur="500"/>
                                            <p:tgtEl>
                                              <p:spTgt spid="26"/>
                                            </p:tgtEl>
                                          </p:cBhvr>
                                        </p:animEffect>
                                      </p:childTnLst>
                                    </p:cTn>
                                  </p:par>
                                  <p:par>
                                    <p:cTn id="98" presetID="22" presetClass="entr" presetSubtype="4" fill="hold" grpId="0" nodeType="withEffect">
                                      <p:stCondLst>
                                        <p:cond delay="1600"/>
                                      </p:stCondLst>
                                      <p:childTnLst>
                                        <p:set>
                                          <p:cBhvr>
                                            <p:cTn id="99" dur="1" fill="hold">
                                              <p:stCondLst>
                                                <p:cond delay="0"/>
                                              </p:stCondLst>
                                            </p:cTn>
                                            <p:tgtEl>
                                              <p:spTgt spid="39"/>
                                            </p:tgtEl>
                                            <p:attrNameLst>
                                              <p:attrName>style.visibility</p:attrName>
                                            </p:attrNameLst>
                                          </p:cBhvr>
                                          <p:to>
                                            <p:strVal val="visible"/>
                                          </p:to>
                                        </p:set>
                                        <p:animEffect transition="in" filter="wipe(down)">
                                          <p:cBhvr>
                                            <p:cTn id="100" dur="500"/>
                                            <p:tgtEl>
                                              <p:spTgt spid="39"/>
                                            </p:tgtEl>
                                          </p:cBhvr>
                                        </p:animEffect>
                                      </p:childTnLst>
                                    </p:cTn>
                                  </p:par>
                                  <p:par>
                                    <p:cTn id="101" presetID="53" presetClass="entr" presetSubtype="16" fill="hold" grpId="0" nodeType="withEffect">
                                      <p:stCondLst>
                                        <p:cond delay="210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300" fill="hold"/>
                                            <p:tgtEl>
                                              <p:spTgt spid="50"/>
                                            </p:tgtEl>
                                            <p:attrNameLst>
                                              <p:attrName>ppt_w</p:attrName>
                                            </p:attrNameLst>
                                          </p:cBhvr>
                                          <p:tavLst>
                                            <p:tav tm="0">
                                              <p:val>
                                                <p:fltVal val="0"/>
                                              </p:val>
                                            </p:tav>
                                            <p:tav tm="100000">
                                              <p:val>
                                                <p:strVal val="#ppt_w"/>
                                              </p:val>
                                            </p:tav>
                                          </p:tavLst>
                                        </p:anim>
                                        <p:anim calcmode="lin" valueType="num">
                                          <p:cBhvr>
                                            <p:cTn id="104" dur="300" fill="hold"/>
                                            <p:tgtEl>
                                              <p:spTgt spid="50"/>
                                            </p:tgtEl>
                                            <p:attrNameLst>
                                              <p:attrName>ppt_h</p:attrName>
                                            </p:attrNameLst>
                                          </p:cBhvr>
                                          <p:tavLst>
                                            <p:tav tm="0">
                                              <p:val>
                                                <p:fltVal val="0"/>
                                              </p:val>
                                            </p:tav>
                                            <p:tav tm="100000">
                                              <p:val>
                                                <p:strVal val="#ppt_h"/>
                                              </p:val>
                                            </p:tav>
                                          </p:tavLst>
                                        </p:anim>
                                        <p:animEffect transition="in" filter="fade">
                                          <p:cBhvr>
                                            <p:cTn id="105" dur="300"/>
                                            <p:tgtEl>
                                              <p:spTgt spid="50"/>
                                            </p:tgtEl>
                                          </p:cBhvr>
                                        </p:animEffect>
                                      </p:childTnLst>
                                    </p:cTn>
                                  </p:par>
                                  <p:par>
                                    <p:cTn id="106" presetID="6" presetClass="emph" presetSubtype="0" autoRev="1" fill="hold" grpId="1" nodeType="withEffect">
                                      <p:stCondLst>
                                        <p:cond delay="2400"/>
                                      </p:stCondLst>
                                      <p:childTnLst>
                                        <p:animScale>
                                          <p:cBhvr>
                                            <p:cTn id="107" dur="150" fill="hold"/>
                                            <p:tgtEl>
                                              <p:spTgt spid="50"/>
                                            </p:tgtEl>
                                          </p:cBhvr>
                                          <p:by x="110000" y="110000"/>
                                        </p:animScale>
                                      </p:childTnLst>
                                    </p:cTn>
                                  </p:par>
                                  <p:par>
                                    <p:cTn id="108" presetID="53" presetClass="entr" presetSubtype="16" fill="hold" grpId="0" nodeType="withEffect">
                                      <p:stCondLst>
                                        <p:cond delay="1000"/>
                                      </p:stCondLst>
                                      <p:childTnLst>
                                        <p:set>
                                          <p:cBhvr>
                                            <p:cTn id="109" dur="1" fill="hold">
                                              <p:stCondLst>
                                                <p:cond delay="0"/>
                                              </p:stCondLst>
                                            </p:cTn>
                                            <p:tgtEl>
                                              <p:spTgt spid="61"/>
                                            </p:tgtEl>
                                            <p:attrNameLst>
                                              <p:attrName>style.visibility</p:attrName>
                                            </p:attrNameLst>
                                          </p:cBhvr>
                                          <p:to>
                                            <p:strVal val="visible"/>
                                          </p:to>
                                        </p:set>
                                        <p:anim calcmode="lin" valueType="num">
                                          <p:cBhvr>
                                            <p:cTn id="110" dur="300" fill="hold"/>
                                            <p:tgtEl>
                                              <p:spTgt spid="61"/>
                                            </p:tgtEl>
                                            <p:attrNameLst>
                                              <p:attrName>ppt_w</p:attrName>
                                            </p:attrNameLst>
                                          </p:cBhvr>
                                          <p:tavLst>
                                            <p:tav tm="0">
                                              <p:val>
                                                <p:fltVal val="0"/>
                                              </p:val>
                                            </p:tav>
                                            <p:tav tm="100000">
                                              <p:val>
                                                <p:strVal val="#ppt_w"/>
                                              </p:val>
                                            </p:tav>
                                          </p:tavLst>
                                        </p:anim>
                                        <p:anim calcmode="lin" valueType="num">
                                          <p:cBhvr>
                                            <p:cTn id="111" dur="300" fill="hold"/>
                                            <p:tgtEl>
                                              <p:spTgt spid="61"/>
                                            </p:tgtEl>
                                            <p:attrNameLst>
                                              <p:attrName>ppt_h</p:attrName>
                                            </p:attrNameLst>
                                          </p:cBhvr>
                                          <p:tavLst>
                                            <p:tav tm="0">
                                              <p:val>
                                                <p:fltVal val="0"/>
                                              </p:val>
                                            </p:tav>
                                            <p:tav tm="100000">
                                              <p:val>
                                                <p:strVal val="#ppt_h"/>
                                              </p:val>
                                            </p:tav>
                                          </p:tavLst>
                                        </p:anim>
                                        <p:animEffect transition="in" filter="fade">
                                          <p:cBhvr>
                                            <p:cTn id="112" dur="300"/>
                                            <p:tgtEl>
                                              <p:spTgt spid="61"/>
                                            </p:tgtEl>
                                          </p:cBhvr>
                                        </p:animEffect>
                                      </p:childTnLst>
                                    </p:cTn>
                                  </p:par>
                                  <p:par>
                                    <p:cTn id="113" presetID="6" presetClass="emph" presetSubtype="0" autoRev="1" fill="hold" grpId="1" nodeType="withEffect">
                                      <p:stCondLst>
                                        <p:cond delay="1300"/>
                                      </p:stCondLst>
                                      <p:childTnLst>
                                        <p:animScale>
                                          <p:cBhvr>
                                            <p:cTn id="114" dur="150" fill="hold"/>
                                            <p:tgtEl>
                                              <p:spTgt spid="61"/>
                                            </p:tgtEl>
                                          </p:cBhvr>
                                          <p:by x="110000" y="110000"/>
                                        </p:animScale>
                                      </p:childTnLst>
                                    </p:cTn>
                                  </p:par>
                                  <p:par>
                                    <p:cTn id="115" presetID="22" presetClass="entr" presetSubtype="4" fill="hold" grpId="0" nodeType="withEffect">
                                      <p:stCondLst>
                                        <p:cond delay="1300"/>
                                      </p:stCondLst>
                                      <p:childTnLst>
                                        <p:set>
                                          <p:cBhvr>
                                            <p:cTn id="116" dur="1" fill="hold">
                                              <p:stCondLst>
                                                <p:cond delay="0"/>
                                              </p:stCondLst>
                                            </p:cTn>
                                            <p:tgtEl>
                                              <p:spTgt spid="27"/>
                                            </p:tgtEl>
                                            <p:attrNameLst>
                                              <p:attrName>style.visibility</p:attrName>
                                            </p:attrNameLst>
                                          </p:cBhvr>
                                          <p:to>
                                            <p:strVal val="visible"/>
                                          </p:to>
                                        </p:set>
                                        <p:animEffect transition="in" filter="wipe(down)">
                                          <p:cBhvr>
                                            <p:cTn id="117" dur="500"/>
                                            <p:tgtEl>
                                              <p:spTgt spid="27"/>
                                            </p:tgtEl>
                                          </p:cBhvr>
                                        </p:animEffect>
                                      </p:childTnLst>
                                    </p:cTn>
                                  </p:par>
                                  <p:par>
                                    <p:cTn id="118" presetID="22" presetClass="entr" presetSubtype="4" fill="hold" grpId="0" nodeType="withEffect">
                                      <p:stCondLst>
                                        <p:cond delay="1800"/>
                                      </p:stCondLst>
                                      <p:childTnLst>
                                        <p:set>
                                          <p:cBhvr>
                                            <p:cTn id="119" dur="1" fill="hold">
                                              <p:stCondLst>
                                                <p:cond delay="0"/>
                                              </p:stCondLst>
                                            </p:cTn>
                                            <p:tgtEl>
                                              <p:spTgt spid="35"/>
                                            </p:tgtEl>
                                            <p:attrNameLst>
                                              <p:attrName>style.visibility</p:attrName>
                                            </p:attrNameLst>
                                          </p:cBhvr>
                                          <p:to>
                                            <p:strVal val="visible"/>
                                          </p:to>
                                        </p:set>
                                        <p:animEffect transition="in" filter="wipe(down)">
                                          <p:cBhvr>
                                            <p:cTn id="120" dur="500"/>
                                            <p:tgtEl>
                                              <p:spTgt spid="35"/>
                                            </p:tgtEl>
                                          </p:cBhvr>
                                        </p:animEffect>
                                      </p:childTnLst>
                                    </p:cTn>
                                  </p:par>
                                  <p:par>
                                    <p:cTn id="121" presetID="53" presetClass="entr" presetSubtype="16" fill="hold" grpId="0" nodeType="withEffect">
                                      <p:stCondLst>
                                        <p:cond delay="2300"/>
                                      </p:stCondLst>
                                      <p:childTnLst>
                                        <p:set>
                                          <p:cBhvr>
                                            <p:cTn id="122" dur="1" fill="hold">
                                              <p:stCondLst>
                                                <p:cond delay="0"/>
                                              </p:stCondLst>
                                            </p:cTn>
                                            <p:tgtEl>
                                              <p:spTgt spid="51"/>
                                            </p:tgtEl>
                                            <p:attrNameLst>
                                              <p:attrName>style.visibility</p:attrName>
                                            </p:attrNameLst>
                                          </p:cBhvr>
                                          <p:to>
                                            <p:strVal val="visible"/>
                                          </p:to>
                                        </p:set>
                                        <p:anim calcmode="lin" valueType="num">
                                          <p:cBhvr>
                                            <p:cTn id="123" dur="300" fill="hold"/>
                                            <p:tgtEl>
                                              <p:spTgt spid="51"/>
                                            </p:tgtEl>
                                            <p:attrNameLst>
                                              <p:attrName>ppt_w</p:attrName>
                                            </p:attrNameLst>
                                          </p:cBhvr>
                                          <p:tavLst>
                                            <p:tav tm="0">
                                              <p:val>
                                                <p:fltVal val="0"/>
                                              </p:val>
                                            </p:tav>
                                            <p:tav tm="100000">
                                              <p:val>
                                                <p:strVal val="#ppt_w"/>
                                              </p:val>
                                            </p:tav>
                                          </p:tavLst>
                                        </p:anim>
                                        <p:anim calcmode="lin" valueType="num">
                                          <p:cBhvr>
                                            <p:cTn id="124" dur="300" fill="hold"/>
                                            <p:tgtEl>
                                              <p:spTgt spid="51"/>
                                            </p:tgtEl>
                                            <p:attrNameLst>
                                              <p:attrName>ppt_h</p:attrName>
                                            </p:attrNameLst>
                                          </p:cBhvr>
                                          <p:tavLst>
                                            <p:tav tm="0">
                                              <p:val>
                                                <p:fltVal val="0"/>
                                              </p:val>
                                            </p:tav>
                                            <p:tav tm="100000">
                                              <p:val>
                                                <p:strVal val="#ppt_h"/>
                                              </p:val>
                                            </p:tav>
                                          </p:tavLst>
                                        </p:anim>
                                        <p:animEffect transition="in" filter="fade">
                                          <p:cBhvr>
                                            <p:cTn id="125" dur="300"/>
                                            <p:tgtEl>
                                              <p:spTgt spid="51"/>
                                            </p:tgtEl>
                                          </p:cBhvr>
                                        </p:animEffect>
                                      </p:childTnLst>
                                    </p:cTn>
                                  </p:par>
                                  <p:par>
                                    <p:cTn id="126" presetID="6" presetClass="emph" presetSubtype="0" autoRev="1" fill="hold" grpId="1" nodeType="withEffect">
                                      <p:stCondLst>
                                        <p:cond delay="2600"/>
                                      </p:stCondLst>
                                      <p:childTnLst>
                                        <p:animScale>
                                          <p:cBhvr>
                                            <p:cTn id="127" dur="150" fill="hold"/>
                                            <p:tgtEl>
                                              <p:spTgt spid="51"/>
                                            </p:tgtEl>
                                          </p:cBhvr>
                                          <p:by x="110000" y="110000"/>
                                        </p:animScale>
                                      </p:childTnLst>
                                    </p:cTn>
                                  </p:par>
                                  <p:par>
                                    <p:cTn id="128" presetID="53" presetClass="entr" presetSubtype="16" fill="hold" grpId="0" nodeType="withEffect">
                                      <p:stCondLst>
                                        <p:cond delay="1200"/>
                                      </p:stCondLst>
                                      <p:childTnLst>
                                        <p:set>
                                          <p:cBhvr>
                                            <p:cTn id="129" dur="1" fill="hold">
                                              <p:stCondLst>
                                                <p:cond delay="0"/>
                                              </p:stCondLst>
                                            </p:cTn>
                                            <p:tgtEl>
                                              <p:spTgt spid="62"/>
                                            </p:tgtEl>
                                            <p:attrNameLst>
                                              <p:attrName>style.visibility</p:attrName>
                                            </p:attrNameLst>
                                          </p:cBhvr>
                                          <p:to>
                                            <p:strVal val="visible"/>
                                          </p:to>
                                        </p:set>
                                        <p:anim calcmode="lin" valueType="num">
                                          <p:cBhvr>
                                            <p:cTn id="130" dur="300" fill="hold"/>
                                            <p:tgtEl>
                                              <p:spTgt spid="62"/>
                                            </p:tgtEl>
                                            <p:attrNameLst>
                                              <p:attrName>ppt_w</p:attrName>
                                            </p:attrNameLst>
                                          </p:cBhvr>
                                          <p:tavLst>
                                            <p:tav tm="0">
                                              <p:val>
                                                <p:fltVal val="0"/>
                                              </p:val>
                                            </p:tav>
                                            <p:tav tm="100000">
                                              <p:val>
                                                <p:strVal val="#ppt_w"/>
                                              </p:val>
                                            </p:tav>
                                          </p:tavLst>
                                        </p:anim>
                                        <p:anim calcmode="lin" valueType="num">
                                          <p:cBhvr>
                                            <p:cTn id="131" dur="300" fill="hold"/>
                                            <p:tgtEl>
                                              <p:spTgt spid="62"/>
                                            </p:tgtEl>
                                            <p:attrNameLst>
                                              <p:attrName>ppt_h</p:attrName>
                                            </p:attrNameLst>
                                          </p:cBhvr>
                                          <p:tavLst>
                                            <p:tav tm="0">
                                              <p:val>
                                                <p:fltVal val="0"/>
                                              </p:val>
                                            </p:tav>
                                            <p:tav tm="100000">
                                              <p:val>
                                                <p:strVal val="#ppt_h"/>
                                              </p:val>
                                            </p:tav>
                                          </p:tavLst>
                                        </p:anim>
                                        <p:animEffect transition="in" filter="fade">
                                          <p:cBhvr>
                                            <p:cTn id="132" dur="300"/>
                                            <p:tgtEl>
                                              <p:spTgt spid="62"/>
                                            </p:tgtEl>
                                          </p:cBhvr>
                                        </p:animEffect>
                                      </p:childTnLst>
                                    </p:cTn>
                                  </p:par>
                                  <p:par>
                                    <p:cTn id="133" presetID="6" presetClass="emph" presetSubtype="0" autoRev="1" fill="hold" grpId="1" nodeType="withEffect">
                                      <p:stCondLst>
                                        <p:cond delay="1500"/>
                                      </p:stCondLst>
                                      <p:childTnLst>
                                        <p:animScale>
                                          <p:cBhvr>
                                            <p:cTn id="134" dur="150" fill="hold"/>
                                            <p:tgtEl>
                                              <p:spTgt spid="62"/>
                                            </p:tgtEl>
                                          </p:cBhvr>
                                          <p:by x="110000" y="110000"/>
                                        </p:animScale>
                                      </p:childTnLst>
                                    </p:cTn>
                                  </p:par>
                                  <p:par>
                                    <p:cTn id="135" presetID="22" presetClass="entr" presetSubtype="4" fill="hold" grpId="0" nodeType="withEffect">
                                      <p:stCondLst>
                                        <p:cond delay="1500"/>
                                      </p:stCondLst>
                                      <p:childTnLst>
                                        <p:set>
                                          <p:cBhvr>
                                            <p:cTn id="136" dur="1" fill="hold">
                                              <p:stCondLst>
                                                <p:cond delay="0"/>
                                              </p:stCondLst>
                                            </p:cTn>
                                            <p:tgtEl>
                                              <p:spTgt spid="28"/>
                                            </p:tgtEl>
                                            <p:attrNameLst>
                                              <p:attrName>style.visibility</p:attrName>
                                            </p:attrNameLst>
                                          </p:cBhvr>
                                          <p:to>
                                            <p:strVal val="visible"/>
                                          </p:to>
                                        </p:set>
                                        <p:animEffect transition="in" filter="wipe(down)">
                                          <p:cBhvr>
                                            <p:cTn id="137" dur="500"/>
                                            <p:tgtEl>
                                              <p:spTgt spid="28"/>
                                            </p:tgtEl>
                                          </p:cBhvr>
                                        </p:animEffect>
                                      </p:childTnLst>
                                    </p:cTn>
                                  </p:par>
                                  <p:par>
                                    <p:cTn id="138" presetID="22" presetClass="entr" presetSubtype="4" fill="hold" grpId="0" nodeType="withEffect">
                                      <p:stCondLst>
                                        <p:cond delay="2000"/>
                                      </p:stCondLst>
                                      <p:childTnLst>
                                        <p:set>
                                          <p:cBhvr>
                                            <p:cTn id="139" dur="1" fill="hold">
                                              <p:stCondLst>
                                                <p:cond delay="0"/>
                                              </p:stCondLst>
                                            </p:cTn>
                                            <p:tgtEl>
                                              <p:spTgt spid="40"/>
                                            </p:tgtEl>
                                            <p:attrNameLst>
                                              <p:attrName>style.visibility</p:attrName>
                                            </p:attrNameLst>
                                          </p:cBhvr>
                                          <p:to>
                                            <p:strVal val="visible"/>
                                          </p:to>
                                        </p:set>
                                        <p:animEffect transition="in" filter="wipe(down)">
                                          <p:cBhvr>
                                            <p:cTn id="140" dur="500"/>
                                            <p:tgtEl>
                                              <p:spTgt spid="40"/>
                                            </p:tgtEl>
                                          </p:cBhvr>
                                        </p:animEffect>
                                      </p:childTnLst>
                                    </p:cTn>
                                  </p:par>
                                  <p:par>
                                    <p:cTn id="141" presetID="53" presetClass="entr" presetSubtype="16" fill="hold" grpId="0" nodeType="withEffect">
                                      <p:stCondLst>
                                        <p:cond delay="2500"/>
                                      </p:stCondLst>
                                      <p:childTnLst>
                                        <p:set>
                                          <p:cBhvr>
                                            <p:cTn id="142" dur="1" fill="hold">
                                              <p:stCondLst>
                                                <p:cond delay="0"/>
                                              </p:stCondLst>
                                            </p:cTn>
                                            <p:tgtEl>
                                              <p:spTgt spid="52"/>
                                            </p:tgtEl>
                                            <p:attrNameLst>
                                              <p:attrName>style.visibility</p:attrName>
                                            </p:attrNameLst>
                                          </p:cBhvr>
                                          <p:to>
                                            <p:strVal val="visible"/>
                                          </p:to>
                                        </p:set>
                                        <p:anim calcmode="lin" valueType="num">
                                          <p:cBhvr>
                                            <p:cTn id="143" dur="300" fill="hold"/>
                                            <p:tgtEl>
                                              <p:spTgt spid="52"/>
                                            </p:tgtEl>
                                            <p:attrNameLst>
                                              <p:attrName>ppt_w</p:attrName>
                                            </p:attrNameLst>
                                          </p:cBhvr>
                                          <p:tavLst>
                                            <p:tav tm="0">
                                              <p:val>
                                                <p:fltVal val="0"/>
                                              </p:val>
                                            </p:tav>
                                            <p:tav tm="100000">
                                              <p:val>
                                                <p:strVal val="#ppt_w"/>
                                              </p:val>
                                            </p:tav>
                                          </p:tavLst>
                                        </p:anim>
                                        <p:anim calcmode="lin" valueType="num">
                                          <p:cBhvr>
                                            <p:cTn id="144" dur="300" fill="hold"/>
                                            <p:tgtEl>
                                              <p:spTgt spid="52"/>
                                            </p:tgtEl>
                                            <p:attrNameLst>
                                              <p:attrName>ppt_h</p:attrName>
                                            </p:attrNameLst>
                                          </p:cBhvr>
                                          <p:tavLst>
                                            <p:tav tm="0">
                                              <p:val>
                                                <p:fltVal val="0"/>
                                              </p:val>
                                            </p:tav>
                                            <p:tav tm="100000">
                                              <p:val>
                                                <p:strVal val="#ppt_h"/>
                                              </p:val>
                                            </p:tav>
                                          </p:tavLst>
                                        </p:anim>
                                        <p:animEffect transition="in" filter="fade">
                                          <p:cBhvr>
                                            <p:cTn id="145" dur="300"/>
                                            <p:tgtEl>
                                              <p:spTgt spid="52"/>
                                            </p:tgtEl>
                                          </p:cBhvr>
                                        </p:animEffect>
                                      </p:childTnLst>
                                    </p:cTn>
                                  </p:par>
                                  <p:par>
                                    <p:cTn id="146" presetID="6" presetClass="emph" presetSubtype="0" autoRev="1" fill="hold" grpId="1" nodeType="withEffect">
                                      <p:stCondLst>
                                        <p:cond delay="2800"/>
                                      </p:stCondLst>
                                      <p:childTnLst>
                                        <p:animScale>
                                          <p:cBhvr>
                                            <p:cTn id="147" dur="150" fill="hold"/>
                                            <p:tgtEl>
                                              <p:spTgt spid="52"/>
                                            </p:tgtEl>
                                          </p:cBhvr>
                                          <p:by x="110000" y="110000"/>
                                        </p:animScale>
                                      </p:childTnLst>
                                    </p:cTn>
                                  </p:par>
                                  <p:par>
                                    <p:cTn id="148" presetID="53" presetClass="entr" presetSubtype="16" fill="hold" grpId="0" nodeType="withEffect">
                                      <p:stCondLst>
                                        <p:cond delay="1400"/>
                                      </p:stCondLst>
                                      <p:childTnLst>
                                        <p:set>
                                          <p:cBhvr>
                                            <p:cTn id="149" dur="1" fill="hold">
                                              <p:stCondLst>
                                                <p:cond delay="0"/>
                                              </p:stCondLst>
                                            </p:cTn>
                                            <p:tgtEl>
                                              <p:spTgt spid="63"/>
                                            </p:tgtEl>
                                            <p:attrNameLst>
                                              <p:attrName>style.visibility</p:attrName>
                                            </p:attrNameLst>
                                          </p:cBhvr>
                                          <p:to>
                                            <p:strVal val="visible"/>
                                          </p:to>
                                        </p:set>
                                        <p:anim calcmode="lin" valueType="num">
                                          <p:cBhvr>
                                            <p:cTn id="150" dur="300" fill="hold"/>
                                            <p:tgtEl>
                                              <p:spTgt spid="63"/>
                                            </p:tgtEl>
                                            <p:attrNameLst>
                                              <p:attrName>ppt_w</p:attrName>
                                            </p:attrNameLst>
                                          </p:cBhvr>
                                          <p:tavLst>
                                            <p:tav tm="0">
                                              <p:val>
                                                <p:fltVal val="0"/>
                                              </p:val>
                                            </p:tav>
                                            <p:tav tm="100000">
                                              <p:val>
                                                <p:strVal val="#ppt_w"/>
                                              </p:val>
                                            </p:tav>
                                          </p:tavLst>
                                        </p:anim>
                                        <p:anim calcmode="lin" valueType="num">
                                          <p:cBhvr>
                                            <p:cTn id="151" dur="300" fill="hold"/>
                                            <p:tgtEl>
                                              <p:spTgt spid="63"/>
                                            </p:tgtEl>
                                            <p:attrNameLst>
                                              <p:attrName>ppt_h</p:attrName>
                                            </p:attrNameLst>
                                          </p:cBhvr>
                                          <p:tavLst>
                                            <p:tav tm="0">
                                              <p:val>
                                                <p:fltVal val="0"/>
                                              </p:val>
                                            </p:tav>
                                            <p:tav tm="100000">
                                              <p:val>
                                                <p:strVal val="#ppt_h"/>
                                              </p:val>
                                            </p:tav>
                                          </p:tavLst>
                                        </p:anim>
                                        <p:animEffect transition="in" filter="fade">
                                          <p:cBhvr>
                                            <p:cTn id="152" dur="300"/>
                                            <p:tgtEl>
                                              <p:spTgt spid="63"/>
                                            </p:tgtEl>
                                          </p:cBhvr>
                                        </p:animEffect>
                                      </p:childTnLst>
                                    </p:cTn>
                                  </p:par>
                                  <p:par>
                                    <p:cTn id="153" presetID="6" presetClass="emph" presetSubtype="0" autoRev="1" fill="hold" grpId="1" nodeType="withEffect">
                                      <p:stCondLst>
                                        <p:cond delay="1700"/>
                                      </p:stCondLst>
                                      <p:childTnLst>
                                        <p:animScale>
                                          <p:cBhvr>
                                            <p:cTn id="154" dur="150" fill="hold"/>
                                            <p:tgtEl>
                                              <p:spTgt spid="63"/>
                                            </p:tgtEl>
                                          </p:cBhvr>
                                          <p:by x="110000" y="110000"/>
                                        </p:animScale>
                                      </p:childTnLst>
                                    </p:cTn>
                                  </p:par>
                                  <p:par>
                                    <p:cTn id="155" presetID="22" presetClass="entr" presetSubtype="4" fill="hold" grpId="0" nodeType="withEffect">
                                      <p:stCondLst>
                                        <p:cond delay="1700"/>
                                      </p:stCondLst>
                                      <p:childTnLst>
                                        <p:set>
                                          <p:cBhvr>
                                            <p:cTn id="156" dur="1" fill="hold">
                                              <p:stCondLst>
                                                <p:cond delay="0"/>
                                              </p:stCondLst>
                                            </p:cTn>
                                            <p:tgtEl>
                                              <p:spTgt spid="29"/>
                                            </p:tgtEl>
                                            <p:attrNameLst>
                                              <p:attrName>style.visibility</p:attrName>
                                            </p:attrNameLst>
                                          </p:cBhvr>
                                          <p:to>
                                            <p:strVal val="visible"/>
                                          </p:to>
                                        </p:set>
                                        <p:animEffect transition="in" filter="wipe(down)">
                                          <p:cBhvr>
                                            <p:cTn id="157" dur="500"/>
                                            <p:tgtEl>
                                              <p:spTgt spid="29"/>
                                            </p:tgtEl>
                                          </p:cBhvr>
                                        </p:animEffect>
                                      </p:childTnLst>
                                    </p:cTn>
                                  </p:par>
                                  <p:par>
                                    <p:cTn id="158" presetID="22" presetClass="entr" presetSubtype="4" fill="hold" grpId="0" nodeType="withEffect">
                                      <p:stCondLst>
                                        <p:cond delay="2200"/>
                                      </p:stCondLst>
                                      <p:childTnLst>
                                        <p:set>
                                          <p:cBhvr>
                                            <p:cTn id="159" dur="1" fill="hold">
                                              <p:stCondLst>
                                                <p:cond delay="0"/>
                                              </p:stCondLst>
                                            </p:cTn>
                                            <p:tgtEl>
                                              <p:spTgt spid="36"/>
                                            </p:tgtEl>
                                            <p:attrNameLst>
                                              <p:attrName>style.visibility</p:attrName>
                                            </p:attrNameLst>
                                          </p:cBhvr>
                                          <p:to>
                                            <p:strVal val="visible"/>
                                          </p:to>
                                        </p:set>
                                        <p:animEffect transition="in" filter="wipe(down)">
                                          <p:cBhvr>
                                            <p:cTn id="160" dur="500"/>
                                            <p:tgtEl>
                                              <p:spTgt spid="36"/>
                                            </p:tgtEl>
                                          </p:cBhvr>
                                        </p:animEffect>
                                      </p:childTnLst>
                                    </p:cTn>
                                  </p:par>
                                  <p:par>
                                    <p:cTn id="161" presetID="53" presetClass="entr" presetSubtype="16" fill="hold" grpId="0" nodeType="withEffect">
                                      <p:stCondLst>
                                        <p:cond delay="2700"/>
                                      </p:stCondLst>
                                      <p:childTnLst>
                                        <p:set>
                                          <p:cBhvr>
                                            <p:cTn id="162" dur="1" fill="hold">
                                              <p:stCondLst>
                                                <p:cond delay="0"/>
                                              </p:stCondLst>
                                            </p:cTn>
                                            <p:tgtEl>
                                              <p:spTgt spid="53"/>
                                            </p:tgtEl>
                                            <p:attrNameLst>
                                              <p:attrName>style.visibility</p:attrName>
                                            </p:attrNameLst>
                                          </p:cBhvr>
                                          <p:to>
                                            <p:strVal val="visible"/>
                                          </p:to>
                                        </p:set>
                                        <p:anim calcmode="lin" valueType="num">
                                          <p:cBhvr>
                                            <p:cTn id="163" dur="300" fill="hold"/>
                                            <p:tgtEl>
                                              <p:spTgt spid="53"/>
                                            </p:tgtEl>
                                            <p:attrNameLst>
                                              <p:attrName>ppt_w</p:attrName>
                                            </p:attrNameLst>
                                          </p:cBhvr>
                                          <p:tavLst>
                                            <p:tav tm="0">
                                              <p:val>
                                                <p:fltVal val="0"/>
                                              </p:val>
                                            </p:tav>
                                            <p:tav tm="100000">
                                              <p:val>
                                                <p:strVal val="#ppt_w"/>
                                              </p:val>
                                            </p:tav>
                                          </p:tavLst>
                                        </p:anim>
                                        <p:anim calcmode="lin" valueType="num">
                                          <p:cBhvr>
                                            <p:cTn id="164" dur="300" fill="hold"/>
                                            <p:tgtEl>
                                              <p:spTgt spid="53"/>
                                            </p:tgtEl>
                                            <p:attrNameLst>
                                              <p:attrName>ppt_h</p:attrName>
                                            </p:attrNameLst>
                                          </p:cBhvr>
                                          <p:tavLst>
                                            <p:tav tm="0">
                                              <p:val>
                                                <p:fltVal val="0"/>
                                              </p:val>
                                            </p:tav>
                                            <p:tav tm="100000">
                                              <p:val>
                                                <p:strVal val="#ppt_h"/>
                                              </p:val>
                                            </p:tav>
                                          </p:tavLst>
                                        </p:anim>
                                        <p:animEffect transition="in" filter="fade">
                                          <p:cBhvr>
                                            <p:cTn id="165" dur="300"/>
                                            <p:tgtEl>
                                              <p:spTgt spid="53"/>
                                            </p:tgtEl>
                                          </p:cBhvr>
                                        </p:animEffect>
                                      </p:childTnLst>
                                    </p:cTn>
                                  </p:par>
                                  <p:par>
                                    <p:cTn id="166" presetID="6" presetClass="emph" presetSubtype="0" autoRev="1" fill="hold" grpId="1" nodeType="withEffect">
                                      <p:stCondLst>
                                        <p:cond delay="3000"/>
                                      </p:stCondLst>
                                      <p:childTnLst>
                                        <p:animScale>
                                          <p:cBhvr>
                                            <p:cTn id="167" dur="150" fill="hold"/>
                                            <p:tgtEl>
                                              <p:spTgt spid="53"/>
                                            </p:tgtEl>
                                          </p:cBhvr>
                                          <p:by x="110000" y="110000"/>
                                        </p:animScale>
                                      </p:childTnLst>
                                    </p:cTn>
                                  </p:par>
                                  <p:par>
                                    <p:cTn id="168" presetID="53" presetClass="entr" presetSubtype="16" fill="hold" grpId="0" nodeType="withEffect">
                                      <p:stCondLst>
                                        <p:cond delay="1600"/>
                                      </p:stCondLst>
                                      <p:childTnLst>
                                        <p:set>
                                          <p:cBhvr>
                                            <p:cTn id="169" dur="1" fill="hold">
                                              <p:stCondLst>
                                                <p:cond delay="0"/>
                                              </p:stCondLst>
                                            </p:cTn>
                                            <p:tgtEl>
                                              <p:spTgt spid="64"/>
                                            </p:tgtEl>
                                            <p:attrNameLst>
                                              <p:attrName>style.visibility</p:attrName>
                                            </p:attrNameLst>
                                          </p:cBhvr>
                                          <p:to>
                                            <p:strVal val="visible"/>
                                          </p:to>
                                        </p:set>
                                        <p:anim calcmode="lin" valueType="num">
                                          <p:cBhvr>
                                            <p:cTn id="170" dur="300" fill="hold"/>
                                            <p:tgtEl>
                                              <p:spTgt spid="64"/>
                                            </p:tgtEl>
                                            <p:attrNameLst>
                                              <p:attrName>ppt_w</p:attrName>
                                            </p:attrNameLst>
                                          </p:cBhvr>
                                          <p:tavLst>
                                            <p:tav tm="0">
                                              <p:val>
                                                <p:fltVal val="0"/>
                                              </p:val>
                                            </p:tav>
                                            <p:tav tm="100000">
                                              <p:val>
                                                <p:strVal val="#ppt_w"/>
                                              </p:val>
                                            </p:tav>
                                          </p:tavLst>
                                        </p:anim>
                                        <p:anim calcmode="lin" valueType="num">
                                          <p:cBhvr>
                                            <p:cTn id="171" dur="300" fill="hold"/>
                                            <p:tgtEl>
                                              <p:spTgt spid="64"/>
                                            </p:tgtEl>
                                            <p:attrNameLst>
                                              <p:attrName>ppt_h</p:attrName>
                                            </p:attrNameLst>
                                          </p:cBhvr>
                                          <p:tavLst>
                                            <p:tav tm="0">
                                              <p:val>
                                                <p:fltVal val="0"/>
                                              </p:val>
                                            </p:tav>
                                            <p:tav tm="100000">
                                              <p:val>
                                                <p:strVal val="#ppt_h"/>
                                              </p:val>
                                            </p:tav>
                                          </p:tavLst>
                                        </p:anim>
                                        <p:animEffect transition="in" filter="fade">
                                          <p:cBhvr>
                                            <p:cTn id="172" dur="300"/>
                                            <p:tgtEl>
                                              <p:spTgt spid="64"/>
                                            </p:tgtEl>
                                          </p:cBhvr>
                                        </p:animEffect>
                                      </p:childTnLst>
                                    </p:cTn>
                                  </p:par>
                                  <p:par>
                                    <p:cTn id="173" presetID="6" presetClass="emph" presetSubtype="0" autoRev="1" fill="hold" grpId="1" nodeType="withEffect">
                                      <p:stCondLst>
                                        <p:cond delay="1900"/>
                                      </p:stCondLst>
                                      <p:childTnLst>
                                        <p:animScale>
                                          <p:cBhvr>
                                            <p:cTn id="174" dur="150" fill="hold"/>
                                            <p:tgtEl>
                                              <p:spTgt spid="64"/>
                                            </p:tgtEl>
                                          </p:cBhvr>
                                          <p:by x="110000" y="110000"/>
                                        </p:animScale>
                                      </p:childTnLst>
                                    </p:cTn>
                                  </p:par>
                                  <p:par>
                                    <p:cTn id="175" presetID="22" presetClass="entr" presetSubtype="4" fill="hold" grpId="0" nodeType="withEffect">
                                      <p:stCondLst>
                                        <p:cond delay="1900"/>
                                      </p:stCondLst>
                                      <p:childTnLst>
                                        <p:set>
                                          <p:cBhvr>
                                            <p:cTn id="176" dur="1" fill="hold">
                                              <p:stCondLst>
                                                <p:cond delay="0"/>
                                              </p:stCondLst>
                                            </p:cTn>
                                            <p:tgtEl>
                                              <p:spTgt spid="30"/>
                                            </p:tgtEl>
                                            <p:attrNameLst>
                                              <p:attrName>style.visibility</p:attrName>
                                            </p:attrNameLst>
                                          </p:cBhvr>
                                          <p:to>
                                            <p:strVal val="visible"/>
                                          </p:to>
                                        </p:set>
                                        <p:animEffect transition="in" filter="wipe(down)">
                                          <p:cBhvr>
                                            <p:cTn id="177" dur="500"/>
                                            <p:tgtEl>
                                              <p:spTgt spid="30"/>
                                            </p:tgtEl>
                                          </p:cBhvr>
                                        </p:animEffect>
                                      </p:childTnLst>
                                    </p:cTn>
                                  </p:par>
                                  <p:par>
                                    <p:cTn id="178" presetID="22" presetClass="entr" presetSubtype="4" fill="hold" grpId="0" nodeType="withEffect">
                                      <p:stCondLst>
                                        <p:cond delay="2400"/>
                                      </p:stCondLst>
                                      <p:childTnLst>
                                        <p:set>
                                          <p:cBhvr>
                                            <p:cTn id="179" dur="1" fill="hold">
                                              <p:stCondLst>
                                                <p:cond delay="0"/>
                                              </p:stCondLst>
                                            </p:cTn>
                                            <p:tgtEl>
                                              <p:spTgt spid="37"/>
                                            </p:tgtEl>
                                            <p:attrNameLst>
                                              <p:attrName>style.visibility</p:attrName>
                                            </p:attrNameLst>
                                          </p:cBhvr>
                                          <p:to>
                                            <p:strVal val="visible"/>
                                          </p:to>
                                        </p:set>
                                        <p:animEffect transition="in" filter="wipe(down)">
                                          <p:cBhvr>
                                            <p:cTn id="180" dur="500"/>
                                            <p:tgtEl>
                                              <p:spTgt spid="37"/>
                                            </p:tgtEl>
                                          </p:cBhvr>
                                        </p:animEffect>
                                      </p:childTnLst>
                                    </p:cTn>
                                  </p:par>
                                  <p:par>
                                    <p:cTn id="181" presetID="53" presetClass="entr" presetSubtype="16" fill="hold" grpId="0" nodeType="withEffect">
                                      <p:stCondLst>
                                        <p:cond delay="2900"/>
                                      </p:stCondLst>
                                      <p:childTnLst>
                                        <p:set>
                                          <p:cBhvr>
                                            <p:cTn id="182" dur="1" fill="hold">
                                              <p:stCondLst>
                                                <p:cond delay="0"/>
                                              </p:stCondLst>
                                            </p:cTn>
                                            <p:tgtEl>
                                              <p:spTgt spid="54"/>
                                            </p:tgtEl>
                                            <p:attrNameLst>
                                              <p:attrName>style.visibility</p:attrName>
                                            </p:attrNameLst>
                                          </p:cBhvr>
                                          <p:to>
                                            <p:strVal val="visible"/>
                                          </p:to>
                                        </p:set>
                                        <p:anim calcmode="lin" valueType="num">
                                          <p:cBhvr>
                                            <p:cTn id="183" dur="300" fill="hold"/>
                                            <p:tgtEl>
                                              <p:spTgt spid="54"/>
                                            </p:tgtEl>
                                            <p:attrNameLst>
                                              <p:attrName>ppt_w</p:attrName>
                                            </p:attrNameLst>
                                          </p:cBhvr>
                                          <p:tavLst>
                                            <p:tav tm="0">
                                              <p:val>
                                                <p:fltVal val="0"/>
                                              </p:val>
                                            </p:tav>
                                            <p:tav tm="100000">
                                              <p:val>
                                                <p:strVal val="#ppt_w"/>
                                              </p:val>
                                            </p:tav>
                                          </p:tavLst>
                                        </p:anim>
                                        <p:anim calcmode="lin" valueType="num">
                                          <p:cBhvr>
                                            <p:cTn id="184" dur="300" fill="hold"/>
                                            <p:tgtEl>
                                              <p:spTgt spid="54"/>
                                            </p:tgtEl>
                                            <p:attrNameLst>
                                              <p:attrName>ppt_h</p:attrName>
                                            </p:attrNameLst>
                                          </p:cBhvr>
                                          <p:tavLst>
                                            <p:tav tm="0">
                                              <p:val>
                                                <p:fltVal val="0"/>
                                              </p:val>
                                            </p:tav>
                                            <p:tav tm="100000">
                                              <p:val>
                                                <p:strVal val="#ppt_h"/>
                                              </p:val>
                                            </p:tav>
                                          </p:tavLst>
                                        </p:anim>
                                        <p:animEffect transition="in" filter="fade">
                                          <p:cBhvr>
                                            <p:cTn id="185" dur="300"/>
                                            <p:tgtEl>
                                              <p:spTgt spid="54"/>
                                            </p:tgtEl>
                                          </p:cBhvr>
                                        </p:animEffect>
                                      </p:childTnLst>
                                    </p:cTn>
                                  </p:par>
                                  <p:par>
                                    <p:cTn id="186" presetID="6" presetClass="emph" presetSubtype="0" autoRev="1" fill="hold" grpId="1" nodeType="withEffect">
                                      <p:stCondLst>
                                        <p:cond delay="3200"/>
                                      </p:stCondLst>
                                      <p:childTnLst>
                                        <p:animScale>
                                          <p:cBhvr>
                                            <p:cTn id="187" dur="150" fill="hold"/>
                                            <p:tgtEl>
                                              <p:spTgt spid="54"/>
                                            </p:tgtEl>
                                          </p:cBhvr>
                                          <p:by x="110000" y="110000"/>
                                        </p:animScale>
                                      </p:childTnLst>
                                    </p:cTn>
                                  </p:par>
                                  <p:par>
                                    <p:cTn id="188" presetID="53" presetClass="entr" presetSubtype="16" fill="hold" grpId="0" nodeType="withEffect">
                                      <p:stCondLst>
                                        <p:cond delay="1800"/>
                                      </p:stCondLst>
                                      <p:childTnLst>
                                        <p:set>
                                          <p:cBhvr>
                                            <p:cTn id="189" dur="1" fill="hold">
                                              <p:stCondLst>
                                                <p:cond delay="0"/>
                                              </p:stCondLst>
                                            </p:cTn>
                                            <p:tgtEl>
                                              <p:spTgt spid="65"/>
                                            </p:tgtEl>
                                            <p:attrNameLst>
                                              <p:attrName>style.visibility</p:attrName>
                                            </p:attrNameLst>
                                          </p:cBhvr>
                                          <p:to>
                                            <p:strVal val="visible"/>
                                          </p:to>
                                        </p:set>
                                        <p:anim calcmode="lin" valueType="num">
                                          <p:cBhvr>
                                            <p:cTn id="190" dur="300" fill="hold"/>
                                            <p:tgtEl>
                                              <p:spTgt spid="65"/>
                                            </p:tgtEl>
                                            <p:attrNameLst>
                                              <p:attrName>ppt_w</p:attrName>
                                            </p:attrNameLst>
                                          </p:cBhvr>
                                          <p:tavLst>
                                            <p:tav tm="0">
                                              <p:val>
                                                <p:fltVal val="0"/>
                                              </p:val>
                                            </p:tav>
                                            <p:tav tm="100000">
                                              <p:val>
                                                <p:strVal val="#ppt_w"/>
                                              </p:val>
                                            </p:tav>
                                          </p:tavLst>
                                        </p:anim>
                                        <p:anim calcmode="lin" valueType="num">
                                          <p:cBhvr>
                                            <p:cTn id="191" dur="300" fill="hold"/>
                                            <p:tgtEl>
                                              <p:spTgt spid="65"/>
                                            </p:tgtEl>
                                            <p:attrNameLst>
                                              <p:attrName>ppt_h</p:attrName>
                                            </p:attrNameLst>
                                          </p:cBhvr>
                                          <p:tavLst>
                                            <p:tav tm="0">
                                              <p:val>
                                                <p:fltVal val="0"/>
                                              </p:val>
                                            </p:tav>
                                            <p:tav tm="100000">
                                              <p:val>
                                                <p:strVal val="#ppt_h"/>
                                              </p:val>
                                            </p:tav>
                                          </p:tavLst>
                                        </p:anim>
                                        <p:animEffect transition="in" filter="fade">
                                          <p:cBhvr>
                                            <p:cTn id="192" dur="300"/>
                                            <p:tgtEl>
                                              <p:spTgt spid="65"/>
                                            </p:tgtEl>
                                          </p:cBhvr>
                                        </p:animEffect>
                                      </p:childTnLst>
                                    </p:cTn>
                                  </p:par>
                                  <p:par>
                                    <p:cTn id="193" presetID="6" presetClass="emph" presetSubtype="0" autoRev="1" fill="hold" grpId="1" nodeType="withEffect">
                                      <p:stCondLst>
                                        <p:cond delay="2100"/>
                                      </p:stCondLst>
                                      <p:childTnLst>
                                        <p:animScale>
                                          <p:cBhvr>
                                            <p:cTn id="194" dur="150" fill="hold"/>
                                            <p:tgtEl>
                                              <p:spTgt spid="65"/>
                                            </p:tgtEl>
                                          </p:cBhvr>
                                          <p:by x="110000" y="110000"/>
                                        </p:animScale>
                                      </p:childTnLst>
                                    </p:cTn>
                                  </p:par>
                                  <p:par>
                                    <p:cTn id="195" presetID="22" presetClass="entr" presetSubtype="4" fill="hold" grpId="0" nodeType="withEffect">
                                      <p:stCondLst>
                                        <p:cond delay="2100"/>
                                      </p:stCondLst>
                                      <p:childTnLst>
                                        <p:set>
                                          <p:cBhvr>
                                            <p:cTn id="196" dur="1" fill="hold">
                                              <p:stCondLst>
                                                <p:cond delay="0"/>
                                              </p:stCondLst>
                                            </p:cTn>
                                            <p:tgtEl>
                                              <p:spTgt spid="31"/>
                                            </p:tgtEl>
                                            <p:attrNameLst>
                                              <p:attrName>style.visibility</p:attrName>
                                            </p:attrNameLst>
                                          </p:cBhvr>
                                          <p:to>
                                            <p:strVal val="visible"/>
                                          </p:to>
                                        </p:set>
                                        <p:animEffect transition="in" filter="wipe(down)">
                                          <p:cBhvr>
                                            <p:cTn id="197" dur="500"/>
                                            <p:tgtEl>
                                              <p:spTgt spid="31"/>
                                            </p:tgtEl>
                                          </p:cBhvr>
                                        </p:animEffect>
                                      </p:childTnLst>
                                    </p:cTn>
                                  </p:par>
                                  <p:par>
                                    <p:cTn id="198" presetID="22" presetClass="entr" presetSubtype="4" fill="hold" grpId="0" nodeType="withEffect">
                                      <p:stCondLst>
                                        <p:cond delay="2600"/>
                                      </p:stCondLst>
                                      <p:childTnLst>
                                        <p:set>
                                          <p:cBhvr>
                                            <p:cTn id="199" dur="1" fill="hold">
                                              <p:stCondLst>
                                                <p:cond delay="0"/>
                                              </p:stCondLst>
                                            </p:cTn>
                                            <p:tgtEl>
                                              <p:spTgt spid="41"/>
                                            </p:tgtEl>
                                            <p:attrNameLst>
                                              <p:attrName>style.visibility</p:attrName>
                                            </p:attrNameLst>
                                          </p:cBhvr>
                                          <p:to>
                                            <p:strVal val="visible"/>
                                          </p:to>
                                        </p:set>
                                        <p:animEffect transition="in" filter="wipe(down)">
                                          <p:cBhvr>
                                            <p:cTn id="200" dur="500"/>
                                            <p:tgtEl>
                                              <p:spTgt spid="41"/>
                                            </p:tgtEl>
                                          </p:cBhvr>
                                        </p:animEffect>
                                      </p:childTnLst>
                                    </p:cTn>
                                  </p:par>
                                  <p:par>
                                    <p:cTn id="201" presetID="53" presetClass="entr" presetSubtype="16" fill="hold" grpId="0" nodeType="withEffect">
                                      <p:stCondLst>
                                        <p:cond delay="3100"/>
                                      </p:stCondLst>
                                      <p:childTnLst>
                                        <p:set>
                                          <p:cBhvr>
                                            <p:cTn id="202" dur="1" fill="hold">
                                              <p:stCondLst>
                                                <p:cond delay="0"/>
                                              </p:stCondLst>
                                            </p:cTn>
                                            <p:tgtEl>
                                              <p:spTgt spid="55"/>
                                            </p:tgtEl>
                                            <p:attrNameLst>
                                              <p:attrName>style.visibility</p:attrName>
                                            </p:attrNameLst>
                                          </p:cBhvr>
                                          <p:to>
                                            <p:strVal val="visible"/>
                                          </p:to>
                                        </p:set>
                                        <p:anim calcmode="lin" valueType="num">
                                          <p:cBhvr>
                                            <p:cTn id="203" dur="300" fill="hold"/>
                                            <p:tgtEl>
                                              <p:spTgt spid="55"/>
                                            </p:tgtEl>
                                            <p:attrNameLst>
                                              <p:attrName>ppt_w</p:attrName>
                                            </p:attrNameLst>
                                          </p:cBhvr>
                                          <p:tavLst>
                                            <p:tav tm="0">
                                              <p:val>
                                                <p:fltVal val="0"/>
                                              </p:val>
                                            </p:tav>
                                            <p:tav tm="100000">
                                              <p:val>
                                                <p:strVal val="#ppt_w"/>
                                              </p:val>
                                            </p:tav>
                                          </p:tavLst>
                                        </p:anim>
                                        <p:anim calcmode="lin" valueType="num">
                                          <p:cBhvr>
                                            <p:cTn id="204" dur="300" fill="hold"/>
                                            <p:tgtEl>
                                              <p:spTgt spid="55"/>
                                            </p:tgtEl>
                                            <p:attrNameLst>
                                              <p:attrName>ppt_h</p:attrName>
                                            </p:attrNameLst>
                                          </p:cBhvr>
                                          <p:tavLst>
                                            <p:tav tm="0">
                                              <p:val>
                                                <p:fltVal val="0"/>
                                              </p:val>
                                            </p:tav>
                                            <p:tav tm="100000">
                                              <p:val>
                                                <p:strVal val="#ppt_h"/>
                                              </p:val>
                                            </p:tav>
                                          </p:tavLst>
                                        </p:anim>
                                        <p:animEffect transition="in" filter="fade">
                                          <p:cBhvr>
                                            <p:cTn id="205" dur="300"/>
                                            <p:tgtEl>
                                              <p:spTgt spid="55"/>
                                            </p:tgtEl>
                                          </p:cBhvr>
                                        </p:animEffect>
                                      </p:childTnLst>
                                    </p:cTn>
                                  </p:par>
                                  <p:par>
                                    <p:cTn id="206" presetID="6" presetClass="emph" presetSubtype="0" autoRev="1" fill="hold" grpId="1" nodeType="withEffect">
                                      <p:stCondLst>
                                        <p:cond delay="3400"/>
                                      </p:stCondLst>
                                      <p:childTnLst>
                                        <p:animScale>
                                          <p:cBhvr>
                                            <p:cTn id="207" dur="150" fill="hold"/>
                                            <p:tgtEl>
                                              <p:spTgt spid="55"/>
                                            </p:tgtEl>
                                          </p:cBhvr>
                                          <p:by x="110000" y="110000"/>
                                        </p:animScale>
                                      </p:childTnLst>
                                    </p:cTn>
                                  </p:par>
                                  <p:par>
                                    <p:cTn id="208" presetID="2" presetClass="entr" presetSubtype="4" fill="hold" grpId="0" nodeType="withEffect">
                                      <p:stCondLst>
                                        <p:cond delay="3400"/>
                                      </p:stCondLst>
                                      <p:childTnLst>
                                        <p:set>
                                          <p:cBhvr>
                                            <p:cTn id="209" dur="1" fill="hold">
                                              <p:stCondLst>
                                                <p:cond delay="0"/>
                                              </p:stCondLst>
                                            </p:cTn>
                                            <p:tgtEl>
                                              <p:spTgt spid="46"/>
                                            </p:tgtEl>
                                            <p:attrNameLst>
                                              <p:attrName>style.visibility</p:attrName>
                                            </p:attrNameLst>
                                          </p:cBhvr>
                                          <p:to>
                                            <p:strVal val="visible"/>
                                          </p:to>
                                        </p:set>
                                        <p:anim calcmode="lin" valueType="num">
                                          <p:cBhvr additive="base">
                                            <p:cTn id="210" dur="500" fill="hold"/>
                                            <p:tgtEl>
                                              <p:spTgt spid="46"/>
                                            </p:tgtEl>
                                            <p:attrNameLst>
                                              <p:attrName>ppt_x</p:attrName>
                                            </p:attrNameLst>
                                          </p:cBhvr>
                                          <p:tavLst>
                                            <p:tav tm="0">
                                              <p:val>
                                                <p:strVal val="#ppt_x"/>
                                              </p:val>
                                            </p:tav>
                                            <p:tav tm="100000">
                                              <p:val>
                                                <p:strVal val="#ppt_x"/>
                                              </p:val>
                                            </p:tav>
                                          </p:tavLst>
                                        </p:anim>
                                        <p:anim calcmode="lin" valueType="num">
                                          <p:cBhvr additive="base">
                                            <p:cTn id="211" dur="500" fill="hold"/>
                                            <p:tgtEl>
                                              <p:spTgt spid="46"/>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3500"/>
                                      </p:stCondLst>
                                      <p:childTnLst>
                                        <p:set>
                                          <p:cBhvr>
                                            <p:cTn id="213" dur="1" fill="hold">
                                              <p:stCondLst>
                                                <p:cond delay="0"/>
                                              </p:stCondLst>
                                            </p:cTn>
                                            <p:tgtEl>
                                              <p:spTgt spid="45"/>
                                            </p:tgtEl>
                                            <p:attrNameLst>
                                              <p:attrName>style.visibility</p:attrName>
                                            </p:attrNameLst>
                                          </p:cBhvr>
                                          <p:to>
                                            <p:strVal val="visible"/>
                                          </p:to>
                                        </p:set>
                                        <p:anim calcmode="lin" valueType="num">
                                          <p:cBhvr additive="base">
                                            <p:cTn id="214" dur="500" fill="hold"/>
                                            <p:tgtEl>
                                              <p:spTgt spid="45"/>
                                            </p:tgtEl>
                                            <p:attrNameLst>
                                              <p:attrName>ppt_x</p:attrName>
                                            </p:attrNameLst>
                                          </p:cBhvr>
                                          <p:tavLst>
                                            <p:tav tm="0">
                                              <p:val>
                                                <p:strVal val="#ppt_x"/>
                                              </p:val>
                                            </p:tav>
                                            <p:tav tm="100000">
                                              <p:val>
                                                <p:strVal val="#ppt_x"/>
                                              </p:val>
                                            </p:tav>
                                          </p:tavLst>
                                        </p:anim>
                                        <p:anim calcmode="lin" valueType="num">
                                          <p:cBhvr additive="base">
                                            <p:cTn id="215"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3" grpId="1"/>
          <p:bldP spid="44" grpId="0"/>
          <p:bldP spid="44" grpId="1"/>
          <p:bldP spid="45" grpId="0"/>
          <p:bldP spid="46" grpId="0"/>
          <p:bldP spid="47" grpId="0"/>
          <p:bldP spid="47" grpId="1"/>
          <p:bldP spid="48" grpId="0"/>
          <p:bldP spid="48" grpId="1"/>
          <p:bldP spid="49" grpId="0"/>
          <p:bldP spid="49" grpId="1"/>
          <p:bldP spid="50" grpId="0"/>
          <p:bldP spid="50" grpId="1"/>
          <p:bldP spid="51" grpId="0"/>
          <p:bldP spid="51" grpId="1"/>
          <p:bldP spid="52" grpId="0"/>
          <p:bldP spid="52" grpId="1"/>
          <p:bldP spid="53" grpId="0"/>
          <p:bldP spid="53" grpId="1"/>
          <p:bldP spid="54" grpId="0"/>
          <p:bldP spid="54" grpId="1"/>
          <p:bldP spid="55" grpId="0"/>
          <p:bldP spid="55" grpId="1"/>
          <p:bldP spid="56" grpId="0"/>
          <p:bldP spid="56" grpId="1"/>
          <p:bldP spid="57" grpId="0"/>
          <p:bldP spid="57" grpId="1"/>
          <p:bldP spid="59" grpId="0"/>
          <p:bldP spid="59" grpId="1"/>
          <p:bldP spid="60" grpId="0"/>
          <p:bldP spid="60" grpId="1"/>
          <p:bldP spid="61" grpId="0"/>
          <p:bldP spid="61" grpId="1"/>
          <p:bldP spid="62" grpId="0"/>
          <p:bldP spid="62" grpId="1"/>
          <p:bldP spid="63" grpId="0"/>
          <p:bldP spid="63" grpId="1"/>
          <p:bldP spid="64" grpId="0"/>
          <p:bldP spid="64" grpId="1"/>
          <p:bldP spid="65" grpId="0"/>
          <p:bldP spid="65" grpId="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822325" y="3922713"/>
            <a:ext cx="10547350" cy="68213"/>
          </a:xfrm>
          <a:custGeom>
            <a:avLst/>
            <a:gdLst>
              <a:gd name="T0" fmla="*/ 2147483647 w 2112"/>
              <a:gd name="T1" fmla="*/ 2147483647 h 28"/>
              <a:gd name="T2" fmla="*/ 2147483647 w 2112"/>
              <a:gd name="T3" fmla="*/ 0 h 28"/>
              <a:gd name="T4" fmla="*/ 2147483647 w 2112"/>
              <a:gd name="T5" fmla="*/ 0 h 28"/>
              <a:gd name="T6" fmla="*/ 0 w 2112"/>
              <a:gd name="T7" fmla="*/ 2147483647 h 28"/>
              <a:gd name="T8" fmla="*/ 0 w 2112"/>
              <a:gd name="T9" fmla="*/ 2147483647 h 28"/>
              <a:gd name="T10" fmla="*/ 2147483647 w 2112"/>
              <a:gd name="T11" fmla="*/ 2147483647 h 28"/>
              <a:gd name="T12" fmla="*/ 2147483647 w 2112"/>
              <a:gd name="T13" fmla="*/ 2147483647 h 28"/>
              <a:gd name="T14" fmla="*/ 2147483647 w 2112"/>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12" h="28">
                <a:moveTo>
                  <a:pt x="2112" y="14"/>
                </a:moveTo>
                <a:cubicBezTo>
                  <a:pt x="2112" y="7"/>
                  <a:pt x="2098" y="0"/>
                  <a:pt x="2081" y="0"/>
                </a:cubicBezTo>
                <a:cubicBezTo>
                  <a:pt x="30" y="0"/>
                  <a:pt x="30" y="0"/>
                  <a:pt x="30" y="0"/>
                </a:cubicBezTo>
                <a:cubicBezTo>
                  <a:pt x="13" y="0"/>
                  <a:pt x="0" y="7"/>
                  <a:pt x="0" y="14"/>
                </a:cubicBezTo>
                <a:cubicBezTo>
                  <a:pt x="0" y="14"/>
                  <a:pt x="0" y="14"/>
                  <a:pt x="0" y="14"/>
                </a:cubicBezTo>
                <a:cubicBezTo>
                  <a:pt x="0" y="22"/>
                  <a:pt x="13" y="28"/>
                  <a:pt x="30" y="28"/>
                </a:cubicBezTo>
                <a:cubicBezTo>
                  <a:pt x="2081" y="28"/>
                  <a:pt x="2081" y="28"/>
                  <a:pt x="2081" y="28"/>
                </a:cubicBezTo>
                <a:cubicBezTo>
                  <a:pt x="2098" y="28"/>
                  <a:pt x="2112" y="22"/>
                  <a:pt x="2112" y="14"/>
                </a:cubicBezTo>
                <a:close/>
              </a:path>
            </a:pathLst>
          </a:custGeom>
          <a:gradFill>
            <a:gsLst>
              <a:gs pos="0">
                <a:srgbClr val="569C00"/>
              </a:gs>
              <a:gs pos="100000">
                <a:srgbClr val="0A7A04"/>
              </a:gs>
            </a:gsLst>
            <a:lin ang="5400000" scaled="1"/>
          </a:gradFill>
          <a:ln w="9525">
            <a:noFill/>
            <a:round/>
          </a:ln>
        </p:spPr>
        <p:txBody>
          <a:bodyPr/>
          <a:lstStyle/>
          <a:p>
            <a:endParaRPr lang="zh-CN" altLang="en-US"/>
          </a:p>
        </p:txBody>
      </p:sp>
      <p:sp>
        <p:nvSpPr>
          <p:cNvPr id="17" name="文本框 16"/>
          <p:cNvSpPr txBox="1">
            <a:spLocks noChangeArrowheads="1"/>
          </p:cNvSpPr>
          <p:nvPr/>
        </p:nvSpPr>
        <p:spPr bwMode="auto">
          <a:xfrm>
            <a:off x="1217613" y="4240212"/>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gradFill>
                  <a:gsLst>
                    <a:gs pos="0">
                      <a:srgbClr val="87D323"/>
                    </a:gs>
                    <a:gs pos="100000">
                      <a:srgbClr val="69B702"/>
                    </a:gs>
                  </a:gsLst>
                  <a:lin ang="5400000" scaled="1"/>
                </a:gradFill>
                <a:latin typeface="Agency FB" panose="020B0503020202020204" pitchFamily="34" charset="0"/>
              </a:rPr>
              <a:t>2014</a:t>
            </a:r>
            <a:endParaRPr lang="zh-CN" altLang="en-US" sz="2800" b="1" dirty="0">
              <a:gradFill>
                <a:gsLst>
                  <a:gs pos="0">
                    <a:srgbClr val="87D323"/>
                  </a:gs>
                  <a:gs pos="100000">
                    <a:srgbClr val="69B702"/>
                  </a:gs>
                </a:gsLst>
                <a:lin ang="5400000" scaled="1"/>
              </a:gradFill>
              <a:latin typeface="Agency FB" panose="020B0503020202020204" pitchFamily="34" charset="0"/>
            </a:endParaRPr>
          </a:p>
        </p:txBody>
      </p:sp>
      <p:sp>
        <p:nvSpPr>
          <p:cNvPr id="18" name="文本框 17"/>
          <p:cNvSpPr txBox="1">
            <a:spLocks noChangeArrowheads="1"/>
          </p:cNvSpPr>
          <p:nvPr/>
        </p:nvSpPr>
        <p:spPr bwMode="auto">
          <a:xfrm>
            <a:off x="7209243" y="4240212"/>
            <a:ext cx="7617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gradFill>
                  <a:gsLst>
                    <a:gs pos="0">
                      <a:srgbClr val="87D323"/>
                    </a:gs>
                    <a:gs pos="100000">
                      <a:srgbClr val="69B702"/>
                    </a:gs>
                  </a:gsLst>
                  <a:lin ang="5400000" scaled="1"/>
                </a:gradFill>
                <a:latin typeface="Agency FB" panose="020B0503020202020204" pitchFamily="34" charset="0"/>
              </a:rPr>
              <a:t>2016</a:t>
            </a:r>
            <a:endParaRPr lang="zh-CN" altLang="en-US" sz="2800" b="1" dirty="0">
              <a:gradFill>
                <a:gsLst>
                  <a:gs pos="0">
                    <a:srgbClr val="87D323"/>
                  </a:gs>
                  <a:gs pos="100000">
                    <a:srgbClr val="69B702"/>
                  </a:gs>
                </a:gsLst>
                <a:lin ang="5400000" scaled="1"/>
              </a:gradFill>
              <a:latin typeface="Agency FB" panose="020B0503020202020204" pitchFamily="34" charset="0"/>
            </a:endParaRPr>
          </a:p>
        </p:txBody>
      </p:sp>
      <p:sp>
        <p:nvSpPr>
          <p:cNvPr id="19" name="文本框 18"/>
          <p:cNvSpPr txBox="1">
            <a:spLocks noChangeArrowheads="1"/>
          </p:cNvSpPr>
          <p:nvPr/>
        </p:nvSpPr>
        <p:spPr bwMode="auto">
          <a:xfrm>
            <a:off x="4214813" y="2529361"/>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gradFill>
                  <a:gsLst>
                    <a:gs pos="0">
                      <a:srgbClr val="87D323"/>
                    </a:gs>
                    <a:gs pos="100000">
                      <a:srgbClr val="69B702"/>
                    </a:gs>
                  </a:gsLst>
                  <a:lin ang="5400000" scaled="1"/>
                </a:gradFill>
                <a:latin typeface="Agency FB" panose="020B0503020202020204" pitchFamily="34" charset="0"/>
              </a:rPr>
              <a:t>2015</a:t>
            </a:r>
            <a:endParaRPr lang="zh-CN" altLang="en-US" sz="2800" b="1" dirty="0">
              <a:gradFill>
                <a:gsLst>
                  <a:gs pos="0">
                    <a:srgbClr val="87D323"/>
                  </a:gs>
                  <a:gs pos="100000">
                    <a:srgbClr val="69B702"/>
                  </a:gs>
                </a:gsLst>
                <a:lin ang="5400000" scaled="1"/>
              </a:gradFill>
              <a:latin typeface="Agency FB" panose="020B0503020202020204" pitchFamily="34" charset="0"/>
            </a:endParaRPr>
          </a:p>
        </p:txBody>
      </p:sp>
      <p:sp>
        <p:nvSpPr>
          <p:cNvPr id="20" name="文本框 19"/>
          <p:cNvSpPr txBox="1">
            <a:spLocks noChangeArrowheads="1"/>
          </p:cNvSpPr>
          <p:nvPr/>
        </p:nvSpPr>
        <p:spPr bwMode="auto">
          <a:xfrm>
            <a:off x="10130851" y="2511765"/>
            <a:ext cx="7521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gradFill>
                  <a:gsLst>
                    <a:gs pos="0">
                      <a:srgbClr val="87D323"/>
                    </a:gs>
                    <a:gs pos="100000">
                      <a:srgbClr val="69B702"/>
                    </a:gs>
                  </a:gsLst>
                  <a:lin ang="5400000" scaled="1"/>
                </a:gradFill>
                <a:latin typeface="Agency FB" panose="020B0503020202020204" pitchFamily="34" charset="0"/>
              </a:rPr>
              <a:t>2017</a:t>
            </a:r>
            <a:endParaRPr lang="zh-CN" altLang="en-US" sz="2800" b="1" dirty="0">
              <a:gradFill>
                <a:gsLst>
                  <a:gs pos="0">
                    <a:srgbClr val="87D323"/>
                  </a:gs>
                  <a:gs pos="100000">
                    <a:srgbClr val="69B702"/>
                  </a:gs>
                </a:gsLst>
                <a:lin ang="5400000" scaled="1"/>
              </a:gradFill>
              <a:latin typeface="Agency FB" panose="020B0503020202020204" pitchFamily="34" charset="0"/>
            </a:endParaRPr>
          </a:p>
        </p:txBody>
      </p:sp>
      <p:grpSp>
        <p:nvGrpSpPr>
          <p:cNvPr id="25" name="组合 24"/>
          <p:cNvGrpSpPr/>
          <p:nvPr/>
        </p:nvGrpSpPr>
        <p:grpSpPr>
          <a:xfrm>
            <a:off x="1049510" y="2016099"/>
            <a:ext cx="2244151" cy="1087099"/>
            <a:chOff x="3762506" y="1807841"/>
            <a:chExt cx="2244151" cy="1087099"/>
          </a:xfrm>
        </p:grpSpPr>
        <p:sp>
          <p:nvSpPr>
            <p:cNvPr id="26" name="矩形 2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27" name="文本框 26"/>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28" name="组合 27"/>
          <p:cNvGrpSpPr/>
          <p:nvPr/>
        </p:nvGrpSpPr>
        <p:grpSpPr>
          <a:xfrm>
            <a:off x="3852881" y="4412052"/>
            <a:ext cx="2244151" cy="1087099"/>
            <a:chOff x="3762506" y="1807841"/>
            <a:chExt cx="2244151" cy="1087099"/>
          </a:xfrm>
        </p:grpSpPr>
        <p:sp>
          <p:nvSpPr>
            <p:cNvPr id="29" name="矩形 28"/>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0" name="文本框 29"/>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31" name="组合 30"/>
          <p:cNvGrpSpPr/>
          <p:nvPr/>
        </p:nvGrpSpPr>
        <p:grpSpPr>
          <a:xfrm>
            <a:off x="6529560" y="2016099"/>
            <a:ext cx="2244151" cy="1087099"/>
            <a:chOff x="3762506" y="1807841"/>
            <a:chExt cx="2244151" cy="1087099"/>
          </a:xfrm>
        </p:grpSpPr>
        <p:sp>
          <p:nvSpPr>
            <p:cNvPr id="32" name="矩形 3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3" name="文本框 32"/>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34" name="组合 33"/>
          <p:cNvGrpSpPr/>
          <p:nvPr/>
        </p:nvGrpSpPr>
        <p:grpSpPr>
          <a:xfrm>
            <a:off x="9384840" y="4412052"/>
            <a:ext cx="2244151" cy="1087099"/>
            <a:chOff x="3762506" y="1807841"/>
            <a:chExt cx="2244151" cy="1087099"/>
          </a:xfrm>
        </p:grpSpPr>
        <p:sp>
          <p:nvSpPr>
            <p:cNvPr id="35" name="矩形 3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6" name="文本框 35"/>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sp>
        <p:nvSpPr>
          <p:cNvPr id="37"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4542" y="3103198"/>
            <a:ext cx="439065" cy="819515"/>
          </a:xfrm>
          <a:prstGeom prst="rect">
            <a:avLst/>
          </a:prstGeom>
        </p:spPr>
      </p:pic>
      <p:pic>
        <p:nvPicPr>
          <p:cNvPr id="38" name="图片 3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5489" y="3103198"/>
            <a:ext cx="439065" cy="819515"/>
          </a:xfrm>
          <a:prstGeom prst="rect">
            <a:avLst/>
          </a:prstGeom>
        </p:spPr>
      </p:pic>
      <p:pic>
        <p:nvPicPr>
          <p:cNvPr id="39" name="图片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26436" y="3103198"/>
            <a:ext cx="439065" cy="819515"/>
          </a:xfrm>
          <a:prstGeom prst="rect">
            <a:avLst/>
          </a:prstGeom>
        </p:spPr>
      </p:pic>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7384" y="3103198"/>
            <a:ext cx="439065" cy="8195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34000">
                                          <p:cBhvr additive="base">
                                            <p:cTn id="7" dur="750" fill="hold"/>
                                            <p:tgtEl>
                                              <p:spTgt spid="37"/>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par>
                                    <p:cTn id="24" presetID="53" presetClass="entr" presetSubtype="16"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par>
                                    <p:cTn id="29" presetID="53" presetClass="entr" presetSubtype="16"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Effect transition="in" filter="fade">
                                          <p:cBhvr>
                                            <p:cTn id="33" dur="500"/>
                                            <p:tgtEl>
                                              <p:spTgt spid="40"/>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heel(1)">
                                          <p:cBhvr>
                                            <p:cTn id="49" dur="2000"/>
                                            <p:tgtEl>
                                              <p:spTgt spid="25"/>
                                            </p:tgtEl>
                                          </p:cBhvr>
                                        </p:animEffect>
                                      </p:childTnLst>
                                    </p:cTn>
                                  </p:par>
                                  <p:par>
                                    <p:cTn id="50" presetID="21" presetClass="entr" presetSubtype="1"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heel(1)">
                                          <p:cBhvr>
                                            <p:cTn id="52" dur="2000"/>
                                            <p:tgtEl>
                                              <p:spTgt spid="28"/>
                                            </p:tgtEl>
                                          </p:cBhvr>
                                        </p:animEffect>
                                      </p:childTnLst>
                                    </p:cTn>
                                  </p:par>
                                  <p:par>
                                    <p:cTn id="53" presetID="21" presetClass="entr" presetSubtype="1"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2000"/>
                                            <p:tgtEl>
                                              <p:spTgt spid="31"/>
                                            </p:tgtEl>
                                          </p:cBhvr>
                                        </p:animEffect>
                                      </p:childTnLst>
                                    </p:cTn>
                                  </p:par>
                                  <p:par>
                                    <p:cTn id="56" presetID="21" presetClass="entr" presetSubtype="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heel(1)">
                                          <p:cBhvr>
                                            <p:cTn id="58"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750" fill="hold"/>
                                            <p:tgtEl>
                                              <p:spTgt spid="37"/>
                                            </p:tgtEl>
                                            <p:attrNameLst>
                                              <p:attrName>ppt_x</p:attrName>
                                            </p:attrNameLst>
                                          </p:cBhvr>
                                          <p:tavLst>
                                            <p:tav tm="0">
                                              <p:val>
                                                <p:strVal val="1+#ppt_w/2"/>
                                              </p:val>
                                            </p:tav>
                                            <p:tav tm="100000">
                                              <p:val>
                                                <p:strVal val="#ppt_x"/>
                                              </p:val>
                                            </p:tav>
                                          </p:tavLst>
                                        </p:anim>
                                        <p:anim calcmode="lin" valueType="num">
                                          <p:cBhvr additive="base">
                                            <p:cTn id="8" dur="75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500" fill="hold"/>
                                            <p:tgtEl>
                                              <p:spTgt spid="38"/>
                                            </p:tgtEl>
                                            <p:attrNameLst>
                                              <p:attrName>ppt_w</p:attrName>
                                            </p:attrNameLst>
                                          </p:cBhvr>
                                          <p:tavLst>
                                            <p:tav tm="0">
                                              <p:val>
                                                <p:fltVal val="0"/>
                                              </p:val>
                                            </p:tav>
                                            <p:tav tm="100000">
                                              <p:val>
                                                <p:strVal val="#ppt_w"/>
                                              </p:val>
                                            </p:tav>
                                          </p:tavLst>
                                        </p:anim>
                                        <p:anim calcmode="lin" valueType="num">
                                          <p:cBhvr>
                                            <p:cTn id="22" dur="500" fill="hold"/>
                                            <p:tgtEl>
                                              <p:spTgt spid="38"/>
                                            </p:tgtEl>
                                            <p:attrNameLst>
                                              <p:attrName>ppt_h</p:attrName>
                                            </p:attrNameLst>
                                          </p:cBhvr>
                                          <p:tavLst>
                                            <p:tav tm="0">
                                              <p:val>
                                                <p:fltVal val="0"/>
                                              </p:val>
                                            </p:tav>
                                            <p:tav tm="100000">
                                              <p:val>
                                                <p:strVal val="#ppt_h"/>
                                              </p:val>
                                            </p:tav>
                                          </p:tavLst>
                                        </p:anim>
                                        <p:animEffect transition="in" filter="fade">
                                          <p:cBhvr>
                                            <p:cTn id="23" dur="500"/>
                                            <p:tgtEl>
                                              <p:spTgt spid="38"/>
                                            </p:tgtEl>
                                          </p:cBhvr>
                                        </p:animEffect>
                                      </p:childTnLst>
                                    </p:cTn>
                                  </p:par>
                                  <p:par>
                                    <p:cTn id="24" presetID="53" presetClass="entr" presetSubtype="16"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animEffect transition="in" filter="fade">
                                          <p:cBhvr>
                                            <p:cTn id="28" dur="500"/>
                                            <p:tgtEl>
                                              <p:spTgt spid="39"/>
                                            </p:tgtEl>
                                          </p:cBhvr>
                                        </p:animEffect>
                                      </p:childTnLst>
                                    </p:cTn>
                                  </p:par>
                                  <p:par>
                                    <p:cTn id="29" presetID="53" presetClass="entr" presetSubtype="16"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Effect transition="in" filter="fade">
                                          <p:cBhvr>
                                            <p:cTn id="33" dur="500"/>
                                            <p:tgtEl>
                                              <p:spTgt spid="40"/>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heel(1)">
                                          <p:cBhvr>
                                            <p:cTn id="49" dur="2000"/>
                                            <p:tgtEl>
                                              <p:spTgt spid="25"/>
                                            </p:tgtEl>
                                          </p:cBhvr>
                                        </p:animEffect>
                                      </p:childTnLst>
                                    </p:cTn>
                                  </p:par>
                                  <p:par>
                                    <p:cTn id="50" presetID="21" presetClass="entr" presetSubtype="1"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heel(1)">
                                          <p:cBhvr>
                                            <p:cTn id="52" dur="2000"/>
                                            <p:tgtEl>
                                              <p:spTgt spid="28"/>
                                            </p:tgtEl>
                                          </p:cBhvr>
                                        </p:animEffect>
                                      </p:childTnLst>
                                    </p:cTn>
                                  </p:par>
                                  <p:par>
                                    <p:cTn id="53" presetID="21" presetClass="entr" presetSubtype="1"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2000"/>
                                            <p:tgtEl>
                                              <p:spTgt spid="31"/>
                                            </p:tgtEl>
                                          </p:cBhvr>
                                        </p:animEffect>
                                      </p:childTnLst>
                                    </p:cTn>
                                  </p:par>
                                  <p:par>
                                    <p:cTn id="56" presetID="21" presetClass="entr" presetSubtype="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heel(1)">
                                          <p:cBhvr>
                                            <p:cTn id="58"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3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2"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grpSp>
        <p:nvGrpSpPr>
          <p:cNvPr id="3" name="Group 10"/>
          <p:cNvGrpSpPr/>
          <p:nvPr/>
        </p:nvGrpSpPr>
        <p:grpSpPr bwMode="auto">
          <a:xfrm>
            <a:off x="1487488" y="1620838"/>
            <a:ext cx="4279900" cy="4189412"/>
            <a:chOff x="0" y="0"/>
            <a:chExt cx="4279900" cy="4189413"/>
          </a:xfrm>
          <a:gradFill>
            <a:gsLst>
              <a:gs pos="0">
                <a:schemeClr val="accent5"/>
              </a:gs>
              <a:gs pos="100000">
                <a:srgbClr val="00B0F0"/>
              </a:gs>
            </a:gsLst>
            <a:lin ang="0" scaled="0"/>
          </a:gradFill>
        </p:grpSpPr>
        <p:sp>
          <p:nvSpPr>
            <p:cNvPr id="4" name="Freeform 5"/>
            <p:cNvSpPr>
              <a:spLocks noEditPoints="1"/>
            </p:cNvSpPr>
            <p:nvPr/>
          </p:nvSpPr>
          <p:spPr bwMode="auto">
            <a:xfrm>
              <a:off x="0" y="0"/>
              <a:ext cx="4279900" cy="4189413"/>
            </a:xfrm>
            <a:custGeom>
              <a:avLst/>
              <a:gdLst>
                <a:gd name="T0" fmla="*/ 2147483646 w 578"/>
                <a:gd name="T1" fmla="*/ 2147483646 h 566"/>
                <a:gd name="T2" fmla="*/ 2147483646 w 578"/>
                <a:gd name="T3" fmla="*/ 2147483646 h 566"/>
                <a:gd name="T4" fmla="*/ 2147483646 w 578"/>
                <a:gd name="T5" fmla="*/ 2147483646 h 566"/>
                <a:gd name="T6" fmla="*/ 2147483646 w 578"/>
                <a:gd name="T7" fmla="*/ 2147483646 h 566"/>
                <a:gd name="T8" fmla="*/ 2147483646 w 578"/>
                <a:gd name="T9" fmla="*/ 2147483646 h 566"/>
                <a:gd name="T10" fmla="*/ 1151411575 w 578"/>
                <a:gd name="T11" fmla="*/ 2147483646 h 566"/>
                <a:gd name="T12" fmla="*/ 2147483646 w 578"/>
                <a:gd name="T13" fmla="*/ 2147483646 h 566"/>
                <a:gd name="T14" fmla="*/ 2147483646 w 578"/>
                <a:gd name="T15" fmla="*/ 2147483646 h 566"/>
                <a:gd name="T16" fmla="*/ 2147483646 w 578"/>
                <a:gd name="T17" fmla="*/ 2147483646 h 566"/>
                <a:gd name="T18" fmla="*/ 2147483646 w 578"/>
                <a:gd name="T19" fmla="*/ 2147483646 h 566"/>
                <a:gd name="T20" fmla="*/ 2147483646 w 578"/>
                <a:gd name="T21" fmla="*/ 2147483646 h 566"/>
                <a:gd name="T22" fmla="*/ 2147483646 w 578"/>
                <a:gd name="T23" fmla="*/ 2147483646 h 566"/>
                <a:gd name="T24" fmla="*/ 2147483646 w 578"/>
                <a:gd name="T25" fmla="*/ 2147483646 h 566"/>
                <a:gd name="T26" fmla="*/ 2147483646 w 578"/>
                <a:gd name="T27" fmla="*/ 2147483646 h 566"/>
                <a:gd name="T28" fmla="*/ 2147483646 w 578"/>
                <a:gd name="T29" fmla="*/ 2147483646 h 566"/>
                <a:gd name="T30" fmla="*/ 2147483646 w 578"/>
                <a:gd name="T31" fmla="*/ 2147483646 h 566"/>
                <a:gd name="T32" fmla="*/ 2147483646 w 578"/>
                <a:gd name="T33" fmla="*/ 2147483646 h 566"/>
                <a:gd name="T34" fmla="*/ 2147483646 w 578"/>
                <a:gd name="T35" fmla="*/ 2147483646 h 566"/>
                <a:gd name="T36" fmla="*/ 2147483646 w 578"/>
                <a:gd name="T37" fmla="*/ 2147483646 h 566"/>
                <a:gd name="T38" fmla="*/ 2147483646 w 578"/>
                <a:gd name="T39" fmla="*/ 2147483646 h 566"/>
                <a:gd name="T40" fmla="*/ 2147483646 w 578"/>
                <a:gd name="T41" fmla="*/ 2147483646 h 566"/>
                <a:gd name="T42" fmla="*/ 2147483646 w 578"/>
                <a:gd name="T43" fmla="*/ 2147483646 h 566"/>
                <a:gd name="T44" fmla="*/ 2147483646 w 578"/>
                <a:gd name="T45" fmla="*/ 2147483646 h 566"/>
                <a:gd name="T46" fmla="*/ 2147483646 w 578"/>
                <a:gd name="T47" fmla="*/ 2147483646 h 566"/>
                <a:gd name="T48" fmla="*/ 2147483646 w 578"/>
                <a:gd name="T49" fmla="*/ 2147483646 h 566"/>
                <a:gd name="T50" fmla="*/ 2147483646 w 578"/>
                <a:gd name="T51" fmla="*/ 2147483646 h 566"/>
                <a:gd name="T52" fmla="*/ 2147483646 w 578"/>
                <a:gd name="T53" fmla="*/ 2147483646 h 566"/>
                <a:gd name="T54" fmla="*/ 2147483646 w 578"/>
                <a:gd name="T55" fmla="*/ 2147483646 h 566"/>
                <a:gd name="T56" fmla="*/ 2147483646 w 578"/>
                <a:gd name="T57" fmla="*/ 2147483646 h 566"/>
                <a:gd name="T58" fmla="*/ 2147483646 w 578"/>
                <a:gd name="T59" fmla="*/ 2147483646 h 566"/>
                <a:gd name="T60" fmla="*/ 2147483646 w 578"/>
                <a:gd name="T61" fmla="*/ 2147483646 h 566"/>
                <a:gd name="T62" fmla="*/ 2147483646 w 578"/>
                <a:gd name="T63" fmla="*/ 2147483646 h 566"/>
                <a:gd name="T64" fmla="*/ 2147483646 w 578"/>
                <a:gd name="T65" fmla="*/ 2147483646 h 566"/>
                <a:gd name="T66" fmla="*/ 2147483646 w 578"/>
                <a:gd name="T67" fmla="*/ 2147483646 h 566"/>
                <a:gd name="T68" fmla="*/ 2147483646 w 578"/>
                <a:gd name="T69" fmla="*/ 2147483646 h 566"/>
                <a:gd name="T70" fmla="*/ 2147483646 w 578"/>
                <a:gd name="T71" fmla="*/ 2147483646 h 566"/>
                <a:gd name="T72" fmla="*/ 2147483646 w 578"/>
                <a:gd name="T73" fmla="*/ 2147483646 h 566"/>
                <a:gd name="T74" fmla="*/ 2147483646 w 578"/>
                <a:gd name="T75" fmla="*/ 2147483646 h 566"/>
                <a:gd name="T76" fmla="*/ 2147483646 w 578"/>
                <a:gd name="T77" fmla="*/ 1698377668 h 566"/>
                <a:gd name="T78" fmla="*/ 2147483646 w 578"/>
                <a:gd name="T79" fmla="*/ 1534020926 h 566"/>
                <a:gd name="T80" fmla="*/ 2147483646 w 578"/>
                <a:gd name="T81" fmla="*/ 2147483646 h 566"/>
                <a:gd name="T82" fmla="*/ 2147483646 w 578"/>
                <a:gd name="T83" fmla="*/ 2147483646 h 566"/>
                <a:gd name="T84" fmla="*/ 2147483646 w 578"/>
                <a:gd name="T85" fmla="*/ 2147483646 h 566"/>
                <a:gd name="T86" fmla="*/ 2147483646 w 578"/>
                <a:gd name="T87" fmla="*/ 2147483646 h 566"/>
                <a:gd name="T88" fmla="*/ 2147483646 w 578"/>
                <a:gd name="T89" fmla="*/ 2147483646 h 566"/>
                <a:gd name="T90" fmla="*/ 2147483646 w 578"/>
                <a:gd name="T91" fmla="*/ 2147483646 h 566"/>
                <a:gd name="T92" fmla="*/ 2147483646 w 578"/>
                <a:gd name="T93" fmla="*/ 2147483646 h 566"/>
                <a:gd name="T94" fmla="*/ 2147483646 w 578"/>
                <a:gd name="T95" fmla="*/ 2147483646 h 566"/>
                <a:gd name="T96" fmla="*/ 2147483646 w 578"/>
                <a:gd name="T97" fmla="*/ 2147483646 h 566"/>
                <a:gd name="T98" fmla="*/ 2147483646 w 578"/>
                <a:gd name="T99" fmla="*/ 2147483646 h 566"/>
                <a:gd name="T100" fmla="*/ 2147483646 w 578"/>
                <a:gd name="T101" fmla="*/ 2147483646 h 566"/>
                <a:gd name="T102" fmla="*/ 2147483646 w 578"/>
                <a:gd name="T103" fmla="*/ 2147483646 h 566"/>
                <a:gd name="T104" fmla="*/ 2147483646 w 578"/>
                <a:gd name="T105" fmla="*/ 2147483646 h 566"/>
                <a:gd name="T106" fmla="*/ 2147483646 w 578"/>
                <a:gd name="T107" fmla="*/ 2147483646 h 566"/>
                <a:gd name="T108" fmla="*/ 2147483646 w 578"/>
                <a:gd name="T109" fmla="*/ 2147483646 h 5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78" h="566">
                  <a:moveTo>
                    <a:pt x="143" y="58"/>
                  </a:moveTo>
                  <a:cubicBezTo>
                    <a:pt x="146" y="67"/>
                    <a:pt x="154" y="73"/>
                    <a:pt x="163" y="73"/>
                  </a:cubicBezTo>
                  <a:cubicBezTo>
                    <a:pt x="162" y="127"/>
                    <a:pt x="162" y="127"/>
                    <a:pt x="162" y="127"/>
                  </a:cubicBezTo>
                  <a:cubicBezTo>
                    <a:pt x="158" y="128"/>
                    <a:pt x="154" y="128"/>
                    <a:pt x="150" y="130"/>
                  </a:cubicBezTo>
                  <a:cubicBezTo>
                    <a:pt x="123" y="140"/>
                    <a:pt x="109" y="170"/>
                    <a:pt x="119" y="197"/>
                  </a:cubicBezTo>
                  <a:cubicBezTo>
                    <a:pt x="124" y="211"/>
                    <a:pt x="133" y="221"/>
                    <a:pt x="146" y="227"/>
                  </a:cubicBezTo>
                  <a:cubicBezTo>
                    <a:pt x="147" y="287"/>
                    <a:pt x="147" y="287"/>
                    <a:pt x="147" y="287"/>
                  </a:cubicBezTo>
                  <a:cubicBezTo>
                    <a:pt x="145" y="287"/>
                    <a:pt x="143" y="288"/>
                    <a:pt x="141" y="288"/>
                  </a:cubicBezTo>
                  <a:cubicBezTo>
                    <a:pt x="135" y="291"/>
                    <a:pt x="130" y="294"/>
                    <a:pt x="126" y="298"/>
                  </a:cubicBezTo>
                  <a:cubicBezTo>
                    <a:pt x="85" y="262"/>
                    <a:pt x="85" y="262"/>
                    <a:pt x="85" y="262"/>
                  </a:cubicBezTo>
                  <a:cubicBezTo>
                    <a:pt x="90" y="256"/>
                    <a:pt x="91" y="249"/>
                    <a:pt x="88" y="242"/>
                  </a:cubicBezTo>
                  <a:cubicBezTo>
                    <a:pt x="85" y="233"/>
                    <a:pt x="77" y="228"/>
                    <a:pt x="68" y="228"/>
                  </a:cubicBezTo>
                  <a:cubicBezTo>
                    <a:pt x="60" y="152"/>
                    <a:pt x="60" y="152"/>
                    <a:pt x="60" y="152"/>
                  </a:cubicBezTo>
                  <a:cubicBezTo>
                    <a:pt x="61" y="152"/>
                    <a:pt x="61" y="152"/>
                    <a:pt x="62" y="152"/>
                  </a:cubicBezTo>
                  <a:cubicBezTo>
                    <a:pt x="70" y="149"/>
                    <a:pt x="75" y="139"/>
                    <a:pt x="72" y="131"/>
                  </a:cubicBezTo>
                  <a:cubicBezTo>
                    <a:pt x="69" y="122"/>
                    <a:pt x="59" y="118"/>
                    <a:pt x="51" y="121"/>
                  </a:cubicBezTo>
                  <a:cubicBezTo>
                    <a:pt x="42" y="124"/>
                    <a:pt x="38" y="133"/>
                    <a:pt x="41" y="142"/>
                  </a:cubicBezTo>
                  <a:cubicBezTo>
                    <a:pt x="43" y="149"/>
                    <a:pt x="49" y="153"/>
                    <a:pt x="56" y="153"/>
                  </a:cubicBezTo>
                  <a:cubicBezTo>
                    <a:pt x="64" y="229"/>
                    <a:pt x="64" y="229"/>
                    <a:pt x="64" y="229"/>
                  </a:cubicBezTo>
                  <a:cubicBezTo>
                    <a:pt x="63" y="229"/>
                    <a:pt x="62" y="229"/>
                    <a:pt x="61" y="229"/>
                  </a:cubicBezTo>
                  <a:cubicBezTo>
                    <a:pt x="50" y="233"/>
                    <a:pt x="45" y="245"/>
                    <a:pt x="49" y="256"/>
                  </a:cubicBezTo>
                  <a:cubicBezTo>
                    <a:pt x="50" y="260"/>
                    <a:pt x="52" y="263"/>
                    <a:pt x="55" y="265"/>
                  </a:cubicBezTo>
                  <a:cubicBezTo>
                    <a:pt x="36" y="296"/>
                    <a:pt x="36" y="296"/>
                    <a:pt x="36" y="296"/>
                  </a:cubicBezTo>
                  <a:cubicBezTo>
                    <a:pt x="31" y="295"/>
                    <a:pt x="26" y="295"/>
                    <a:pt x="21" y="297"/>
                  </a:cubicBezTo>
                  <a:cubicBezTo>
                    <a:pt x="7" y="302"/>
                    <a:pt x="0" y="317"/>
                    <a:pt x="5" y="331"/>
                  </a:cubicBezTo>
                  <a:cubicBezTo>
                    <a:pt x="10" y="345"/>
                    <a:pt x="25" y="352"/>
                    <a:pt x="39" y="347"/>
                  </a:cubicBezTo>
                  <a:cubicBezTo>
                    <a:pt x="53" y="342"/>
                    <a:pt x="60" y="327"/>
                    <a:pt x="55" y="313"/>
                  </a:cubicBezTo>
                  <a:cubicBezTo>
                    <a:pt x="52" y="305"/>
                    <a:pt x="47" y="300"/>
                    <a:pt x="40" y="297"/>
                  </a:cubicBezTo>
                  <a:cubicBezTo>
                    <a:pt x="58" y="268"/>
                    <a:pt x="58" y="268"/>
                    <a:pt x="58" y="268"/>
                  </a:cubicBezTo>
                  <a:cubicBezTo>
                    <a:pt x="63" y="270"/>
                    <a:pt x="70" y="271"/>
                    <a:pt x="76" y="269"/>
                  </a:cubicBezTo>
                  <a:cubicBezTo>
                    <a:pt x="78" y="268"/>
                    <a:pt x="81" y="267"/>
                    <a:pt x="83" y="265"/>
                  </a:cubicBezTo>
                  <a:cubicBezTo>
                    <a:pt x="123" y="301"/>
                    <a:pt x="123" y="301"/>
                    <a:pt x="123" y="301"/>
                  </a:cubicBezTo>
                  <a:cubicBezTo>
                    <a:pt x="115" y="311"/>
                    <a:pt x="112" y="326"/>
                    <a:pt x="117" y="340"/>
                  </a:cubicBezTo>
                  <a:cubicBezTo>
                    <a:pt x="118" y="345"/>
                    <a:pt x="120" y="348"/>
                    <a:pt x="123" y="352"/>
                  </a:cubicBezTo>
                  <a:cubicBezTo>
                    <a:pt x="76" y="396"/>
                    <a:pt x="76" y="396"/>
                    <a:pt x="76" y="396"/>
                  </a:cubicBezTo>
                  <a:cubicBezTo>
                    <a:pt x="70" y="392"/>
                    <a:pt x="62" y="391"/>
                    <a:pt x="55" y="393"/>
                  </a:cubicBezTo>
                  <a:cubicBezTo>
                    <a:pt x="43" y="398"/>
                    <a:pt x="37" y="411"/>
                    <a:pt x="42" y="423"/>
                  </a:cubicBezTo>
                  <a:cubicBezTo>
                    <a:pt x="46" y="435"/>
                    <a:pt x="59" y="441"/>
                    <a:pt x="71" y="437"/>
                  </a:cubicBezTo>
                  <a:cubicBezTo>
                    <a:pt x="83" y="432"/>
                    <a:pt x="89" y="419"/>
                    <a:pt x="85" y="407"/>
                  </a:cubicBezTo>
                  <a:cubicBezTo>
                    <a:pt x="84" y="404"/>
                    <a:pt x="82" y="402"/>
                    <a:pt x="80" y="400"/>
                  </a:cubicBezTo>
                  <a:cubicBezTo>
                    <a:pt x="127" y="356"/>
                    <a:pt x="127" y="356"/>
                    <a:pt x="127" y="356"/>
                  </a:cubicBezTo>
                  <a:cubicBezTo>
                    <a:pt x="138" y="366"/>
                    <a:pt x="154" y="370"/>
                    <a:pt x="168" y="365"/>
                  </a:cubicBezTo>
                  <a:cubicBezTo>
                    <a:pt x="188" y="358"/>
                    <a:pt x="198" y="338"/>
                    <a:pt x="195" y="319"/>
                  </a:cubicBezTo>
                  <a:cubicBezTo>
                    <a:pt x="225" y="308"/>
                    <a:pt x="225" y="308"/>
                    <a:pt x="225" y="308"/>
                  </a:cubicBezTo>
                  <a:cubicBezTo>
                    <a:pt x="239" y="339"/>
                    <a:pt x="274" y="354"/>
                    <a:pt x="307" y="342"/>
                  </a:cubicBezTo>
                  <a:cubicBezTo>
                    <a:pt x="319" y="338"/>
                    <a:pt x="330" y="330"/>
                    <a:pt x="337" y="320"/>
                  </a:cubicBezTo>
                  <a:cubicBezTo>
                    <a:pt x="360" y="335"/>
                    <a:pt x="360" y="335"/>
                    <a:pt x="360" y="335"/>
                  </a:cubicBezTo>
                  <a:cubicBezTo>
                    <a:pt x="357" y="344"/>
                    <a:pt x="357" y="353"/>
                    <a:pt x="360" y="362"/>
                  </a:cubicBezTo>
                  <a:cubicBezTo>
                    <a:pt x="361" y="365"/>
                    <a:pt x="362" y="367"/>
                    <a:pt x="363" y="369"/>
                  </a:cubicBezTo>
                  <a:cubicBezTo>
                    <a:pt x="301" y="405"/>
                    <a:pt x="301" y="405"/>
                    <a:pt x="301" y="405"/>
                  </a:cubicBezTo>
                  <a:cubicBezTo>
                    <a:pt x="287" y="389"/>
                    <a:pt x="264" y="382"/>
                    <a:pt x="243" y="390"/>
                  </a:cubicBezTo>
                  <a:cubicBezTo>
                    <a:pt x="217" y="399"/>
                    <a:pt x="203" y="427"/>
                    <a:pt x="210" y="454"/>
                  </a:cubicBezTo>
                  <a:cubicBezTo>
                    <a:pt x="173" y="463"/>
                    <a:pt x="173" y="463"/>
                    <a:pt x="173" y="463"/>
                  </a:cubicBezTo>
                  <a:cubicBezTo>
                    <a:pt x="167" y="447"/>
                    <a:pt x="148" y="438"/>
                    <a:pt x="132" y="444"/>
                  </a:cubicBezTo>
                  <a:cubicBezTo>
                    <a:pt x="115" y="450"/>
                    <a:pt x="107" y="468"/>
                    <a:pt x="113" y="485"/>
                  </a:cubicBezTo>
                  <a:cubicBezTo>
                    <a:pt x="119" y="501"/>
                    <a:pt x="137" y="510"/>
                    <a:pt x="153" y="504"/>
                  </a:cubicBezTo>
                  <a:cubicBezTo>
                    <a:pt x="161" y="501"/>
                    <a:pt x="166" y="496"/>
                    <a:pt x="170" y="490"/>
                  </a:cubicBezTo>
                  <a:cubicBezTo>
                    <a:pt x="279" y="546"/>
                    <a:pt x="279" y="546"/>
                    <a:pt x="279" y="546"/>
                  </a:cubicBezTo>
                  <a:cubicBezTo>
                    <a:pt x="278" y="549"/>
                    <a:pt x="278" y="552"/>
                    <a:pt x="279" y="555"/>
                  </a:cubicBezTo>
                  <a:cubicBezTo>
                    <a:pt x="282" y="562"/>
                    <a:pt x="290" y="566"/>
                    <a:pt x="297" y="563"/>
                  </a:cubicBezTo>
                  <a:cubicBezTo>
                    <a:pt x="303" y="561"/>
                    <a:pt x="307" y="553"/>
                    <a:pt x="305" y="546"/>
                  </a:cubicBezTo>
                  <a:cubicBezTo>
                    <a:pt x="302" y="539"/>
                    <a:pt x="294" y="535"/>
                    <a:pt x="288" y="538"/>
                  </a:cubicBezTo>
                  <a:cubicBezTo>
                    <a:pt x="285" y="539"/>
                    <a:pt x="283" y="541"/>
                    <a:pt x="281" y="543"/>
                  </a:cubicBezTo>
                  <a:cubicBezTo>
                    <a:pt x="172" y="487"/>
                    <a:pt x="172" y="487"/>
                    <a:pt x="172" y="487"/>
                  </a:cubicBezTo>
                  <a:cubicBezTo>
                    <a:pt x="174" y="481"/>
                    <a:pt x="175" y="475"/>
                    <a:pt x="174" y="469"/>
                  </a:cubicBezTo>
                  <a:cubicBezTo>
                    <a:pt x="212" y="459"/>
                    <a:pt x="212" y="459"/>
                    <a:pt x="212" y="459"/>
                  </a:cubicBezTo>
                  <a:cubicBezTo>
                    <a:pt x="223" y="485"/>
                    <a:pt x="252" y="498"/>
                    <a:pt x="279" y="489"/>
                  </a:cubicBezTo>
                  <a:cubicBezTo>
                    <a:pt x="296" y="483"/>
                    <a:pt x="308" y="469"/>
                    <a:pt x="312" y="453"/>
                  </a:cubicBezTo>
                  <a:cubicBezTo>
                    <a:pt x="367" y="458"/>
                    <a:pt x="367" y="458"/>
                    <a:pt x="367" y="458"/>
                  </a:cubicBezTo>
                  <a:cubicBezTo>
                    <a:pt x="364" y="464"/>
                    <a:pt x="363" y="471"/>
                    <a:pt x="365" y="478"/>
                  </a:cubicBezTo>
                  <a:cubicBezTo>
                    <a:pt x="367" y="483"/>
                    <a:pt x="371" y="487"/>
                    <a:pt x="375" y="490"/>
                  </a:cubicBezTo>
                  <a:cubicBezTo>
                    <a:pt x="366" y="510"/>
                    <a:pt x="366" y="510"/>
                    <a:pt x="366" y="510"/>
                  </a:cubicBezTo>
                  <a:cubicBezTo>
                    <a:pt x="360" y="507"/>
                    <a:pt x="353" y="507"/>
                    <a:pt x="347" y="509"/>
                  </a:cubicBezTo>
                  <a:cubicBezTo>
                    <a:pt x="333" y="514"/>
                    <a:pt x="326" y="529"/>
                    <a:pt x="331" y="543"/>
                  </a:cubicBezTo>
                  <a:cubicBezTo>
                    <a:pt x="335" y="557"/>
                    <a:pt x="351" y="564"/>
                    <a:pt x="365" y="559"/>
                  </a:cubicBezTo>
                  <a:cubicBezTo>
                    <a:pt x="378" y="554"/>
                    <a:pt x="386" y="539"/>
                    <a:pt x="381" y="525"/>
                  </a:cubicBezTo>
                  <a:cubicBezTo>
                    <a:pt x="379" y="519"/>
                    <a:pt x="375" y="515"/>
                    <a:pt x="370" y="512"/>
                  </a:cubicBezTo>
                  <a:cubicBezTo>
                    <a:pt x="378" y="492"/>
                    <a:pt x="378" y="492"/>
                    <a:pt x="378" y="492"/>
                  </a:cubicBezTo>
                  <a:cubicBezTo>
                    <a:pt x="384" y="495"/>
                    <a:pt x="391" y="496"/>
                    <a:pt x="398" y="493"/>
                  </a:cubicBezTo>
                  <a:cubicBezTo>
                    <a:pt x="411" y="489"/>
                    <a:pt x="418" y="474"/>
                    <a:pt x="413" y="461"/>
                  </a:cubicBezTo>
                  <a:cubicBezTo>
                    <a:pt x="408" y="448"/>
                    <a:pt x="394" y="441"/>
                    <a:pt x="381" y="446"/>
                  </a:cubicBezTo>
                  <a:cubicBezTo>
                    <a:pt x="376" y="448"/>
                    <a:pt x="372" y="451"/>
                    <a:pt x="369" y="455"/>
                  </a:cubicBezTo>
                  <a:cubicBezTo>
                    <a:pt x="313" y="449"/>
                    <a:pt x="313" y="449"/>
                    <a:pt x="313" y="449"/>
                  </a:cubicBezTo>
                  <a:cubicBezTo>
                    <a:pt x="315" y="440"/>
                    <a:pt x="314" y="431"/>
                    <a:pt x="311" y="422"/>
                  </a:cubicBezTo>
                  <a:cubicBezTo>
                    <a:pt x="310" y="419"/>
                    <a:pt x="309" y="417"/>
                    <a:pt x="308" y="415"/>
                  </a:cubicBezTo>
                  <a:cubicBezTo>
                    <a:pt x="371" y="379"/>
                    <a:pt x="371" y="379"/>
                    <a:pt x="371" y="379"/>
                  </a:cubicBezTo>
                  <a:cubicBezTo>
                    <a:pt x="382" y="388"/>
                    <a:pt x="397" y="392"/>
                    <a:pt x="412" y="387"/>
                  </a:cubicBezTo>
                  <a:cubicBezTo>
                    <a:pt x="415" y="386"/>
                    <a:pt x="419" y="384"/>
                    <a:pt x="421" y="382"/>
                  </a:cubicBezTo>
                  <a:cubicBezTo>
                    <a:pt x="466" y="436"/>
                    <a:pt x="466" y="436"/>
                    <a:pt x="466" y="436"/>
                  </a:cubicBezTo>
                  <a:cubicBezTo>
                    <a:pt x="460" y="444"/>
                    <a:pt x="457" y="454"/>
                    <a:pt x="461" y="464"/>
                  </a:cubicBezTo>
                  <a:cubicBezTo>
                    <a:pt x="466" y="479"/>
                    <a:pt x="482" y="486"/>
                    <a:pt x="497" y="481"/>
                  </a:cubicBezTo>
                  <a:cubicBezTo>
                    <a:pt x="512" y="476"/>
                    <a:pt x="520" y="460"/>
                    <a:pt x="514" y="445"/>
                  </a:cubicBezTo>
                  <a:cubicBezTo>
                    <a:pt x="509" y="430"/>
                    <a:pt x="493" y="422"/>
                    <a:pt x="478" y="428"/>
                  </a:cubicBezTo>
                  <a:cubicBezTo>
                    <a:pt x="475" y="429"/>
                    <a:pt x="473" y="430"/>
                    <a:pt x="470" y="432"/>
                  </a:cubicBezTo>
                  <a:cubicBezTo>
                    <a:pt x="426" y="378"/>
                    <a:pt x="426" y="378"/>
                    <a:pt x="426" y="378"/>
                  </a:cubicBezTo>
                  <a:cubicBezTo>
                    <a:pt x="432" y="373"/>
                    <a:pt x="436" y="366"/>
                    <a:pt x="437" y="359"/>
                  </a:cubicBezTo>
                  <a:cubicBezTo>
                    <a:pt x="476" y="369"/>
                    <a:pt x="476" y="369"/>
                    <a:pt x="476" y="369"/>
                  </a:cubicBezTo>
                  <a:cubicBezTo>
                    <a:pt x="476" y="371"/>
                    <a:pt x="476" y="373"/>
                    <a:pt x="477" y="375"/>
                  </a:cubicBezTo>
                  <a:cubicBezTo>
                    <a:pt x="479" y="381"/>
                    <a:pt x="486" y="385"/>
                    <a:pt x="493" y="382"/>
                  </a:cubicBezTo>
                  <a:cubicBezTo>
                    <a:pt x="499" y="380"/>
                    <a:pt x="502" y="373"/>
                    <a:pt x="500" y="367"/>
                  </a:cubicBezTo>
                  <a:cubicBezTo>
                    <a:pt x="498" y="360"/>
                    <a:pt x="491" y="357"/>
                    <a:pt x="485" y="359"/>
                  </a:cubicBezTo>
                  <a:cubicBezTo>
                    <a:pt x="481" y="361"/>
                    <a:pt x="479" y="363"/>
                    <a:pt x="477" y="366"/>
                  </a:cubicBezTo>
                  <a:cubicBezTo>
                    <a:pt x="438" y="355"/>
                    <a:pt x="438" y="355"/>
                    <a:pt x="438" y="355"/>
                  </a:cubicBezTo>
                  <a:cubicBezTo>
                    <a:pt x="439" y="349"/>
                    <a:pt x="439" y="342"/>
                    <a:pt x="436" y="335"/>
                  </a:cubicBezTo>
                  <a:cubicBezTo>
                    <a:pt x="436" y="334"/>
                    <a:pt x="435" y="332"/>
                    <a:pt x="435" y="331"/>
                  </a:cubicBezTo>
                  <a:cubicBezTo>
                    <a:pt x="465" y="321"/>
                    <a:pt x="465" y="321"/>
                    <a:pt x="465" y="321"/>
                  </a:cubicBezTo>
                  <a:cubicBezTo>
                    <a:pt x="468" y="327"/>
                    <a:pt x="475" y="331"/>
                    <a:pt x="482" y="328"/>
                  </a:cubicBezTo>
                  <a:cubicBezTo>
                    <a:pt x="485" y="327"/>
                    <a:pt x="488" y="325"/>
                    <a:pt x="489" y="322"/>
                  </a:cubicBezTo>
                  <a:cubicBezTo>
                    <a:pt x="514" y="331"/>
                    <a:pt x="514" y="331"/>
                    <a:pt x="514" y="331"/>
                  </a:cubicBezTo>
                  <a:cubicBezTo>
                    <a:pt x="513" y="337"/>
                    <a:pt x="513" y="343"/>
                    <a:pt x="515" y="349"/>
                  </a:cubicBezTo>
                  <a:cubicBezTo>
                    <a:pt x="521" y="364"/>
                    <a:pt x="538" y="373"/>
                    <a:pt x="554" y="367"/>
                  </a:cubicBezTo>
                  <a:cubicBezTo>
                    <a:pt x="569" y="361"/>
                    <a:pt x="578" y="344"/>
                    <a:pt x="572" y="328"/>
                  </a:cubicBezTo>
                  <a:cubicBezTo>
                    <a:pt x="566" y="312"/>
                    <a:pt x="549" y="304"/>
                    <a:pt x="533" y="310"/>
                  </a:cubicBezTo>
                  <a:cubicBezTo>
                    <a:pt x="525" y="313"/>
                    <a:pt x="518" y="320"/>
                    <a:pt x="515" y="328"/>
                  </a:cubicBezTo>
                  <a:cubicBezTo>
                    <a:pt x="490" y="318"/>
                    <a:pt x="490" y="318"/>
                    <a:pt x="490" y="318"/>
                  </a:cubicBezTo>
                  <a:cubicBezTo>
                    <a:pt x="491" y="316"/>
                    <a:pt x="491" y="314"/>
                    <a:pt x="490" y="311"/>
                  </a:cubicBezTo>
                  <a:cubicBezTo>
                    <a:pt x="487" y="304"/>
                    <a:pt x="480" y="301"/>
                    <a:pt x="473" y="303"/>
                  </a:cubicBezTo>
                  <a:cubicBezTo>
                    <a:pt x="467" y="305"/>
                    <a:pt x="463" y="312"/>
                    <a:pt x="464" y="318"/>
                  </a:cubicBezTo>
                  <a:cubicBezTo>
                    <a:pt x="433" y="328"/>
                    <a:pt x="433" y="328"/>
                    <a:pt x="433" y="328"/>
                  </a:cubicBezTo>
                  <a:cubicBezTo>
                    <a:pt x="423" y="312"/>
                    <a:pt x="403" y="304"/>
                    <a:pt x="385" y="311"/>
                  </a:cubicBezTo>
                  <a:cubicBezTo>
                    <a:pt x="377" y="313"/>
                    <a:pt x="370" y="318"/>
                    <a:pt x="366" y="325"/>
                  </a:cubicBezTo>
                  <a:cubicBezTo>
                    <a:pt x="343" y="309"/>
                    <a:pt x="343" y="309"/>
                    <a:pt x="343" y="309"/>
                  </a:cubicBezTo>
                  <a:cubicBezTo>
                    <a:pt x="351" y="294"/>
                    <a:pt x="353" y="276"/>
                    <a:pt x="347" y="258"/>
                  </a:cubicBezTo>
                  <a:cubicBezTo>
                    <a:pt x="340" y="241"/>
                    <a:pt x="328" y="227"/>
                    <a:pt x="312" y="220"/>
                  </a:cubicBezTo>
                  <a:cubicBezTo>
                    <a:pt x="321" y="191"/>
                    <a:pt x="321" y="191"/>
                    <a:pt x="321" y="191"/>
                  </a:cubicBezTo>
                  <a:cubicBezTo>
                    <a:pt x="328" y="191"/>
                    <a:pt x="334" y="191"/>
                    <a:pt x="341" y="189"/>
                  </a:cubicBezTo>
                  <a:cubicBezTo>
                    <a:pt x="348" y="186"/>
                    <a:pt x="353" y="182"/>
                    <a:pt x="358" y="177"/>
                  </a:cubicBezTo>
                  <a:cubicBezTo>
                    <a:pt x="391" y="202"/>
                    <a:pt x="391" y="202"/>
                    <a:pt x="391" y="202"/>
                  </a:cubicBezTo>
                  <a:cubicBezTo>
                    <a:pt x="385" y="214"/>
                    <a:pt x="384" y="229"/>
                    <a:pt x="389" y="243"/>
                  </a:cubicBezTo>
                  <a:cubicBezTo>
                    <a:pt x="399" y="270"/>
                    <a:pt x="429" y="284"/>
                    <a:pt x="456" y="275"/>
                  </a:cubicBezTo>
                  <a:cubicBezTo>
                    <a:pt x="478" y="267"/>
                    <a:pt x="492" y="245"/>
                    <a:pt x="491" y="223"/>
                  </a:cubicBezTo>
                  <a:cubicBezTo>
                    <a:pt x="523" y="220"/>
                    <a:pt x="523" y="220"/>
                    <a:pt x="523" y="220"/>
                  </a:cubicBezTo>
                  <a:cubicBezTo>
                    <a:pt x="528" y="233"/>
                    <a:pt x="543" y="240"/>
                    <a:pt x="556" y="235"/>
                  </a:cubicBezTo>
                  <a:cubicBezTo>
                    <a:pt x="570" y="230"/>
                    <a:pt x="577" y="215"/>
                    <a:pt x="573" y="201"/>
                  </a:cubicBezTo>
                  <a:cubicBezTo>
                    <a:pt x="568" y="187"/>
                    <a:pt x="552" y="180"/>
                    <a:pt x="539" y="185"/>
                  </a:cubicBezTo>
                  <a:cubicBezTo>
                    <a:pt x="525" y="189"/>
                    <a:pt x="518" y="203"/>
                    <a:pt x="522" y="216"/>
                  </a:cubicBezTo>
                  <a:cubicBezTo>
                    <a:pt x="491" y="219"/>
                    <a:pt x="491" y="219"/>
                    <a:pt x="491" y="219"/>
                  </a:cubicBezTo>
                  <a:cubicBezTo>
                    <a:pt x="490" y="215"/>
                    <a:pt x="490" y="211"/>
                    <a:pt x="488" y="207"/>
                  </a:cubicBezTo>
                  <a:cubicBezTo>
                    <a:pt x="481" y="188"/>
                    <a:pt x="464" y="175"/>
                    <a:pt x="445" y="173"/>
                  </a:cubicBezTo>
                  <a:cubicBezTo>
                    <a:pt x="441" y="131"/>
                    <a:pt x="441" y="131"/>
                    <a:pt x="441" y="131"/>
                  </a:cubicBezTo>
                  <a:cubicBezTo>
                    <a:pt x="442" y="131"/>
                    <a:pt x="443" y="131"/>
                    <a:pt x="444" y="130"/>
                  </a:cubicBezTo>
                  <a:cubicBezTo>
                    <a:pt x="463" y="124"/>
                    <a:pt x="472" y="103"/>
                    <a:pt x="466" y="84"/>
                  </a:cubicBezTo>
                  <a:cubicBezTo>
                    <a:pt x="459" y="65"/>
                    <a:pt x="438" y="55"/>
                    <a:pt x="419" y="62"/>
                  </a:cubicBezTo>
                  <a:cubicBezTo>
                    <a:pt x="400" y="68"/>
                    <a:pt x="390" y="89"/>
                    <a:pt x="397" y="108"/>
                  </a:cubicBezTo>
                  <a:cubicBezTo>
                    <a:pt x="402" y="122"/>
                    <a:pt x="415" y="131"/>
                    <a:pt x="429" y="132"/>
                  </a:cubicBezTo>
                  <a:cubicBezTo>
                    <a:pt x="432" y="173"/>
                    <a:pt x="432" y="173"/>
                    <a:pt x="432" y="173"/>
                  </a:cubicBezTo>
                  <a:cubicBezTo>
                    <a:pt x="429" y="173"/>
                    <a:pt x="425" y="174"/>
                    <a:pt x="421" y="175"/>
                  </a:cubicBezTo>
                  <a:cubicBezTo>
                    <a:pt x="409" y="180"/>
                    <a:pt x="400" y="187"/>
                    <a:pt x="394" y="197"/>
                  </a:cubicBezTo>
                  <a:cubicBezTo>
                    <a:pt x="362" y="172"/>
                    <a:pt x="362" y="172"/>
                    <a:pt x="362" y="172"/>
                  </a:cubicBezTo>
                  <a:cubicBezTo>
                    <a:pt x="368" y="162"/>
                    <a:pt x="370" y="149"/>
                    <a:pt x="365" y="137"/>
                  </a:cubicBezTo>
                  <a:cubicBezTo>
                    <a:pt x="358" y="116"/>
                    <a:pt x="335" y="105"/>
                    <a:pt x="314" y="112"/>
                  </a:cubicBezTo>
                  <a:cubicBezTo>
                    <a:pt x="314" y="112"/>
                    <a:pt x="313" y="112"/>
                    <a:pt x="313" y="112"/>
                  </a:cubicBezTo>
                  <a:cubicBezTo>
                    <a:pt x="302" y="81"/>
                    <a:pt x="302" y="81"/>
                    <a:pt x="302" y="81"/>
                  </a:cubicBezTo>
                  <a:cubicBezTo>
                    <a:pt x="311" y="74"/>
                    <a:pt x="315" y="62"/>
                    <a:pt x="311" y="51"/>
                  </a:cubicBezTo>
                  <a:cubicBezTo>
                    <a:pt x="311" y="51"/>
                    <a:pt x="311" y="51"/>
                    <a:pt x="311" y="51"/>
                  </a:cubicBezTo>
                  <a:cubicBezTo>
                    <a:pt x="354" y="31"/>
                    <a:pt x="354" y="31"/>
                    <a:pt x="354" y="31"/>
                  </a:cubicBezTo>
                  <a:cubicBezTo>
                    <a:pt x="359" y="39"/>
                    <a:pt x="368" y="42"/>
                    <a:pt x="377" y="39"/>
                  </a:cubicBezTo>
                  <a:cubicBezTo>
                    <a:pt x="387" y="36"/>
                    <a:pt x="392" y="25"/>
                    <a:pt x="388" y="15"/>
                  </a:cubicBezTo>
                  <a:cubicBezTo>
                    <a:pt x="385" y="5"/>
                    <a:pt x="374" y="0"/>
                    <a:pt x="364" y="4"/>
                  </a:cubicBezTo>
                  <a:cubicBezTo>
                    <a:pt x="355" y="7"/>
                    <a:pt x="350" y="18"/>
                    <a:pt x="353" y="28"/>
                  </a:cubicBezTo>
                  <a:cubicBezTo>
                    <a:pt x="309" y="47"/>
                    <a:pt x="309" y="47"/>
                    <a:pt x="309" y="47"/>
                  </a:cubicBezTo>
                  <a:cubicBezTo>
                    <a:pt x="303" y="36"/>
                    <a:pt x="290" y="31"/>
                    <a:pt x="277" y="35"/>
                  </a:cubicBezTo>
                  <a:cubicBezTo>
                    <a:pt x="268" y="38"/>
                    <a:pt x="262" y="47"/>
                    <a:pt x="260" y="56"/>
                  </a:cubicBezTo>
                  <a:cubicBezTo>
                    <a:pt x="189" y="50"/>
                    <a:pt x="189" y="50"/>
                    <a:pt x="189" y="50"/>
                  </a:cubicBezTo>
                  <a:cubicBezTo>
                    <a:pt x="189" y="47"/>
                    <a:pt x="189" y="44"/>
                    <a:pt x="188" y="42"/>
                  </a:cubicBezTo>
                  <a:cubicBezTo>
                    <a:pt x="183" y="29"/>
                    <a:pt x="170" y="23"/>
                    <a:pt x="157" y="27"/>
                  </a:cubicBezTo>
                  <a:cubicBezTo>
                    <a:pt x="145" y="32"/>
                    <a:pt x="138" y="45"/>
                    <a:pt x="143" y="58"/>
                  </a:cubicBezTo>
                  <a:close/>
                  <a:moveTo>
                    <a:pt x="50" y="314"/>
                  </a:moveTo>
                  <a:cubicBezTo>
                    <a:pt x="54" y="326"/>
                    <a:pt x="48" y="338"/>
                    <a:pt x="37" y="342"/>
                  </a:cubicBezTo>
                  <a:cubicBezTo>
                    <a:pt x="26" y="346"/>
                    <a:pt x="13" y="340"/>
                    <a:pt x="9" y="329"/>
                  </a:cubicBezTo>
                  <a:cubicBezTo>
                    <a:pt x="5" y="318"/>
                    <a:pt x="11" y="305"/>
                    <a:pt x="23" y="301"/>
                  </a:cubicBezTo>
                  <a:cubicBezTo>
                    <a:pt x="34" y="297"/>
                    <a:pt x="46" y="303"/>
                    <a:pt x="50" y="314"/>
                  </a:cubicBezTo>
                  <a:close/>
                  <a:moveTo>
                    <a:pt x="363" y="555"/>
                  </a:moveTo>
                  <a:cubicBezTo>
                    <a:pt x="352" y="559"/>
                    <a:pt x="339" y="553"/>
                    <a:pt x="335" y="542"/>
                  </a:cubicBezTo>
                  <a:cubicBezTo>
                    <a:pt x="331" y="530"/>
                    <a:pt x="337" y="518"/>
                    <a:pt x="348" y="514"/>
                  </a:cubicBezTo>
                  <a:cubicBezTo>
                    <a:pt x="360" y="510"/>
                    <a:pt x="372" y="516"/>
                    <a:pt x="376" y="527"/>
                  </a:cubicBezTo>
                  <a:cubicBezTo>
                    <a:pt x="380" y="538"/>
                    <a:pt x="374" y="551"/>
                    <a:pt x="363" y="555"/>
                  </a:cubicBezTo>
                  <a:close/>
                  <a:moveTo>
                    <a:pt x="275" y="477"/>
                  </a:moveTo>
                  <a:cubicBezTo>
                    <a:pt x="254" y="485"/>
                    <a:pt x="231" y="474"/>
                    <a:pt x="223" y="453"/>
                  </a:cubicBezTo>
                  <a:cubicBezTo>
                    <a:pt x="215" y="432"/>
                    <a:pt x="226" y="409"/>
                    <a:pt x="247" y="401"/>
                  </a:cubicBezTo>
                  <a:cubicBezTo>
                    <a:pt x="269" y="394"/>
                    <a:pt x="292" y="405"/>
                    <a:pt x="299" y="426"/>
                  </a:cubicBezTo>
                  <a:cubicBezTo>
                    <a:pt x="307" y="447"/>
                    <a:pt x="296" y="470"/>
                    <a:pt x="275" y="477"/>
                  </a:cubicBezTo>
                  <a:close/>
                  <a:moveTo>
                    <a:pt x="540" y="189"/>
                  </a:moveTo>
                  <a:cubicBezTo>
                    <a:pt x="551" y="185"/>
                    <a:pt x="564" y="191"/>
                    <a:pt x="568" y="203"/>
                  </a:cubicBezTo>
                  <a:cubicBezTo>
                    <a:pt x="572" y="214"/>
                    <a:pt x="566" y="226"/>
                    <a:pt x="555" y="230"/>
                  </a:cubicBezTo>
                  <a:cubicBezTo>
                    <a:pt x="543" y="234"/>
                    <a:pt x="531" y="229"/>
                    <a:pt x="527" y="217"/>
                  </a:cubicBezTo>
                  <a:cubicBezTo>
                    <a:pt x="523" y="206"/>
                    <a:pt x="529" y="193"/>
                    <a:pt x="540" y="189"/>
                  </a:cubicBezTo>
                  <a:close/>
                  <a:moveTo>
                    <a:pt x="477" y="211"/>
                  </a:moveTo>
                  <a:cubicBezTo>
                    <a:pt x="484" y="232"/>
                    <a:pt x="473" y="256"/>
                    <a:pt x="452" y="263"/>
                  </a:cubicBezTo>
                  <a:cubicBezTo>
                    <a:pt x="431" y="271"/>
                    <a:pt x="408" y="260"/>
                    <a:pt x="400" y="239"/>
                  </a:cubicBezTo>
                  <a:cubicBezTo>
                    <a:pt x="393" y="218"/>
                    <a:pt x="404" y="194"/>
                    <a:pt x="425" y="187"/>
                  </a:cubicBezTo>
                  <a:cubicBezTo>
                    <a:pt x="446" y="179"/>
                    <a:pt x="469" y="190"/>
                    <a:pt x="477" y="211"/>
                  </a:cubicBezTo>
                  <a:close/>
                  <a:moveTo>
                    <a:pt x="130" y="193"/>
                  </a:moveTo>
                  <a:cubicBezTo>
                    <a:pt x="123" y="172"/>
                    <a:pt x="134" y="149"/>
                    <a:pt x="155" y="141"/>
                  </a:cubicBezTo>
                  <a:cubicBezTo>
                    <a:pt x="176" y="134"/>
                    <a:pt x="199" y="145"/>
                    <a:pt x="206" y="166"/>
                  </a:cubicBezTo>
                  <a:cubicBezTo>
                    <a:pt x="214" y="187"/>
                    <a:pt x="203" y="210"/>
                    <a:pt x="182" y="218"/>
                  </a:cubicBezTo>
                  <a:cubicBezTo>
                    <a:pt x="161" y="225"/>
                    <a:pt x="138" y="214"/>
                    <a:pt x="130" y="193"/>
                  </a:cubicBezTo>
                  <a:close/>
                  <a:moveTo>
                    <a:pt x="221" y="297"/>
                  </a:moveTo>
                  <a:cubicBezTo>
                    <a:pt x="190" y="307"/>
                    <a:pt x="190" y="307"/>
                    <a:pt x="190" y="307"/>
                  </a:cubicBezTo>
                  <a:cubicBezTo>
                    <a:pt x="184" y="295"/>
                    <a:pt x="172" y="288"/>
                    <a:pt x="160" y="286"/>
                  </a:cubicBezTo>
                  <a:cubicBezTo>
                    <a:pt x="158" y="231"/>
                    <a:pt x="158" y="231"/>
                    <a:pt x="158" y="231"/>
                  </a:cubicBezTo>
                  <a:cubicBezTo>
                    <a:pt x="167" y="233"/>
                    <a:pt x="177" y="232"/>
                    <a:pt x="186" y="229"/>
                  </a:cubicBezTo>
                  <a:cubicBezTo>
                    <a:pt x="209" y="221"/>
                    <a:pt x="223" y="198"/>
                    <a:pt x="221" y="175"/>
                  </a:cubicBezTo>
                  <a:cubicBezTo>
                    <a:pt x="288" y="158"/>
                    <a:pt x="288" y="158"/>
                    <a:pt x="288" y="158"/>
                  </a:cubicBezTo>
                  <a:cubicBezTo>
                    <a:pt x="288" y="160"/>
                    <a:pt x="288" y="162"/>
                    <a:pt x="289" y="164"/>
                  </a:cubicBezTo>
                  <a:cubicBezTo>
                    <a:pt x="293" y="175"/>
                    <a:pt x="300" y="182"/>
                    <a:pt x="310" y="187"/>
                  </a:cubicBezTo>
                  <a:cubicBezTo>
                    <a:pt x="301" y="216"/>
                    <a:pt x="301" y="216"/>
                    <a:pt x="301" y="216"/>
                  </a:cubicBezTo>
                  <a:cubicBezTo>
                    <a:pt x="288" y="213"/>
                    <a:pt x="275" y="213"/>
                    <a:pt x="262" y="218"/>
                  </a:cubicBezTo>
                  <a:cubicBezTo>
                    <a:pt x="230" y="230"/>
                    <a:pt x="212" y="264"/>
                    <a:pt x="221" y="297"/>
                  </a:cubicBezTo>
                  <a:close/>
                  <a:moveTo>
                    <a:pt x="260" y="59"/>
                  </a:moveTo>
                  <a:cubicBezTo>
                    <a:pt x="260" y="62"/>
                    <a:pt x="260" y="66"/>
                    <a:pt x="261" y="69"/>
                  </a:cubicBezTo>
                  <a:cubicBezTo>
                    <a:pt x="266" y="82"/>
                    <a:pt x="281" y="89"/>
                    <a:pt x="295" y="85"/>
                  </a:cubicBezTo>
                  <a:cubicBezTo>
                    <a:pt x="296" y="84"/>
                    <a:pt x="296" y="84"/>
                    <a:pt x="297" y="84"/>
                  </a:cubicBezTo>
                  <a:cubicBezTo>
                    <a:pt x="308" y="115"/>
                    <a:pt x="308" y="115"/>
                    <a:pt x="308" y="115"/>
                  </a:cubicBezTo>
                  <a:cubicBezTo>
                    <a:pt x="294" y="122"/>
                    <a:pt x="286" y="137"/>
                    <a:pt x="287" y="152"/>
                  </a:cubicBezTo>
                  <a:cubicBezTo>
                    <a:pt x="220" y="169"/>
                    <a:pt x="220" y="169"/>
                    <a:pt x="220" y="169"/>
                  </a:cubicBezTo>
                  <a:cubicBezTo>
                    <a:pt x="219" y="166"/>
                    <a:pt x="219" y="164"/>
                    <a:pt x="218" y="162"/>
                  </a:cubicBezTo>
                  <a:cubicBezTo>
                    <a:pt x="210" y="139"/>
                    <a:pt x="188" y="126"/>
                    <a:pt x="166" y="127"/>
                  </a:cubicBezTo>
                  <a:cubicBezTo>
                    <a:pt x="167" y="74"/>
                    <a:pt x="167" y="74"/>
                    <a:pt x="167" y="74"/>
                  </a:cubicBezTo>
                  <a:cubicBezTo>
                    <a:pt x="169" y="73"/>
                    <a:pt x="171" y="73"/>
                    <a:pt x="173" y="72"/>
                  </a:cubicBezTo>
                  <a:cubicBezTo>
                    <a:pt x="182" y="69"/>
                    <a:pt x="187" y="62"/>
                    <a:pt x="189" y="54"/>
                  </a:cubicBezTo>
                  <a:lnTo>
                    <a:pt x="260" y="59"/>
                  </a:lnTo>
                  <a:close/>
                </a:path>
              </a:pathLst>
            </a:custGeom>
            <a:solidFill>
              <a:srgbClr val="327827"/>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solidFill>
                  <a:schemeClr val="tx1">
                    <a:lumMod val="75000"/>
                    <a:lumOff val="25000"/>
                  </a:schemeClr>
                </a:solidFill>
                <a:cs typeface="+mn-ea"/>
                <a:sym typeface="+mn-lt"/>
              </a:endParaRPr>
            </a:p>
          </p:txBody>
        </p:sp>
        <p:sp>
          <p:nvSpPr>
            <p:cNvPr id="5" name="文本框 23"/>
            <p:cNvSpPr txBox="1">
              <a:spLocks noChangeArrowheads="1"/>
            </p:cNvSpPr>
            <p:nvPr/>
          </p:nvSpPr>
          <p:spPr bwMode="auto">
            <a:xfrm>
              <a:off x="847725" y="944562"/>
              <a:ext cx="774700" cy="7694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chemeClr val="tx1">
                      <a:lumMod val="75000"/>
                      <a:lumOff val="25000"/>
                    </a:schemeClr>
                  </a:solidFill>
                  <a:latin typeface="+mn-lt"/>
                  <a:ea typeface="+mn-ea"/>
                  <a:cs typeface="+mn-ea"/>
                  <a:sym typeface="+mn-lt"/>
                </a:rPr>
                <a:t>1</a:t>
              </a:r>
            </a:p>
          </p:txBody>
        </p:sp>
        <p:sp>
          <p:nvSpPr>
            <p:cNvPr id="6" name="文本框 24"/>
            <p:cNvSpPr txBox="1">
              <a:spLocks noChangeArrowheads="1"/>
            </p:cNvSpPr>
            <p:nvPr/>
          </p:nvSpPr>
          <p:spPr bwMode="auto">
            <a:xfrm>
              <a:off x="2854325" y="1299783"/>
              <a:ext cx="830688" cy="78222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chemeClr val="tx1">
                      <a:lumMod val="75000"/>
                      <a:lumOff val="25000"/>
                    </a:schemeClr>
                  </a:solidFill>
                  <a:latin typeface="+mn-lt"/>
                  <a:ea typeface="+mn-ea"/>
                  <a:cs typeface="+mn-ea"/>
                  <a:sym typeface="+mn-lt"/>
                </a:rPr>
                <a:t>2</a:t>
              </a:r>
            </a:p>
          </p:txBody>
        </p:sp>
        <p:sp>
          <p:nvSpPr>
            <p:cNvPr id="7" name="文本框 25"/>
            <p:cNvSpPr txBox="1">
              <a:spLocks noChangeArrowheads="1"/>
            </p:cNvSpPr>
            <p:nvPr/>
          </p:nvSpPr>
          <p:spPr bwMode="auto">
            <a:xfrm>
              <a:off x="1533525" y="2874665"/>
              <a:ext cx="774700" cy="76944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chemeClr val="tx1">
                      <a:lumMod val="75000"/>
                      <a:lumOff val="25000"/>
                    </a:schemeClr>
                  </a:solidFill>
                  <a:latin typeface="+mn-lt"/>
                  <a:ea typeface="+mn-ea"/>
                  <a:cs typeface="+mn-ea"/>
                  <a:sym typeface="+mn-lt"/>
                </a:rPr>
                <a:t>3</a:t>
              </a:r>
            </a:p>
          </p:txBody>
        </p:sp>
      </p:grpSp>
      <p:grpSp>
        <p:nvGrpSpPr>
          <p:cNvPr id="8" name="Group 15"/>
          <p:cNvGrpSpPr/>
          <p:nvPr/>
        </p:nvGrpSpPr>
        <p:grpSpPr bwMode="auto">
          <a:xfrm>
            <a:off x="7027863" y="1804988"/>
            <a:ext cx="3849687" cy="814931"/>
            <a:chOff x="0" y="0"/>
            <a:chExt cx="3850501" cy="814775"/>
          </a:xfrm>
        </p:grpSpPr>
        <p:sp>
          <p:nvSpPr>
            <p:cNvPr id="9" name="文本框 27"/>
            <p:cNvSpPr txBox="1">
              <a:spLocks noChangeArrowheads="1"/>
            </p:cNvSpPr>
            <p:nvPr/>
          </p:nvSpPr>
          <p:spPr bwMode="auto">
            <a:xfrm>
              <a:off x="0" y="0"/>
              <a:ext cx="2675503" cy="276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200" b="1" dirty="0">
                  <a:solidFill>
                    <a:schemeClr val="tx1">
                      <a:lumMod val="75000"/>
                      <a:lumOff val="25000"/>
                    </a:schemeClr>
                  </a:solidFill>
                  <a:latin typeface="+mj-lt"/>
                  <a:ea typeface="+mn-ea"/>
                  <a:cs typeface="+mn-ea"/>
                  <a:sym typeface="+mn-lt"/>
                </a:rPr>
                <a:t>MORE THAN TEMPLATE</a:t>
              </a:r>
              <a:endParaRPr lang="zh-CN" altLang="en-US" sz="1200" b="1" dirty="0">
                <a:solidFill>
                  <a:schemeClr val="tx1">
                    <a:lumMod val="75000"/>
                    <a:lumOff val="25000"/>
                  </a:schemeClr>
                </a:solidFill>
                <a:latin typeface="+mj-lt"/>
                <a:ea typeface="+mn-ea"/>
                <a:cs typeface="+mn-ea"/>
                <a:sym typeface="+mn-lt"/>
              </a:endParaRPr>
            </a:p>
          </p:txBody>
        </p:sp>
        <p:sp>
          <p:nvSpPr>
            <p:cNvPr id="10" name="文本框 14"/>
            <p:cNvSpPr txBox="1">
              <a:spLocks noChangeArrowheads="1"/>
            </p:cNvSpPr>
            <p:nvPr/>
          </p:nvSpPr>
          <p:spPr bwMode="auto">
            <a:xfrm>
              <a:off x="0" y="353198"/>
              <a:ext cx="3850501" cy="46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zh-CN" altLang="en-US" sz="1200" dirty="0">
                  <a:solidFill>
                    <a:schemeClr val="tx1">
                      <a:lumMod val="75000"/>
                      <a:lumOff val="25000"/>
                    </a:schemeClr>
                  </a:solidFill>
                  <a:latin typeface="+mj-lt"/>
                  <a:cs typeface="+mn-ea"/>
                  <a:sym typeface="+mn-lt"/>
                </a:rPr>
                <a:t>为客户提供有效服务，是我们工作的方向和价值评价的标尺，成就客户就是成就我们自己。</a:t>
              </a:r>
              <a:endParaRPr lang="zh-CN" altLang="en-US" sz="1200" dirty="0">
                <a:solidFill>
                  <a:schemeClr val="tx1">
                    <a:lumMod val="75000"/>
                    <a:lumOff val="25000"/>
                  </a:schemeClr>
                </a:solidFill>
                <a:latin typeface="+mj-lt"/>
                <a:ea typeface="+mn-ea"/>
                <a:cs typeface="+mn-ea"/>
                <a:sym typeface="+mn-lt"/>
              </a:endParaRPr>
            </a:p>
          </p:txBody>
        </p:sp>
      </p:grpSp>
      <p:grpSp>
        <p:nvGrpSpPr>
          <p:cNvPr id="11" name="Group 18"/>
          <p:cNvGrpSpPr/>
          <p:nvPr/>
        </p:nvGrpSpPr>
        <p:grpSpPr bwMode="auto">
          <a:xfrm>
            <a:off x="7027863" y="3233738"/>
            <a:ext cx="3849687" cy="814931"/>
            <a:chOff x="0" y="0"/>
            <a:chExt cx="3850501" cy="814775"/>
          </a:xfrm>
        </p:grpSpPr>
        <p:sp>
          <p:nvSpPr>
            <p:cNvPr id="12" name="文本框 30"/>
            <p:cNvSpPr txBox="1">
              <a:spLocks noChangeArrowheads="1"/>
            </p:cNvSpPr>
            <p:nvPr/>
          </p:nvSpPr>
          <p:spPr bwMode="auto">
            <a:xfrm>
              <a:off x="0" y="0"/>
              <a:ext cx="2675503" cy="276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200" b="1">
                  <a:solidFill>
                    <a:schemeClr val="tx1">
                      <a:lumMod val="75000"/>
                      <a:lumOff val="25000"/>
                    </a:schemeClr>
                  </a:solidFill>
                  <a:latin typeface="+mj-lt"/>
                  <a:ea typeface="+mn-ea"/>
                  <a:cs typeface="+mn-ea"/>
                  <a:sym typeface="+mn-lt"/>
                </a:rPr>
                <a:t>MORE THAN TEMPLATE</a:t>
              </a:r>
              <a:endParaRPr lang="zh-CN" altLang="en-US" sz="1200" b="1">
                <a:solidFill>
                  <a:schemeClr val="tx1">
                    <a:lumMod val="75000"/>
                    <a:lumOff val="25000"/>
                  </a:schemeClr>
                </a:solidFill>
                <a:latin typeface="+mj-lt"/>
                <a:ea typeface="+mn-ea"/>
                <a:cs typeface="+mn-ea"/>
                <a:sym typeface="+mn-lt"/>
              </a:endParaRPr>
            </a:p>
          </p:txBody>
        </p:sp>
        <p:sp>
          <p:nvSpPr>
            <p:cNvPr id="13" name="文本框 14"/>
            <p:cNvSpPr txBox="1">
              <a:spLocks noChangeArrowheads="1"/>
            </p:cNvSpPr>
            <p:nvPr/>
          </p:nvSpPr>
          <p:spPr bwMode="auto">
            <a:xfrm>
              <a:off x="0" y="353198"/>
              <a:ext cx="3850501" cy="46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zh-CN" altLang="en-US" sz="1200" dirty="0">
                  <a:solidFill>
                    <a:schemeClr val="tx1">
                      <a:lumMod val="75000"/>
                      <a:lumOff val="25000"/>
                    </a:schemeClr>
                  </a:solidFill>
                  <a:latin typeface="+mj-lt"/>
                  <a:cs typeface="+mn-ea"/>
                  <a:sym typeface="+mn-lt"/>
                </a:rPr>
                <a:t>为客户提供有效服务，是我们工作的方向和价值评价的标尺，成就客户就是成就我们自己。</a:t>
              </a:r>
              <a:endParaRPr lang="zh-CN" altLang="en-US" sz="1200" dirty="0">
                <a:solidFill>
                  <a:schemeClr val="tx1">
                    <a:lumMod val="75000"/>
                    <a:lumOff val="25000"/>
                  </a:schemeClr>
                </a:solidFill>
                <a:latin typeface="+mj-lt"/>
                <a:ea typeface="+mn-ea"/>
                <a:cs typeface="+mn-ea"/>
                <a:sym typeface="+mn-lt"/>
              </a:endParaRPr>
            </a:p>
          </p:txBody>
        </p:sp>
      </p:grpSp>
      <p:grpSp>
        <p:nvGrpSpPr>
          <p:cNvPr id="14" name="Group 21"/>
          <p:cNvGrpSpPr/>
          <p:nvPr/>
        </p:nvGrpSpPr>
        <p:grpSpPr bwMode="auto">
          <a:xfrm>
            <a:off x="7027863" y="4662488"/>
            <a:ext cx="3849687" cy="814931"/>
            <a:chOff x="0" y="0"/>
            <a:chExt cx="3850501" cy="814775"/>
          </a:xfrm>
        </p:grpSpPr>
        <p:sp>
          <p:nvSpPr>
            <p:cNvPr id="15" name="文本框 33"/>
            <p:cNvSpPr txBox="1">
              <a:spLocks noChangeArrowheads="1"/>
            </p:cNvSpPr>
            <p:nvPr/>
          </p:nvSpPr>
          <p:spPr bwMode="auto">
            <a:xfrm>
              <a:off x="0" y="0"/>
              <a:ext cx="2675503" cy="276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200" b="1">
                  <a:solidFill>
                    <a:schemeClr val="tx1">
                      <a:lumMod val="75000"/>
                      <a:lumOff val="25000"/>
                    </a:schemeClr>
                  </a:solidFill>
                  <a:latin typeface="+mj-lt"/>
                  <a:ea typeface="+mn-ea"/>
                  <a:cs typeface="+mn-ea"/>
                  <a:sym typeface="+mn-lt"/>
                </a:rPr>
                <a:t>MORE THAN TEMPLATE</a:t>
              </a:r>
              <a:endParaRPr lang="zh-CN" altLang="en-US" sz="1200" b="1">
                <a:solidFill>
                  <a:schemeClr val="tx1">
                    <a:lumMod val="75000"/>
                    <a:lumOff val="25000"/>
                  </a:schemeClr>
                </a:solidFill>
                <a:latin typeface="+mj-lt"/>
                <a:ea typeface="+mn-ea"/>
                <a:cs typeface="+mn-ea"/>
                <a:sym typeface="+mn-lt"/>
              </a:endParaRPr>
            </a:p>
          </p:txBody>
        </p:sp>
        <p:sp>
          <p:nvSpPr>
            <p:cNvPr id="16" name="文本框 14"/>
            <p:cNvSpPr txBox="1">
              <a:spLocks noChangeArrowheads="1"/>
            </p:cNvSpPr>
            <p:nvPr/>
          </p:nvSpPr>
          <p:spPr bwMode="auto">
            <a:xfrm>
              <a:off x="0" y="353198"/>
              <a:ext cx="3850501" cy="461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None/>
              </a:pPr>
              <a:r>
                <a:rPr lang="zh-CN" altLang="en-US" sz="1200" dirty="0">
                  <a:solidFill>
                    <a:schemeClr val="tx1">
                      <a:lumMod val="75000"/>
                      <a:lumOff val="25000"/>
                    </a:schemeClr>
                  </a:solidFill>
                  <a:latin typeface="+mj-lt"/>
                  <a:cs typeface="+mn-ea"/>
                  <a:sym typeface="+mn-lt"/>
                </a:rPr>
                <a:t>为客户提供有效服务，是我们工作的方向和价值评价的标尺，成就客户就是成就我们自己。</a:t>
              </a:r>
              <a:endParaRPr lang="zh-CN" altLang="en-US" sz="1200" dirty="0">
                <a:solidFill>
                  <a:schemeClr val="tx1">
                    <a:lumMod val="75000"/>
                    <a:lumOff val="25000"/>
                  </a:schemeClr>
                </a:solidFill>
                <a:latin typeface="+mj-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502"/>
                                        </p:tgtEl>
                                        <p:attrNameLst>
                                          <p:attrName>style.visibility</p:attrName>
                                        </p:attrNameLst>
                                      </p:cBhvr>
                                      <p:to>
                                        <p:strVal val="visible"/>
                                      </p:to>
                                    </p:set>
                                    <p:animEffect transition="in" filter="randombar(horizontal)">
                                      <p:cBhvr>
                                        <p:cTn id="7" dur="500"/>
                                        <p:tgtEl>
                                          <p:spTgt spid="2050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10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500660"/>
            <a:ext cx="12192000" cy="2331067"/>
          </a:xfrm>
          <a:prstGeom prst="rect">
            <a:avLst/>
          </a:prstGeom>
        </p:spPr>
      </p:pic>
      <p:grpSp>
        <p:nvGrpSpPr>
          <p:cNvPr id="18" name="组合 17"/>
          <p:cNvGrpSpPr/>
          <p:nvPr/>
        </p:nvGrpSpPr>
        <p:grpSpPr>
          <a:xfrm>
            <a:off x="4662803" y="2680919"/>
            <a:ext cx="5911702" cy="584775"/>
            <a:chOff x="5667154" y="2012653"/>
            <a:chExt cx="5911702" cy="584775"/>
          </a:xfrm>
        </p:grpSpPr>
        <p:sp>
          <p:nvSpPr>
            <p:cNvPr id="17" name="圆角矩形 16"/>
            <p:cNvSpPr/>
            <p:nvPr/>
          </p:nvSpPr>
          <p:spPr>
            <a:xfrm>
              <a:off x="5667154" y="2055448"/>
              <a:ext cx="5911702" cy="501691"/>
            </a:xfrm>
            <a:prstGeom prst="roundRect">
              <a:avLst>
                <a:gd name="adj" fmla="val 50000"/>
              </a:avLst>
            </a:prstGeom>
            <a:solidFill>
              <a:srgbClr val="0A7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2">
                    <a:lumMod val="60000"/>
                    <a:lumOff val="40000"/>
                  </a:schemeClr>
                </a:solidFill>
              </a:endParaRPr>
            </a:p>
          </p:txBody>
        </p:sp>
        <p:sp>
          <p:nvSpPr>
            <p:cNvPr id="13" name="TextBox 64"/>
            <p:cNvSpPr>
              <a:spLocks noChangeArrowheads="1"/>
            </p:cNvSpPr>
            <p:nvPr/>
          </p:nvSpPr>
          <p:spPr bwMode="auto">
            <a:xfrm>
              <a:off x="5990001" y="2012653"/>
              <a:ext cx="607075" cy="584775"/>
            </a:xfrm>
            <a:prstGeom prst="rect">
              <a:avLst/>
            </a:prstGeom>
            <a:noFill/>
            <a:ln w="9525">
              <a:noFill/>
              <a:miter lim="800000"/>
            </a:ln>
          </p:spPr>
          <p:txBody>
            <a:bodyPr wrap="square" lIns="91440" tIns="45720" rIns="91440" bIns="45720">
              <a:spAutoFit/>
            </a:bodyPr>
            <a:lstStyle/>
            <a:p>
              <a:pPr algn="ctr"/>
              <a:r>
                <a:rPr lang="en-US" altLang="zh-CN" sz="3200" dirty="0" smtClean="0">
                  <a:solidFill>
                    <a:schemeClr val="accent2">
                      <a:lumMod val="60000"/>
                      <a:lumOff val="40000"/>
                    </a:schemeClr>
                  </a:solidFill>
                  <a:latin typeface="Agency FB" panose="020B0503020202020204" pitchFamily="34" charset="0"/>
                  <a:cs typeface="+mn-ea"/>
                  <a:sym typeface="+mn-lt"/>
                </a:rPr>
                <a:t>03</a:t>
              </a:r>
              <a:endParaRPr lang="zh-CN" altLang="en-US" sz="4000" dirty="0">
                <a:solidFill>
                  <a:schemeClr val="accent2">
                    <a:lumMod val="60000"/>
                    <a:lumOff val="40000"/>
                  </a:schemeClr>
                </a:solidFill>
                <a:latin typeface="Agency FB" panose="020B0503020202020204" pitchFamily="34" charset="0"/>
                <a:cs typeface="+mn-ea"/>
                <a:sym typeface="+mn-lt"/>
              </a:endParaRPr>
            </a:p>
          </p:txBody>
        </p:sp>
        <p:sp>
          <p:nvSpPr>
            <p:cNvPr id="16" name="TextBox 64"/>
            <p:cNvSpPr>
              <a:spLocks noChangeArrowheads="1"/>
            </p:cNvSpPr>
            <p:nvPr/>
          </p:nvSpPr>
          <p:spPr bwMode="auto">
            <a:xfrm>
              <a:off x="6825074" y="2043430"/>
              <a:ext cx="4144325" cy="523220"/>
            </a:xfrm>
            <a:prstGeom prst="rect">
              <a:avLst/>
            </a:prstGeom>
            <a:noFill/>
            <a:ln w="9525">
              <a:noFill/>
              <a:miter lim="800000"/>
            </a:ln>
          </p:spPr>
          <p:txBody>
            <a:bodyPr wrap="square" lIns="91440" tIns="45720" rIns="91440" bIns="45720">
              <a:spAutoFit/>
            </a:bodyPr>
            <a:lstStyle/>
            <a:p>
              <a:r>
                <a:rPr lang="zh-CN" altLang="en-US" sz="2800" spc="-300" dirty="0">
                  <a:solidFill>
                    <a:schemeClr val="accent2">
                      <a:lumMod val="60000"/>
                      <a:lumOff val="40000"/>
                    </a:schemeClr>
                  </a:solidFill>
                  <a:latin typeface="汉仪长美黑简" panose="02010609000101010101" pitchFamily="49" charset="-122"/>
                  <a:ea typeface="汉仪长美黑简" panose="02010609000101010101" pitchFamily="49" charset="-122"/>
                  <a:cs typeface="+mn-ea"/>
                  <a:sym typeface="+mn-lt"/>
                </a:rPr>
                <a:t>修改相关段落主题文字</a:t>
              </a:r>
            </a:p>
          </p:txBody>
        </p:sp>
      </p:gr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0" y="1084521"/>
            <a:ext cx="3551460" cy="5337544"/>
          </a:xfrm>
          <a:prstGeom prst="rect">
            <a:avLst/>
          </a:prstGeom>
        </p:spPr>
      </p:pic>
      <p:sp>
        <p:nvSpPr>
          <p:cNvPr id="4" name="矩形 3"/>
          <p:cNvSpPr/>
          <p:nvPr/>
        </p:nvSpPr>
        <p:spPr>
          <a:xfrm>
            <a:off x="4485729" y="1927165"/>
            <a:ext cx="2281364" cy="646331"/>
          </a:xfrm>
          <a:prstGeom prst="rect">
            <a:avLst/>
          </a:prstGeom>
        </p:spPr>
        <p:txBody>
          <a:bodyPr vert="horz" wrap="square">
            <a:spAutoFit/>
          </a:bodyPr>
          <a:lstStyle/>
          <a:p>
            <a:pPr algn="ctr"/>
            <a:r>
              <a:rPr lang="en-US" altLang="zh-CN" sz="3600" b="1" dirty="0">
                <a:solidFill>
                  <a:srgbClr val="0A7A04"/>
                </a:solidFill>
                <a:latin typeface="Agency FB" panose="020B0503020202020204" pitchFamily="34" charset="0"/>
                <a:cs typeface="+mn-ea"/>
                <a:sym typeface="+mn-lt"/>
              </a:rPr>
              <a:t>CONTENTS</a:t>
            </a:r>
            <a:endParaRPr lang="zh-CN" altLang="en-US" sz="3600" b="1" dirty="0">
              <a:solidFill>
                <a:srgbClr val="0A7A04"/>
              </a:solidFill>
              <a:latin typeface="Agency FB" panose="020B0503020202020204" pitchFamily="34" charset="0"/>
              <a:cs typeface="+mn-ea"/>
              <a:sym typeface="+mn-lt"/>
            </a:endParaRPr>
          </a:p>
        </p:txBody>
      </p:sp>
      <p:pic>
        <p:nvPicPr>
          <p:cNvPr id="44" name="图片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5841" y="3482424"/>
            <a:ext cx="1393925" cy="11643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par>
                                <p:cTn id="11" presetID="14" presetClass="entr" presetSubtype="1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randombar(horizontal)">
                                      <p:cBhvr>
                                        <p:cTn id="13" dur="500"/>
                                        <p:tgtEl>
                                          <p:spTgt spid="44"/>
                                        </p:tgtEl>
                                      </p:cBhvr>
                                    </p:animEffect>
                                  </p:childTnLst>
                                </p:cTn>
                              </p:par>
                            </p:childTnLst>
                          </p:cTn>
                        </p:par>
                        <p:par>
                          <p:cTn id="14" fill="hold">
                            <p:stCondLst>
                              <p:cond delay="17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4714875" y="1692180"/>
            <a:ext cx="2762250" cy="276225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057650" y="1034955"/>
            <a:ext cx="4076700" cy="4076700"/>
          </a:xfrm>
          <a:prstGeom prst="ellipse">
            <a:avLst/>
          </a:prstGeom>
          <a:no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562762" y="1762632"/>
            <a:ext cx="2244073" cy="1020634"/>
            <a:chOff x="3533984" y="1848906"/>
            <a:chExt cx="2244073" cy="1020634"/>
          </a:xfrm>
        </p:grpSpPr>
        <p:sp>
          <p:nvSpPr>
            <p:cNvPr id="10" name="矩形 9"/>
            <p:cNvSpPr/>
            <p:nvPr/>
          </p:nvSpPr>
          <p:spPr>
            <a:xfrm>
              <a:off x="3533984" y="2084710"/>
              <a:ext cx="2244073" cy="784830"/>
            </a:xfrm>
            <a:prstGeom prst="rect">
              <a:avLst/>
            </a:prstGeom>
          </p:spPr>
          <p:txBody>
            <a:bodyPr wrap="square">
              <a:spAutoFit/>
            </a:bodyPr>
            <a:lstStyle/>
            <a:p>
              <a:pPr algn="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11" name="文本框 10"/>
            <p:cNvSpPr txBox="1"/>
            <p:nvPr/>
          </p:nvSpPr>
          <p:spPr>
            <a:xfrm>
              <a:off x="4295906" y="1848906"/>
              <a:ext cx="1467068" cy="307777"/>
            </a:xfrm>
            <a:prstGeom prst="rect">
              <a:avLst/>
            </a:prstGeom>
            <a:noFill/>
          </p:spPr>
          <p:txBody>
            <a:bodyPr wrap="none" rtlCol="0">
              <a:spAutoFit/>
            </a:bodyPr>
            <a:lstStyle/>
            <a:p>
              <a:pPr algn="r"/>
              <a:r>
                <a:rPr lang="en-US" altLang="zh-CN" sz="1400" dirty="0">
                  <a:solidFill>
                    <a:schemeClr val="tx1">
                      <a:lumMod val="75000"/>
                      <a:lumOff val="25000"/>
                    </a:schemeClr>
                  </a:solidFill>
                  <a:latin typeface="Mongolian Baiti" panose="03000500000000000000" pitchFamily="66" charset="0"/>
                  <a:ea typeface="Nexa Bold" panose="02000000000000000000" charset="0"/>
                  <a:cs typeface="Mongolian Baiti" panose="03000500000000000000" pitchFamily="66" charset="0"/>
                </a:rPr>
                <a:t>YOUR HEADER</a:t>
              </a:r>
            </a:p>
          </p:txBody>
        </p:sp>
      </p:grpSp>
      <p:grpSp>
        <p:nvGrpSpPr>
          <p:cNvPr id="12" name="组合 11"/>
          <p:cNvGrpSpPr/>
          <p:nvPr/>
        </p:nvGrpSpPr>
        <p:grpSpPr>
          <a:xfrm>
            <a:off x="1562762" y="3780118"/>
            <a:ext cx="2244073" cy="1020634"/>
            <a:chOff x="3533984" y="1848906"/>
            <a:chExt cx="2244073" cy="1020634"/>
          </a:xfrm>
        </p:grpSpPr>
        <p:sp>
          <p:nvSpPr>
            <p:cNvPr id="13" name="矩形 12"/>
            <p:cNvSpPr/>
            <p:nvPr/>
          </p:nvSpPr>
          <p:spPr>
            <a:xfrm>
              <a:off x="3533984" y="2084710"/>
              <a:ext cx="2244073" cy="784830"/>
            </a:xfrm>
            <a:prstGeom prst="rect">
              <a:avLst/>
            </a:prstGeom>
          </p:spPr>
          <p:txBody>
            <a:bodyPr wrap="square">
              <a:spAutoFit/>
            </a:bodyPr>
            <a:lstStyle/>
            <a:p>
              <a:pPr algn="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14" name="文本框 13"/>
            <p:cNvSpPr txBox="1"/>
            <p:nvPr/>
          </p:nvSpPr>
          <p:spPr>
            <a:xfrm>
              <a:off x="4295906" y="1848906"/>
              <a:ext cx="1467068" cy="307777"/>
            </a:xfrm>
            <a:prstGeom prst="rect">
              <a:avLst/>
            </a:prstGeom>
            <a:noFill/>
          </p:spPr>
          <p:txBody>
            <a:bodyPr wrap="none" rtlCol="0">
              <a:spAutoFit/>
            </a:bodyPr>
            <a:lstStyle/>
            <a:p>
              <a:pPr algn="r"/>
              <a:r>
                <a:rPr lang="en-US" altLang="zh-CN" sz="1400" dirty="0">
                  <a:solidFill>
                    <a:schemeClr val="tx1">
                      <a:lumMod val="75000"/>
                      <a:lumOff val="25000"/>
                    </a:schemeClr>
                  </a:solidFill>
                  <a:latin typeface="Mongolian Baiti" panose="03000500000000000000" pitchFamily="66" charset="0"/>
                  <a:ea typeface="Nexa Bold" panose="02000000000000000000" charset="0"/>
                  <a:cs typeface="Mongolian Baiti" panose="03000500000000000000" pitchFamily="66" charset="0"/>
                </a:rPr>
                <a:t>YOUR HEADER</a:t>
              </a:r>
            </a:p>
          </p:txBody>
        </p:sp>
      </p:grpSp>
      <p:grpSp>
        <p:nvGrpSpPr>
          <p:cNvPr id="15" name="组合 14"/>
          <p:cNvGrpSpPr/>
          <p:nvPr/>
        </p:nvGrpSpPr>
        <p:grpSpPr>
          <a:xfrm>
            <a:off x="8197527" y="1700947"/>
            <a:ext cx="2244151" cy="1046034"/>
            <a:chOff x="3762506" y="1848906"/>
            <a:chExt cx="2244151" cy="1046034"/>
          </a:xfrm>
        </p:grpSpPr>
        <p:sp>
          <p:nvSpPr>
            <p:cNvPr id="16" name="矩形 1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17" name="文本框 16"/>
            <p:cNvSpPr txBox="1"/>
            <p:nvPr/>
          </p:nvSpPr>
          <p:spPr>
            <a:xfrm>
              <a:off x="3762506" y="1848906"/>
              <a:ext cx="1487267" cy="307777"/>
            </a:xfrm>
            <a:prstGeom prst="rect">
              <a:avLst/>
            </a:prstGeom>
            <a:noFill/>
          </p:spPr>
          <p:txBody>
            <a:bodyPr wrap="none" rtlCol="0">
              <a:spAutoFit/>
            </a:bodyPr>
            <a:lstStyle/>
            <a:p>
              <a:r>
                <a:rPr lang="en-US" altLang="zh-CN" sz="1400" dirty="0">
                  <a:solidFill>
                    <a:schemeClr val="tx1">
                      <a:lumMod val="75000"/>
                      <a:lumOff val="25000"/>
                    </a:schemeClr>
                  </a:solidFill>
                  <a:latin typeface="Mongolian Baiti" panose="03000500000000000000" pitchFamily="66" charset="0"/>
                  <a:ea typeface="Nexa Bold" panose="02000000000000000000" charset="0"/>
                  <a:cs typeface="Mongolian Baiti" panose="03000500000000000000" pitchFamily="66" charset="0"/>
                </a:rPr>
                <a:t>YOUR HEADER</a:t>
              </a:r>
            </a:p>
          </p:txBody>
        </p:sp>
      </p:grpSp>
      <p:grpSp>
        <p:nvGrpSpPr>
          <p:cNvPr id="18" name="组合 17"/>
          <p:cNvGrpSpPr/>
          <p:nvPr/>
        </p:nvGrpSpPr>
        <p:grpSpPr>
          <a:xfrm>
            <a:off x="8197527" y="3732947"/>
            <a:ext cx="2244151" cy="1046034"/>
            <a:chOff x="3762506" y="1848906"/>
            <a:chExt cx="2244151" cy="1046034"/>
          </a:xfrm>
        </p:grpSpPr>
        <p:sp>
          <p:nvSpPr>
            <p:cNvPr id="19" name="矩形 18"/>
            <p:cNvSpPr/>
            <p:nvPr/>
          </p:nvSpPr>
          <p:spPr>
            <a:xfrm>
              <a:off x="3762584" y="2110110"/>
              <a:ext cx="2244073" cy="784830"/>
            </a:xfrm>
            <a:prstGeom prst="rect">
              <a:avLst/>
            </a:prstGeom>
          </p:spPr>
          <p:txBody>
            <a:bodyPr wrap="square">
              <a:spAutoFit/>
            </a:bodyPr>
            <a:lstStyle/>
            <a:p>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20" name="文本框 19"/>
            <p:cNvSpPr txBox="1"/>
            <p:nvPr/>
          </p:nvSpPr>
          <p:spPr>
            <a:xfrm>
              <a:off x="3762506" y="1848906"/>
              <a:ext cx="1467068" cy="307777"/>
            </a:xfrm>
            <a:prstGeom prst="rect">
              <a:avLst/>
            </a:prstGeom>
            <a:noFill/>
          </p:spPr>
          <p:txBody>
            <a:bodyPr wrap="none" rtlCol="0">
              <a:spAutoFit/>
            </a:bodyPr>
            <a:lstStyle/>
            <a:p>
              <a:r>
                <a:rPr lang="en-US" altLang="zh-CN" sz="1400" dirty="0">
                  <a:solidFill>
                    <a:schemeClr val="tx1">
                      <a:lumMod val="75000"/>
                      <a:lumOff val="25000"/>
                    </a:schemeClr>
                  </a:solidFill>
                  <a:latin typeface="Mongolian Baiti" panose="03000500000000000000" pitchFamily="66" charset="0"/>
                  <a:ea typeface="Nexa Bold" panose="02000000000000000000" charset="0"/>
                  <a:cs typeface="Mongolian Baiti" panose="03000500000000000000" pitchFamily="66" charset="0"/>
                </a:rPr>
                <a:t>YOUR HEADER</a:t>
              </a:r>
            </a:p>
          </p:txBody>
        </p:sp>
      </p:grpSp>
      <p:grpSp>
        <p:nvGrpSpPr>
          <p:cNvPr id="21" name="Group 16"/>
          <p:cNvGrpSpPr>
            <a:grpSpLocks noChangeAspect="1"/>
          </p:cNvGrpSpPr>
          <p:nvPr/>
        </p:nvGrpSpPr>
        <p:grpSpPr bwMode="auto">
          <a:xfrm>
            <a:off x="4187662" y="1634947"/>
            <a:ext cx="384338" cy="563146"/>
            <a:chOff x="1817" y="393"/>
            <a:chExt cx="1726" cy="2529"/>
          </a:xfrm>
          <a:gradFill>
            <a:gsLst>
              <a:gs pos="0">
                <a:srgbClr val="569C00"/>
              </a:gs>
              <a:gs pos="100000">
                <a:srgbClr val="0A7A04"/>
              </a:gs>
            </a:gsLst>
            <a:lin ang="5400000" scaled="1"/>
          </a:gradFill>
        </p:grpSpPr>
        <p:sp>
          <p:nvSpPr>
            <p:cNvPr id="22" name="Freeform 17"/>
            <p:cNvSpPr/>
            <p:nvPr/>
          </p:nvSpPr>
          <p:spPr bwMode="auto">
            <a:xfrm>
              <a:off x="2372" y="393"/>
              <a:ext cx="473" cy="1758"/>
            </a:xfrm>
            <a:custGeom>
              <a:avLst/>
              <a:gdLst>
                <a:gd name="T0" fmla="*/ 0 w 266"/>
                <a:gd name="T1" fmla="*/ 0 h 990"/>
                <a:gd name="T2" fmla="*/ 266 w 266"/>
                <a:gd name="T3" fmla="*/ 494 h 990"/>
                <a:gd name="T4" fmla="*/ 95 w 266"/>
                <a:gd name="T5" fmla="*/ 688 h 990"/>
                <a:gd name="T6" fmla="*/ 0 w 266"/>
                <a:gd name="T7" fmla="*/ 990 h 990"/>
                <a:gd name="T8" fmla="*/ 0 w 266"/>
                <a:gd name="T9" fmla="*/ 0 h 990"/>
              </a:gdLst>
              <a:ahLst/>
              <a:cxnLst>
                <a:cxn ang="0">
                  <a:pos x="T0" y="T1"/>
                </a:cxn>
                <a:cxn ang="0">
                  <a:pos x="T2" y="T3"/>
                </a:cxn>
                <a:cxn ang="0">
                  <a:pos x="T4" y="T5"/>
                </a:cxn>
                <a:cxn ang="0">
                  <a:pos x="T6" y="T7"/>
                </a:cxn>
                <a:cxn ang="0">
                  <a:pos x="T8" y="T9"/>
                </a:cxn>
              </a:cxnLst>
              <a:rect l="0" t="0" r="r" b="b"/>
              <a:pathLst>
                <a:path w="266" h="990">
                  <a:moveTo>
                    <a:pt x="0" y="0"/>
                  </a:moveTo>
                  <a:cubicBezTo>
                    <a:pt x="134" y="134"/>
                    <a:pt x="239" y="304"/>
                    <a:pt x="266" y="494"/>
                  </a:cubicBezTo>
                  <a:cubicBezTo>
                    <a:pt x="198" y="548"/>
                    <a:pt x="135" y="610"/>
                    <a:pt x="95" y="688"/>
                  </a:cubicBezTo>
                  <a:cubicBezTo>
                    <a:pt x="42" y="781"/>
                    <a:pt x="21" y="886"/>
                    <a:pt x="0" y="990"/>
                  </a:cubicBezTo>
                  <a:cubicBezTo>
                    <a:pt x="1" y="660"/>
                    <a:pt x="1" y="33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p:cNvSpPr/>
            <p:nvPr/>
          </p:nvSpPr>
          <p:spPr bwMode="auto">
            <a:xfrm>
              <a:off x="2105" y="404"/>
              <a:ext cx="231" cy="575"/>
            </a:xfrm>
            <a:custGeom>
              <a:avLst/>
              <a:gdLst>
                <a:gd name="T0" fmla="*/ 0 w 130"/>
                <a:gd name="T1" fmla="*/ 154 h 324"/>
                <a:gd name="T2" fmla="*/ 125 w 130"/>
                <a:gd name="T3" fmla="*/ 0 h 324"/>
                <a:gd name="T4" fmla="*/ 125 w 130"/>
                <a:gd name="T5" fmla="*/ 324 h 324"/>
                <a:gd name="T6" fmla="*/ 0 w 130"/>
                <a:gd name="T7" fmla="*/ 154 h 324"/>
              </a:gdLst>
              <a:ahLst/>
              <a:cxnLst>
                <a:cxn ang="0">
                  <a:pos x="T0" y="T1"/>
                </a:cxn>
                <a:cxn ang="0">
                  <a:pos x="T2" y="T3"/>
                </a:cxn>
                <a:cxn ang="0">
                  <a:pos x="T4" y="T5"/>
                </a:cxn>
                <a:cxn ang="0">
                  <a:pos x="T6" y="T7"/>
                </a:cxn>
              </a:cxnLst>
              <a:rect l="0" t="0" r="r" b="b"/>
              <a:pathLst>
                <a:path w="130" h="324">
                  <a:moveTo>
                    <a:pt x="0" y="154"/>
                  </a:moveTo>
                  <a:cubicBezTo>
                    <a:pt x="31" y="95"/>
                    <a:pt x="78" y="46"/>
                    <a:pt x="125" y="0"/>
                  </a:cubicBezTo>
                  <a:cubicBezTo>
                    <a:pt x="130" y="108"/>
                    <a:pt x="130" y="216"/>
                    <a:pt x="125" y="324"/>
                  </a:cubicBezTo>
                  <a:cubicBezTo>
                    <a:pt x="82" y="269"/>
                    <a:pt x="31" y="218"/>
                    <a:pt x="0"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p:nvPr/>
          </p:nvSpPr>
          <p:spPr bwMode="auto">
            <a:xfrm>
              <a:off x="1954" y="724"/>
              <a:ext cx="412" cy="633"/>
            </a:xfrm>
            <a:custGeom>
              <a:avLst/>
              <a:gdLst>
                <a:gd name="T0" fmla="*/ 65 w 232"/>
                <a:gd name="T1" fmla="*/ 0 h 357"/>
                <a:gd name="T2" fmla="*/ 186 w 232"/>
                <a:gd name="T3" fmla="*/ 154 h 357"/>
                <a:gd name="T4" fmla="*/ 210 w 232"/>
                <a:gd name="T5" fmla="*/ 357 h 357"/>
                <a:gd name="T6" fmla="*/ 56 w 232"/>
                <a:gd name="T7" fmla="*/ 200 h 357"/>
                <a:gd name="T8" fmla="*/ 0 w 232"/>
                <a:gd name="T9" fmla="*/ 130 h 357"/>
                <a:gd name="T10" fmla="*/ 65 w 232"/>
                <a:gd name="T11" fmla="*/ 0 h 357"/>
              </a:gdLst>
              <a:ahLst/>
              <a:cxnLst>
                <a:cxn ang="0">
                  <a:pos x="T0" y="T1"/>
                </a:cxn>
                <a:cxn ang="0">
                  <a:pos x="T2" y="T3"/>
                </a:cxn>
                <a:cxn ang="0">
                  <a:pos x="T4" y="T5"/>
                </a:cxn>
                <a:cxn ang="0">
                  <a:pos x="T6" y="T7"/>
                </a:cxn>
                <a:cxn ang="0">
                  <a:pos x="T8" y="T9"/>
                </a:cxn>
                <a:cxn ang="0">
                  <a:pos x="T10" y="T11"/>
                </a:cxn>
              </a:cxnLst>
              <a:rect l="0" t="0" r="r" b="b"/>
              <a:pathLst>
                <a:path w="232" h="357">
                  <a:moveTo>
                    <a:pt x="65" y="0"/>
                  </a:moveTo>
                  <a:cubicBezTo>
                    <a:pt x="107" y="50"/>
                    <a:pt x="146" y="102"/>
                    <a:pt x="186" y="154"/>
                  </a:cubicBezTo>
                  <a:cubicBezTo>
                    <a:pt x="232" y="211"/>
                    <a:pt x="210" y="290"/>
                    <a:pt x="210" y="357"/>
                  </a:cubicBezTo>
                  <a:cubicBezTo>
                    <a:pt x="154" y="309"/>
                    <a:pt x="108" y="252"/>
                    <a:pt x="56" y="200"/>
                  </a:cubicBezTo>
                  <a:cubicBezTo>
                    <a:pt x="36" y="178"/>
                    <a:pt x="13" y="157"/>
                    <a:pt x="0" y="130"/>
                  </a:cubicBezTo>
                  <a:cubicBezTo>
                    <a:pt x="12" y="82"/>
                    <a:pt x="41" y="42"/>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p:nvPr/>
          </p:nvSpPr>
          <p:spPr bwMode="auto">
            <a:xfrm>
              <a:off x="1831" y="1006"/>
              <a:ext cx="514" cy="1358"/>
            </a:xfrm>
            <a:custGeom>
              <a:avLst/>
              <a:gdLst>
                <a:gd name="T0" fmla="*/ 34 w 289"/>
                <a:gd name="T1" fmla="*/ 384 h 765"/>
                <a:gd name="T2" fmla="*/ 55 w 289"/>
                <a:gd name="T3" fmla="*/ 0 h 765"/>
                <a:gd name="T4" fmla="*/ 256 w 289"/>
                <a:gd name="T5" fmla="*/ 214 h 765"/>
                <a:gd name="T6" fmla="*/ 283 w 289"/>
                <a:gd name="T7" fmla="*/ 329 h 765"/>
                <a:gd name="T8" fmla="*/ 279 w 289"/>
                <a:gd name="T9" fmla="*/ 765 h 765"/>
                <a:gd name="T10" fmla="*/ 34 w 289"/>
                <a:gd name="T11" fmla="*/ 384 h 765"/>
              </a:gdLst>
              <a:ahLst/>
              <a:cxnLst>
                <a:cxn ang="0">
                  <a:pos x="T0" y="T1"/>
                </a:cxn>
                <a:cxn ang="0">
                  <a:pos x="T2" y="T3"/>
                </a:cxn>
                <a:cxn ang="0">
                  <a:pos x="T4" y="T5"/>
                </a:cxn>
                <a:cxn ang="0">
                  <a:pos x="T6" y="T7"/>
                </a:cxn>
                <a:cxn ang="0">
                  <a:pos x="T8" y="T9"/>
                </a:cxn>
                <a:cxn ang="0">
                  <a:pos x="T10" y="T11"/>
                </a:cxn>
              </a:cxnLst>
              <a:rect l="0" t="0" r="r" b="b"/>
              <a:pathLst>
                <a:path w="289" h="765">
                  <a:moveTo>
                    <a:pt x="34" y="384"/>
                  </a:moveTo>
                  <a:cubicBezTo>
                    <a:pt x="0" y="258"/>
                    <a:pt x="7" y="122"/>
                    <a:pt x="55" y="0"/>
                  </a:cubicBezTo>
                  <a:cubicBezTo>
                    <a:pt x="124" y="70"/>
                    <a:pt x="189" y="143"/>
                    <a:pt x="256" y="214"/>
                  </a:cubicBezTo>
                  <a:cubicBezTo>
                    <a:pt x="289" y="243"/>
                    <a:pt x="282" y="290"/>
                    <a:pt x="283" y="329"/>
                  </a:cubicBezTo>
                  <a:cubicBezTo>
                    <a:pt x="279" y="474"/>
                    <a:pt x="286" y="620"/>
                    <a:pt x="279" y="765"/>
                  </a:cubicBezTo>
                  <a:cubicBezTo>
                    <a:pt x="163" y="665"/>
                    <a:pt x="76" y="531"/>
                    <a:pt x="34" y="3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1"/>
            <p:cNvSpPr/>
            <p:nvPr/>
          </p:nvSpPr>
          <p:spPr bwMode="auto">
            <a:xfrm>
              <a:off x="2420" y="1159"/>
              <a:ext cx="906" cy="1054"/>
            </a:xfrm>
            <a:custGeom>
              <a:avLst/>
              <a:gdLst>
                <a:gd name="T0" fmla="*/ 189 w 510"/>
                <a:gd name="T1" fmla="*/ 137 h 594"/>
                <a:gd name="T2" fmla="*/ 496 w 510"/>
                <a:gd name="T3" fmla="*/ 0 h 594"/>
                <a:gd name="T4" fmla="*/ 506 w 510"/>
                <a:gd name="T5" fmla="*/ 198 h 594"/>
                <a:gd name="T6" fmla="*/ 103 w 510"/>
                <a:gd name="T7" fmla="*/ 429 h 594"/>
                <a:gd name="T8" fmla="*/ 0 w 510"/>
                <a:gd name="T9" fmla="*/ 594 h 594"/>
                <a:gd name="T10" fmla="*/ 189 w 510"/>
                <a:gd name="T11" fmla="*/ 137 h 594"/>
              </a:gdLst>
              <a:ahLst/>
              <a:cxnLst>
                <a:cxn ang="0">
                  <a:pos x="T0" y="T1"/>
                </a:cxn>
                <a:cxn ang="0">
                  <a:pos x="T2" y="T3"/>
                </a:cxn>
                <a:cxn ang="0">
                  <a:pos x="T4" y="T5"/>
                </a:cxn>
                <a:cxn ang="0">
                  <a:pos x="T6" y="T7"/>
                </a:cxn>
                <a:cxn ang="0">
                  <a:pos x="T8" y="T9"/>
                </a:cxn>
                <a:cxn ang="0">
                  <a:pos x="T10" y="T11"/>
                </a:cxn>
              </a:cxnLst>
              <a:rect l="0" t="0" r="r" b="b"/>
              <a:pathLst>
                <a:path w="510" h="594">
                  <a:moveTo>
                    <a:pt x="189" y="137"/>
                  </a:moveTo>
                  <a:cubicBezTo>
                    <a:pt x="272" y="57"/>
                    <a:pt x="383" y="13"/>
                    <a:pt x="496" y="0"/>
                  </a:cubicBezTo>
                  <a:cubicBezTo>
                    <a:pt x="507" y="65"/>
                    <a:pt x="510" y="132"/>
                    <a:pt x="506" y="198"/>
                  </a:cubicBezTo>
                  <a:cubicBezTo>
                    <a:pt x="353" y="235"/>
                    <a:pt x="206" y="309"/>
                    <a:pt x="103" y="429"/>
                  </a:cubicBezTo>
                  <a:cubicBezTo>
                    <a:pt x="59" y="478"/>
                    <a:pt x="32" y="537"/>
                    <a:pt x="0" y="594"/>
                  </a:cubicBezTo>
                  <a:cubicBezTo>
                    <a:pt x="9" y="427"/>
                    <a:pt x="66" y="255"/>
                    <a:pt x="189"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2"/>
            <p:cNvSpPr/>
            <p:nvPr/>
          </p:nvSpPr>
          <p:spPr bwMode="auto">
            <a:xfrm>
              <a:off x="2429" y="1555"/>
              <a:ext cx="889" cy="845"/>
            </a:xfrm>
            <a:custGeom>
              <a:avLst/>
              <a:gdLst>
                <a:gd name="T0" fmla="*/ 172 w 500"/>
                <a:gd name="T1" fmla="*/ 165 h 476"/>
                <a:gd name="T2" fmla="*/ 500 w 500"/>
                <a:gd name="T3" fmla="*/ 0 h 476"/>
                <a:gd name="T4" fmla="*/ 332 w 500"/>
                <a:gd name="T5" fmla="*/ 367 h 476"/>
                <a:gd name="T6" fmla="*/ 0 w 500"/>
                <a:gd name="T7" fmla="*/ 476 h 476"/>
                <a:gd name="T8" fmla="*/ 172 w 500"/>
                <a:gd name="T9" fmla="*/ 165 h 476"/>
              </a:gdLst>
              <a:ahLst/>
              <a:cxnLst>
                <a:cxn ang="0">
                  <a:pos x="T0" y="T1"/>
                </a:cxn>
                <a:cxn ang="0">
                  <a:pos x="T2" y="T3"/>
                </a:cxn>
                <a:cxn ang="0">
                  <a:pos x="T4" y="T5"/>
                </a:cxn>
                <a:cxn ang="0">
                  <a:pos x="T6" y="T7"/>
                </a:cxn>
                <a:cxn ang="0">
                  <a:pos x="T8" y="T9"/>
                </a:cxn>
              </a:cxnLst>
              <a:rect l="0" t="0" r="r" b="b"/>
              <a:pathLst>
                <a:path w="500" h="476">
                  <a:moveTo>
                    <a:pt x="172" y="165"/>
                  </a:moveTo>
                  <a:cubicBezTo>
                    <a:pt x="265" y="82"/>
                    <a:pt x="380" y="29"/>
                    <a:pt x="500" y="0"/>
                  </a:cubicBezTo>
                  <a:cubicBezTo>
                    <a:pt x="488" y="136"/>
                    <a:pt x="441" y="278"/>
                    <a:pt x="332" y="367"/>
                  </a:cubicBezTo>
                  <a:cubicBezTo>
                    <a:pt x="240" y="443"/>
                    <a:pt x="118" y="473"/>
                    <a:pt x="0" y="476"/>
                  </a:cubicBezTo>
                  <a:cubicBezTo>
                    <a:pt x="15" y="355"/>
                    <a:pt x="81" y="244"/>
                    <a:pt x="172"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3"/>
            <p:cNvSpPr/>
            <p:nvPr/>
          </p:nvSpPr>
          <p:spPr bwMode="auto">
            <a:xfrm>
              <a:off x="1817" y="2430"/>
              <a:ext cx="1317" cy="245"/>
            </a:xfrm>
            <a:custGeom>
              <a:avLst/>
              <a:gdLst>
                <a:gd name="T0" fmla="*/ 0 w 741"/>
                <a:gd name="T1" fmla="*/ 135 h 138"/>
                <a:gd name="T2" fmla="*/ 741 w 741"/>
                <a:gd name="T3" fmla="*/ 135 h 138"/>
                <a:gd name="T4" fmla="*/ 0 w 741"/>
                <a:gd name="T5" fmla="*/ 135 h 138"/>
              </a:gdLst>
              <a:ahLst/>
              <a:cxnLst>
                <a:cxn ang="0">
                  <a:pos x="T0" y="T1"/>
                </a:cxn>
                <a:cxn ang="0">
                  <a:pos x="T2" y="T3"/>
                </a:cxn>
                <a:cxn ang="0">
                  <a:pos x="T4" y="T5"/>
                </a:cxn>
              </a:cxnLst>
              <a:rect l="0" t="0" r="r" b="b"/>
              <a:pathLst>
                <a:path w="741" h="138">
                  <a:moveTo>
                    <a:pt x="0" y="135"/>
                  </a:moveTo>
                  <a:cubicBezTo>
                    <a:pt x="223" y="0"/>
                    <a:pt x="518" y="2"/>
                    <a:pt x="741" y="135"/>
                  </a:cubicBezTo>
                  <a:cubicBezTo>
                    <a:pt x="494" y="138"/>
                    <a:pt x="247" y="138"/>
                    <a:pt x="0"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4"/>
            <p:cNvSpPr/>
            <p:nvPr/>
          </p:nvSpPr>
          <p:spPr bwMode="auto">
            <a:xfrm>
              <a:off x="3501" y="2831"/>
              <a:ext cx="42" cy="91"/>
            </a:xfrm>
            <a:custGeom>
              <a:avLst/>
              <a:gdLst>
                <a:gd name="T0" fmla="*/ 0 w 24"/>
                <a:gd name="T1" fmla="*/ 51 h 51"/>
                <a:gd name="T2" fmla="*/ 9 w 24"/>
                <a:gd name="T3" fmla="*/ 0 h 51"/>
                <a:gd name="T4" fmla="*/ 24 w 24"/>
                <a:gd name="T5" fmla="*/ 27 h 51"/>
                <a:gd name="T6" fmla="*/ 0 w 24"/>
                <a:gd name="T7" fmla="*/ 51 h 51"/>
              </a:gdLst>
              <a:ahLst/>
              <a:cxnLst>
                <a:cxn ang="0">
                  <a:pos x="T0" y="T1"/>
                </a:cxn>
                <a:cxn ang="0">
                  <a:pos x="T2" y="T3"/>
                </a:cxn>
                <a:cxn ang="0">
                  <a:pos x="T4" y="T5"/>
                </a:cxn>
                <a:cxn ang="0">
                  <a:pos x="T6" y="T7"/>
                </a:cxn>
              </a:cxnLst>
              <a:rect l="0" t="0" r="r" b="b"/>
              <a:pathLst>
                <a:path w="24" h="51">
                  <a:moveTo>
                    <a:pt x="0" y="51"/>
                  </a:moveTo>
                  <a:cubicBezTo>
                    <a:pt x="2" y="34"/>
                    <a:pt x="5" y="17"/>
                    <a:pt x="9" y="0"/>
                  </a:cubicBezTo>
                  <a:cubicBezTo>
                    <a:pt x="13" y="7"/>
                    <a:pt x="20" y="20"/>
                    <a:pt x="24" y="27"/>
                  </a:cubicBezTo>
                  <a:cubicBezTo>
                    <a:pt x="16" y="35"/>
                    <a:pt x="8" y="43"/>
                    <a:pt x="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0" name="Group 16"/>
          <p:cNvGrpSpPr>
            <a:grpSpLocks noChangeAspect="1"/>
          </p:cNvGrpSpPr>
          <p:nvPr/>
        </p:nvGrpSpPr>
        <p:grpSpPr bwMode="auto">
          <a:xfrm>
            <a:off x="7736978" y="1634947"/>
            <a:ext cx="384338" cy="563146"/>
            <a:chOff x="1817" y="393"/>
            <a:chExt cx="1726" cy="2529"/>
          </a:xfrm>
          <a:gradFill>
            <a:gsLst>
              <a:gs pos="0">
                <a:srgbClr val="569C00"/>
              </a:gs>
              <a:gs pos="100000">
                <a:srgbClr val="0A7A04"/>
              </a:gs>
            </a:gsLst>
            <a:lin ang="5400000" scaled="1"/>
          </a:gradFill>
        </p:grpSpPr>
        <p:sp>
          <p:nvSpPr>
            <p:cNvPr id="31" name="Freeform 17"/>
            <p:cNvSpPr/>
            <p:nvPr/>
          </p:nvSpPr>
          <p:spPr bwMode="auto">
            <a:xfrm>
              <a:off x="2372" y="393"/>
              <a:ext cx="473" cy="1758"/>
            </a:xfrm>
            <a:custGeom>
              <a:avLst/>
              <a:gdLst>
                <a:gd name="T0" fmla="*/ 0 w 266"/>
                <a:gd name="T1" fmla="*/ 0 h 990"/>
                <a:gd name="T2" fmla="*/ 266 w 266"/>
                <a:gd name="T3" fmla="*/ 494 h 990"/>
                <a:gd name="T4" fmla="*/ 95 w 266"/>
                <a:gd name="T5" fmla="*/ 688 h 990"/>
                <a:gd name="T6" fmla="*/ 0 w 266"/>
                <a:gd name="T7" fmla="*/ 990 h 990"/>
                <a:gd name="T8" fmla="*/ 0 w 266"/>
                <a:gd name="T9" fmla="*/ 0 h 990"/>
              </a:gdLst>
              <a:ahLst/>
              <a:cxnLst>
                <a:cxn ang="0">
                  <a:pos x="T0" y="T1"/>
                </a:cxn>
                <a:cxn ang="0">
                  <a:pos x="T2" y="T3"/>
                </a:cxn>
                <a:cxn ang="0">
                  <a:pos x="T4" y="T5"/>
                </a:cxn>
                <a:cxn ang="0">
                  <a:pos x="T6" y="T7"/>
                </a:cxn>
                <a:cxn ang="0">
                  <a:pos x="T8" y="T9"/>
                </a:cxn>
              </a:cxnLst>
              <a:rect l="0" t="0" r="r" b="b"/>
              <a:pathLst>
                <a:path w="266" h="990">
                  <a:moveTo>
                    <a:pt x="0" y="0"/>
                  </a:moveTo>
                  <a:cubicBezTo>
                    <a:pt x="134" y="134"/>
                    <a:pt x="239" y="304"/>
                    <a:pt x="266" y="494"/>
                  </a:cubicBezTo>
                  <a:cubicBezTo>
                    <a:pt x="198" y="548"/>
                    <a:pt x="135" y="610"/>
                    <a:pt x="95" y="688"/>
                  </a:cubicBezTo>
                  <a:cubicBezTo>
                    <a:pt x="42" y="781"/>
                    <a:pt x="21" y="886"/>
                    <a:pt x="0" y="990"/>
                  </a:cubicBezTo>
                  <a:cubicBezTo>
                    <a:pt x="1" y="660"/>
                    <a:pt x="1" y="33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8"/>
            <p:cNvSpPr/>
            <p:nvPr/>
          </p:nvSpPr>
          <p:spPr bwMode="auto">
            <a:xfrm>
              <a:off x="2105" y="404"/>
              <a:ext cx="231" cy="575"/>
            </a:xfrm>
            <a:custGeom>
              <a:avLst/>
              <a:gdLst>
                <a:gd name="T0" fmla="*/ 0 w 130"/>
                <a:gd name="T1" fmla="*/ 154 h 324"/>
                <a:gd name="T2" fmla="*/ 125 w 130"/>
                <a:gd name="T3" fmla="*/ 0 h 324"/>
                <a:gd name="T4" fmla="*/ 125 w 130"/>
                <a:gd name="T5" fmla="*/ 324 h 324"/>
                <a:gd name="T6" fmla="*/ 0 w 130"/>
                <a:gd name="T7" fmla="*/ 154 h 324"/>
              </a:gdLst>
              <a:ahLst/>
              <a:cxnLst>
                <a:cxn ang="0">
                  <a:pos x="T0" y="T1"/>
                </a:cxn>
                <a:cxn ang="0">
                  <a:pos x="T2" y="T3"/>
                </a:cxn>
                <a:cxn ang="0">
                  <a:pos x="T4" y="T5"/>
                </a:cxn>
                <a:cxn ang="0">
                  <a:pos x="T6" y="T7"/>
                </a:cxn>
              </a:cxnLst>
              <a:rect l="0" t="0" r="r" b="b"/>
              <a:pathLst>
                <a:path w="130" h="324">
                  <a:moveTo>
                    <a:pt x="0" y="154"/>
                  </a:moveTo>
                  <a:cubicBezTo>
                    <a:pt x="31" y="95"/>
                    <a:pt x="78" y="46"/>
                    <a:pt x="125" y="0"/>
                  </a:cubicBezTo>
                  <a:cubicBezTo>
                    <a:pt x="130" y="108"/>
                    <a:pt x="130" y="216"/>
                    <a:pt x="125" y="324"/>
                  </a:cubicBezTo>
                  <a:cubicBezTo>
                    <a:pt x="82" y="269"/>
                    <a:pt x="31" y="218"/>
                    <a:pt x="0"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9"/>
            <p:cNvSpPr/>
            <p:nvPr/>
          </p:nvSpPr>
          <p:spPr bwMode="auto">
            <a:xfrm>
              <a:off x="1954" y="724"/>
              <a:ext cx="412" cy="633"/>
            </a:xfrm>
            <a:custGeom>
              <a:avLst/>
              <a:gdLst>
                <a:gd name="T0" fmla="*/ 65 w 232"/>
                <a:gd name="T1" fmla="*/ 0 h 357"/>
                <a:gd name="T2" fmla="*/ 186 w 232"/>
                <a:gd name="T3" fmla="*/ 154 h 357"/>
                <a:gd name="T4" fmla="*/ 210 w 232"/>
                <a:gd name="T5" fmla="*/ 357 h 357"/>
                <a:gd name="T6" fmla="*/ 56 w 232"/>
                <a:gd name="T7" fmla="*/ 200 h 357"/>
                <a:gd name="T8" fmla="*/ 0 w 232"/>
                <a:gd name="T9" fmla="*/ 130 h 357"/>
                <a:gd name="T10" fmla="*/ 65 w 232"/>
                <a:gd name="T11" fmla="*/ 0 h 357"/>
              </a:gdLst>
              <a:ahLst/>
              <a:cxnLst>
                <a:cxn ang="0">
                  <a:pos x="T0" y="T1"/>
                </a:cxn>
                <a:cxn ang="0">
                  <a:pos x="T2" y="T3"/>
                </a:cxn>
                <a:cxn ang="0">
                  <a:pos x="T4" y="T5"/>
                </a:cxn>
                <a:cxn ang="0">
                  <a:pos x="T6" y="T7"/>
                </a:cxn>
                <a:cxn ang="0">
                  <a:pos x="T8" y="T9"/>
                </a:cxn>
                <a:cxn ang="0">
                  <a:pos x="T10" y="T11"/>
                </a:cxn>
              </a:cxnLst>
              <a:rect l="0" t="0" r="r" b="b"/>
              <a:pathLst>
                <a:path w="232" h="357">
                  <a:moveTo>
                    <a:pt x="65" y="0"/>
                  </a:moveTo>
                  <a:cubicBezTo>
                    <a:pt x="107" y="50"/>
                    <a:pt x="146" y="102"/>
                    <a:pt x="186" y="154"/>
                  </a:cubicBezTo>
                  <a:cubicBezTo>
                    <a:pt x="232" y="211"/>
                    <a:pt x="210" y="290"/>
                    <a:pt x="210" y="357"/>
                  </a:cubicBezTo>
                  <a:cubicBezTo>
                    <a:pt x="154" y="309"/>
                    <a:pt x="108" y="252"/>
                    <a:pt x="56" y="200"/>
                  </a:cubicBezTo>
                  <a:cubicBezTo>
                    <a:pt x="36" y="178"/>
                    <a:pt x="13" y="157"/>
                    <a:pt x="0" y="130"/>
                  </a:cubicBezTo>
                  <a:cubicBezTo>
                    <a:pt x="12" y="82"/>
                    <a:pt x="41" y="42"/>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0"/>
            <p:cNvSpPr/>
            <p:nvPr/>
          </p:nvSpPr>
          <p:spPr bwMode="auto">
            <a:xfrm>
              <a:off x="1831" y="1006"/>
              <a:ext cx="514" cy="1358"/>
            </a:xfrm>
            <a:custGeom>
              <a:avLst/>
              <a:gdLst>
                <a:gd name="T0" fmla="*/ 34 w 289"/>
                <a:gd name="T1" fmla="*/ 384 h 765"/>
                <a:gd name="T2" fmla="*/ 55 w 289"/>
                <a:gd name="T3" fmla="*/ 0 h 765"/>
                <a:gd name="T4" fmla="*/ 256 w 289"/>
                <a:gd name="T5" fmla="*/ 214 h 765"/>
                <a:gd name="T6" fmla="*/ 283 w 289"/>
                <a:gd name="T7" fmla="*/ 329 h 765"/>
                <a:gd name="T8" fmla="*/ 279 w 289"/>
                <a:gd name="T9" fmla="*/ 765 h 765"/>
                <a:gd name="T10" fmla="*/ 34 w 289"/>
                <a:gd name="T11" fmla="*/ 384 h 765"/>
              </a:gdLst>
              <a:ahLst/>
              <a:cxnLst>
                <a:cxn ang="0">
                  <a:pos x="T0" y="T1"/>
                </a:cxn>
                <a:cxn ang="0">
                  <a:pos x="T2" y="T3"/>
                </a:cxn>
                <a:cxn ang="0">
                  <a:pos x="T4" y="T5"/>
                </a:cxn>
                <a:cxn ang="0">
                  <a:pos x="T6" y="T7"/>
                </a:cxn>
                <a:cxn ang="0">
                  <a:pos x="T8" y="T9"/>
                </a:cxn>
                <a:cxn ang="0">
                  <a:pos x="T10" y="T11"/>
                </a:cxn>
              </a:cxnLst>
              <a:rect l="0" t="0" r="r" b="b"/>
              <a:pathLst>
                <a:path w="289" h="765">
                  <a:moveTo>
                    <a:pt x="34" y="384"/>
                  </a:moveTo>
                  <a:cubicBezTo>
                    <a:pt x="0" y="258"/>
                    <a:pt x="7" y="122"/>
                    <a:pt x="55" y="0"/>
                  </a:cubicBezTo>
                  <a:cubicBezTo>
                    <a:pt x="124" y="70"/>
                    <a:pt x="189" y="143"/>
                    <a:pt x="256" y="214"/>
                  </a:cubicBezTo>
                  <a:cubicBezTo>
                    <a:pt x="289" y="243"/>
                    <a:pt x="282" y="290"/>
                    <a:pt x="283" y="329"/>
                  </a:cubicBezTo>
                  <a:cubicBezTo>
                    <a:pt x="279" y="474"/>
                    <a:pt x="286" y="620"/>
                    <a:pt x="279" y="765"/>
                  </a:cubicBezTo>
                  <a:cubicBezTo>
                    <a:pt x="163" y="665"/>
                    <a:pt x="76" y="531"/>
                    <a:pt x="34" y="3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1"/>
            <p:cNvSpPr/>
            <p:nvPr/>
          </p:nvSpPr>
          <p:spPr bwMode="auto">
            <a:xfrm>
              <a:off x="2420" y="1159"/>
              <a:ext cx="906" cy="1054"/>
            </a:xfrm>
            <a:custGeom>
              <a:avLst/>
              <a:gdLst>
                <a:gd name="T0" fmla="*/ 189 w 510"/>
                <a:gd name="T1" fmla="*/ 137 h 594"/>
                <a:gd name="T2" fmla="*/ 496 w 510"/>
                <a:gd name="T3" fmla="*/ 0 h 594"/>
                <a:gd name="T4" fmla="*/ 506 w 510"/>
                <a:gd name="T5" fmla="*/ 198 h 594"/>
                <a:gd name="T6" fmla="*/ 103 w 510"/>
                <a:gd name="T7" fmla="*/ 429 h 594"/>
                <a:gd name="T8" fmla="*/ 0 w 510"/>
                <a:gd name="T9" fmla="*/ 594 h 594"/>
                <a:gd name="T10" fmla="*/ 189 w 510"/>
                <a:gd name="T11" fmla="*/ 137 h 594"/>
              </a:gdLst>
              <a:ahLst/>
              <a:cxnLst>
                <a:cxn ang="0">
                  <a:pos x="T0" y="T1"/>
                </a:cxn>
                <a:cxn ang="0">
                  <a:pos x="T2" y="T3"/>
                </a:cxn>
                <a:cxn ang="0">
                  <a:pos x="T4" y="T5"/>
                </a:cxn>
                <a:cxn ang="0">
                  <a:pos x="T6" y="T7"/>
                </a:cxn>
                <a:cxn ang="0">
                  <a:pos x="T8" y="T9"/>
                </a:cxn>
                <a:cxn ang="0">
                  <a:pos x="T10" y="T11"/>
                </a:cxn>
              </a:cxnLst>
              <a:rect l="0" t="0" r="r" b="b"/>
              <a:pathLst>
                <a:path w="510" h="594">
                  <a:moveTo>
                    <a:pt x="189" y="137"/>
                  </a:moveTo>
                  <a:cubicBezTo>
                    <a:pt x="272" y="57"/>
                    <a:pt x="383" y="13"/>
                    <a:pt x="496" y="0"/>
                  </a:cubicBezTo>
                  <a:cubicBezTo>
                    <a:pt x="507" y="65"/>
                    <a:pt x="510" y="132"/>
                    <a:pt x="506" y="198"/>
                  </a:cubicBezTo>
                  <a:cubicBezTo>
                    <a:pt x="353" y="235"/>
                    <a:pt x="206" y="309"/>
                    <a:pt x="103" y="429"/>
                  </a:cubicBezTo>
                  <a:cubicBezTo>
                    <a:pt x="59" y="478"/>
                    <a:pt x="32" y="537"/>
                    <a:pt x="0" y="594"/>
                  </a:cubicBezTo>
                  <a:cubicBezTo>
                    <a:pt x="9" y="427"/>
                    <a:pt x="66" y="255"/>
                    <a:pt x="189"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2"/>
            <p:cNvSpPr/>
            <p:nvPr/>
          </p:nvSpPr>
          <p:spPr bwMode="auto">
            <a:xfrm>
              <a:off x="2429" y="1555"/>
              <a:ext cx="889" cy="845"/>
            </a:xfrm>
            <a:custGeom>
              <a:avLst/>
              <a:gdLst>
                <a:gd name="T0" fmla="*/ 172 w 500"/>
                <a:gd name="T1" fmla="*/ 165 h 476"/>
                <a:gd name="T2" fmla="*/ 500 w 500"/>
                <a:gd name="T3" fmla="*/ 0 h 476"/>
                <a:gd name="T4" fmla="*/ 332 w 500"/>
                <a:gd name="T5" fmla="*/ 367 h 476"/>
                <a:gd name="T6" fmla="*/ 0 w 500"/>
                <a:gd name="T7" fmla="*/ 476 h 476"/>
                <a:gd name="T8" fmla="*/ 172 w 500"/>
                <a:gd name="T9" fmla="*/ 165 h 476"/>
              </a:gdLst>
              <a:ahLst/>
              <a:cxnLst>
                <a:cxn ang="0">
                  <a:pos x="T0" y="T1"/>
                </a:cxn>
                <a:cxn ang="0">
                  <a:pos x="T2" y="T3"/>
                </a:cxn>
                <a:cxn ang="0">
                  <a:pos x="T4" y="T5"/>
                </a:cxn>
                <a:cxn ang="0">
                  <a:pos x="T6" y="T7"/>
                </a:cxn>
                <a:cxn ang="0">
                  <a:pos x="T8" y="T9"/>
                </a:cxn>
              </a:cxnLst>
              <a:rect l="0" t="0" r="r" b="b"/>
              <a:pathLst>
                <a:path w="500" h="476">
                  <a:moveTo>
                    <a:pt x="172" y="165"/>
                  </a:moveTo>
                  <a:cubicBezTo>
                    <a:pt x="265" y="82"/>
                    <a:pt x="380" y="29"/>
                    <a:pt x="500" y="0"/>
                  </a:cubicBezTo>
                  <a:cubicBezTo>
                    <a:pt x="488" y="136"/>
                    <a:pt x="441" y="278"/>
                    <a:pt x="332" y="367"/>
                  </a:cubicBezTo>
                  <a:cubicBezTo>
                    <a:pt x="240" y="443"/>
                    <a:pt x="118" y="473"/>
                    <a:pt x="0" y="476"/>
                  </a:cubicBezTo>
                  <a:cubicBezTo>
                    <a:pt x="15" y="355"/>
                    <a:pt x="81" y="244"/>
                    <a:pt x="172"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3"/>
            <p:cNvSpPr/>
            <p:nvPr/>
          </p:nvSpPr>
          <p:spPr bwMode="auto">
            <a:xfrm>
              <a:off x="1817" y="2430"/>
              <a:ext cx="1317" cy="245"/>
            </a:xfrm>
            <a:custGeom>
              <a:avLst/>
              <a:gdLst>
                <a:gd name="T0" fmla="*/ 0 w 741"/>
                <a:gd name="T1" fmla="*/ 135 h 138"/>
                <a:gd name="T2" fmla="*/ 741 w 741"/>
                <a:gd name="T3" fmla="*/ 135 h 138"/>
                <a:gd name="T4" fmla="*/ 0 w 741"/>
                <a:gd name="T5" fmla="*/ 135 h 138"/>
              </a:gdLst>
              <a:ahLst/>
              <a:cxnLst>
                <a:cxn ang="0">
                  <a:pos x="T0" y="T1"/>
                </a:cxn>
                <a:cxn ang="0">
                  <a:pos x="T2" y="T3"/>
                </a:cxn>
                <a:cxn ang="0">
                  <a:pos x="T4" y="T5"/>
                </a:cxn>
              </a:cxnLst>
              <a:rect l="0" t="0" r="r" b="b"/>
              <a:pathLst>
                <a:path w="741" h="138">
                  <a:moveTo>
                    <a:pt x="0" y="135"/>
                  </a:moveTo>
                  <a:cubicBezTo>
                    <a:pt x="223" y="0"/>
                    <a:pt x="518" y="2"/>
                    <a:pt x="741" y="135"/>
                  </a:cubicBezTo>
                  <a:cubicBezTo>
                    <a:pt x="494" y="138"/>
                    <a:pt x="247" y="138"/>
                    <a:pt x="0"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4"/>
            <p:cNvSpPr/>
            <p:nvPr/>
          </p:nvSpPr>
          <p:spPr bwMode="auto">
            <a:xfrm>
              <a:off x="3501" y="2831"/>
              <a:ext cx="42" cy="91"/>
            </a:xfrm>
            <a:custGeom>
              <a:avLst/>
              <a:gdLst>
                <a:gd name="T0" fmla="*/ 0 w 24"/>
                <a:gd name="T1" fmla="*/ 51 h 51"/>
                <a:gd name="T2" fmla="*/ 9 w 24"/>
                <a:gd name="T3" fmla="*/ 0 h 51"/>
                <a:gd name="T4" fmla="*/ 24 w 24"/>
                <a:gd name="T5" fmla="*/ 27 h 51"/>
                <a:gd name="T6" fmla="*/ 0 w 24"/>
                <a:gd name="T7" fmla="*/ 51 h 51"/>
              </a:gdLst>
              <a:ahLst/>
              <a:cxnLst>
                <a:cxn ang="0">
                  <a:pos x="T0" y="T1"/>
                </a:cxn>
                <a:cxn ang="0">
                  <a:pos x="T2" y="T3"/>
                </a:cxn>
                <a:cxn ang="0">
                  <a:pos x="T4" y="T5"/>
                </a:cxn>
                <a:cxn ang="0">
                  <a:pos x="T6" y="T7"/>
                </a:cxn>
              </a:cxnLst>
              <a:rect l="0" t="0" r="r" b="b"/>
              <a:pathLst>
                <a:path w="24" h="51">
                  <a:moveTo>
                    <a:pt x="0" y="51"/>
                  </a:moveTo>
                  <a:cubicBezTo>
                    <a:pt x="2" y="34"/>
                    <a:pt x="5" y="17"/>
                    <a:pt x="9" y="0"/>
                  </a:cubicBezTo>
                  <a:cubicBezTo>
                    <a:pt x="13" y="7"/>
                    <a:pt x="20" y="20"/>
                    <a:pt x="24" y="27"/>
                  </a:cubicBezTo>
                  <a:cubicBezTo>
                    <a:pt x="16" y="35"/>
                    <a:pt x="8" y="43"/>
                    <a:pt x="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9" name="Group 16"/>
          <p:cNvGrpSpPr>
            <a:grpSpLocks noChangeAspect="1"/>
          </p:cNvGrpSpPr>
          <p:nvPr/>
        </p:nvGrpSpPr>
        <p:grpSpPr bwMode="auto">
          <a:xfrm>
            <a:off x="4187662" y="3620158"/>
            <a:ext cx="384338" cy="563146"/>
            <a:chOff x="1817" y="393"/>
            <a:chExt cx="1726" cy="2529"/>
          </a:xfrm>
          <a:gradFill>
            <a:gsLst>
              <a:gs pos="0">
                <a:srgbClr val="569C00"/>
              </a:gs>
              <a:gs pos="100000">
                <a:srgbClr val="0A7A04"/>
              </a:gs>
            </a:gsLst>
            <a:lin ang="5400000" scaled="1"/>
          </a:gradFill>
        </p:grpSpPr>
        <p:sp>
          <p:nvSpPr>
            <p:cNvPr id="40" name="Freeform 17"/>
            <p:cNvSpPr/>
            <p:nvPr/>
          </p:nvSpPr>
          <p:spPr bwMode="auto">
            <a:xfrm>
              <a:off x="2372" y="393"/>
              <a:ext cx="473" cy="1758"/>
            </a:xfrm>
            <a:custGeom>
              <a:avLst/>
              <a:gdLst>
                <a:gd name="T0" fmla="*/ 0 w 266"/>
                <a:gd name="T1" fmla="*/ 0 h 990"/>
                <a:gd name="T2" fmla="*/ 266 w 266"/>
                <a:gd name="T3" fmla="*/ 494 h 990"/>
                <a:gd name="T4" fmla="*/ 95 w 266"/>
                <a:gd name="T5" fmla="*/ 688 h 990"/>
                <a:gd name="T6" fmla="*/ 0 w 266"/>
                <a:gd name="T7" fmla="*/ 990 h 990"/>
                <a:gd name="T8" fmla="*/ 0 w 266"/>
                <a:gd name="T9" fmla="*/ 0 h 990"/>
              </a:gdLst>
              <a:ahLst/>
              <a:cxnLst>
                <a:cxn ang="0">
                  <a:pos x="T0" y="T1"/>
                </a:cxn>
                <a:cxn ang="0">
                  <a:pos x="T2" y="T3"/>
                </a:cxn>
                <a:cxn ang="0">
                  <a:pos x="T4" y="T5"/>
                </a:cxn>
                <a:cxn ang="0">
                  <a:pos x="T6" y="T7"/>
                </a:cxn>
                <a:cxn ang="0">
                  <a:pos x="T8" y="T9"/>
                </a:cxn>
              </a:cxnLst>
              <a:rect l="0" t="0" r="r" b="b"/>
              <a:pathLst>
                <a:path w="266" h="990">
                  <a:moveTo>
                    <a:pt x="0" y="0"/>
                  </a:moveTo>
                  <a:cubicBezTo>
                    <a:pt x="134" y="134"/>
                    <a:pt x="239" y="304"/>
                    <a:pt x="266" y="494"/>
                  </a:cubicBezTo>
                  <a:cubicBezTo>
                    <a:pt x="198" y="548"/>
                    <a:pt x="135" y="610"/>
                    <a:pt x="95" y="688"/>
                  </a:cubicBezTo>
                  <a:cubicBezTo>
                    <a:pt x="42" y="781"/>
                    <a:pt x="21" y="886"/>
                    <a:pt x="0" y="990"/>
                  </a:cubicBezTo>
                  <a:cubicBezTo>
                    <a:pt x="1" y="660"/>
                    <a:pt x="1" y="33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18"/>
            <p:cNvSpPr/>
            <p:nvPr/>
          </p:nvSpPr>
          <p:spPr bwMode="auto">
            <a:xfrm>
              <a:off x="2105" y="404"/>
              <a:ext cx="231" cy="575"/>
            </a:xfrm>
            <a:custGeom>
              <a:avLst/>
              <a:gdLst>
                <a:gd name="T0" fmla="*/ 0 w 130"/>
                <a:gd name="T1" fmla="*/ 154 h 324"/>
                <a:gd name="T2" fmla="*/ 125 w 130"/>
                <a:gd name="T3" fmla="*/ 0 h 324"/>
                <a:gd name="T4" fmla="*/ 125 w 130"/>
                <a:gd name="T5" fmla="*/ 324 h 324"/>
                <a:gd name="T6" fmla="*/ 0 w 130"/>
                <a:gd name="T7" fmla="*/ 154 h 324"/>
              </a:gdLst>
              <a:ahLst/>
              <a:cxnLst>
                <a:cxn ang="0">
                  <a:pos x="T0" y="T1"/>
                </a:cxn>
                <a:cxn ang="0">
                  <a:pos x="T2" y="T3"/>
                </a:cxn>
                <a:cxn ang="0">
                  <a:pos x="T4" y="T5"/>
                </a:cxn>
                <a:cxn ang="0">
                  <a:pos x="T6" y="T7"/>
                </a:cxn>
              </a:cxnLst>
              <a:rect l="0" t="0" r="r" b="b"/>
              <a:pathLst>
                <a:path w="130" h="324">
                  <a:moveTo>
                    <a:pt x="0" y="154"/>
                  </a:moveTo>
                  <a:cubicBezTo>
                    <a:pt x="31" y="95"/>
                    <a:pt x="78" y="46"/>
                    <a:pt x="125" y="0"/>
                  </a:cubicBezTo>
                  <a:cubicBezTo>
                    <a:pt x="130" y="108"/>
                    <a:pt x="130" y="216"/>
                    <a:pt x="125" y="324"/>
                  </a:cubicBezTo>
                  <a:cubicBezTo>
                    <a:pt x="82" y="269"/>
                    <a:pt x="31" y="218"/>
                    <a:pt x="0"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9"/>
            <p:cNvSpPr/>
            <p:nvPr/>
          </p:nvSpPr>
          <p:spPr bwMode="auto">
            <a:xfrm>
              <a:off x="1954" y="724"/>
              <a:ext cx="412" cy="633"/>
            </a:xfrm>
            <a:custGeom>
              <a:avLst/>
              <a:gdLst>
                <a:gd name="T0" fmla="*/ 65 w 232"/>
                <a:gd name="T1" fmla="*/ 0 h 357"/>
                <a:gd name="T2" fmla="*/ 186 w 232"/>
                <a:gd name="T3" fmla="*/ 154 h 357"/>
                <a:gd name="T4" fmla="*/ 210 w 232"/>
                <a:gd name="T5" fmla="*/ 357 h 357"/>
                <a:gd name="T6" fmla="*/ 56 w 232"/>
                <a:gd name="T7" fmla="*/ 200 h 357"/>
                <a:gd name="T8" fmla="*/ 0 w 232"/>
                <a:gd name="T9" fmla="*/ 130 h 357"/>
                <a:gd name="T10" fmla="*/ 65 w 232"/>
                <a:gd name="T11" fmla="*/ 0 h 357"/>
              </a:gdLst>
              <a:ahLst/>
              <a:cxnLst>
                <a:cxn ang="0">
                  <a:pos x="T0" y="T1"/>
                </a:cxn>
                <a:cxn ang="0">
                  <a:pos x="T2" y="T3"/>
                </a:cxn>
                <a:cxn ang="0">
                  <a:pos x="T4" y="T5"/>
                </a:cxn>
                <a:cxn ang="0">
                  <a:pos x="T6" y="T7"/>
                </a:cxn>
                <a:cxn ang="0">
                  <a:pos x="T8" y="T9"/>
                </a:cxn>
                <a:cxn ang="0">
                  <a:pos x="T10" y="T11"/>
                </a:cxn>
              </a:cxnLst>
              <a:rect l="0" t="0" r="r" b="b"/>
              <a:pathLst>
                <a:path w="232" h="357">
                  <a:moveTo>
                    <a:pt x="65" y="0"/>
                  </a:moveTo>
                  <a:cubicBezTo>
                    <a:pt x="107" y="50"/>
                    <a:pt x="146" y="102"/>
                    <a:pt x="186" y="154"/>
                  </a:cubicBezTo>
                  <a:cubicBezTo>
                    <a:pt x="232" y="211"/>
                    <a:pt x="210" y="290"/>
                    <a:pt x="210" y="357"/>
                  </a:cubicBezTo>
                  <a:cubicBezTo>
                    <a:pt x="154" y="309"/>
                    <a:pt x="108" y="252"/>
                    <a:pt x="56" y="200"/>
                  </a:cubicBezTo>
                  <a:cubicBezTo>
                    <a:pt x="36" y="178"/>
                    <a:pt x="13" y="157"/>
                    <a:pt x="0" y="130"/>
                  </a:cubicBezTo>
                  <a:cubicBezTo>
                    <a:pt x="12" y="82"/>
                    <a:pt x="41" y="42"/>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0"/>
            <p:cNvSpPr/>
            <p:nvPr/>
          </p:nvSpPr>
          <p:spPr bwMode="auto">
            <a:xfrm>
              <a:off x="1831" y="1006"/>
              <a:ext cx="514" cy="1358"/>
            </a:xfrm>
            <a:custGeom>
              <a:avLst/>
              <a:gdLst>
                <a:gd name="T0" fmla="*/ 34 w 289"/>
                <a:gd name="T1" fmla="*/ 384 h 765"/>
                <a:gd name="T2" fmla="*/ 55 w 289"/>
                <a:gd name="T3" fmla="*/ 0 h 765"/>
                <a:gd name="T4" fmla="*/ 256 w 289"/>
                <a:gd name="T5" fmla="*/ 214 h 765"/>
                <a:gd name="T6" fmla="*/ 283 w 289"/>
                <a:gd name="T7" fmla="*/ 329 h 765"/>
                <a:gd name="T8" fmla="*/ 279 w 289"/>
                <a:gd name="T9" fmla="*/ 765 h 765"/>
                <a:gd name="T10" fmla="*/ 34 w 289"/>
                <a:gd name="T11" fmla="*/ 384 h 765"/>
              </a:gdLst>
              <a:ahLst/>
              <a:cxnLst>
                <a:cxn ang="0">
                  <a:pos x="T0" y="T1"/>
                </a:cxn>
                <a:cxn ang="0">
                  <a:pos x="T2" y="T3"/>
                </a:cxn>
                <a:cxn ang="0">
                  <a:pos x="T4" y="T5"/>
                </a:cxn>
                <a:cxn ang="0">
                  <a:pos x="T6" y="T7"/>
                </a:cxn>
                <a:cxn ang="0">
                  <a:pos x="T8" y="T9"/>
                </a:cxn>
                <a:cxn ang="0">
                  <a:pos x="T10" y="T11"/>
                </a:cxn>
              </a:cxnLst>
              <a:rect l="0" t="0" r="r" b="b"/>
              <a:pathLst>
                <a:path w="289" h="765">
                  <a:moveTo>
                    <a:pt x="34" y="384"/>
                  </a:moveTo>
                  <a:cubicBezTo>
                    <a:pt x="0" y="258"/>
                    <a:pt x="7" y="122"/>
                    <a:pt x="55" y="0"/>
                  </a:cubicBezTo>
                  <a:cubicBezTo>
                    <a:pt x="124" y="70"/>
                    <a:pt x="189" y="143"/>
                    <a:pt x="256" y="214"/>
                  </a:cubicBezTo>
                  <a:cubicBezTo>
                    <a:pt x="289" y="243"/>
                    <a:pt x="282" y="290"/>
                    <a:pt x="283" y="329"/>
                  </a:cubicBezTo>
                  <a:cubicBezTo>
                    <a:pt x="279" y="474"/>
                    <a:pt x="286" y="620"/>
                    <a:pt x="279" y="765"/>
                  </a:cubicBezTo>
                  <a:cubicBezTo>
                    <a:pt x="163" y="665"/>
                    <a:pt x="76" y="531"/>
                    <a:pt x="34" y="3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1"/>
            <p:cNvSpPr/>
            <p:nvPr/>
          </p:nvSpPr>
          <p:spPr bwMode="auto">
            <a:xfrm>
              <a:off x="2420" y="1159"/>
              <a:ext cx="906" cy="1054"/>
            </a:xfrm>
            <a:custGeom>
              <a:avLst/>
              <a:gdLst>
                <a:gd name="T0" fmla="*/ 189 w 510"/>
                <a:gd name="T1" fmla="*/ 137 h 594"/>
                <a:gd name="T2" fmla="*/ 496 w 510"/>
                <a:gd name="T3" fmla="*/ 0 h 594"/>
                <a:gd name="T4" fmla="*/ 506 w 510"/>
                <a:gd name="T5" fmla="*/ 198 h 594"/>
                <a:gd name="T6" fmla="*/ 103 w 510"/>
                <a:gd name="T7" fmla="*/ 429 h 594"/>
                <a:gd name="T8" fmla="*/ 0 w 510"/>
                <a:gd name="T9" fmla="*/ 594 h 594"/>
                <a:gd name="T10" fmla="*/ 189 w 510"/>
                <a:gd name="T11" fmla="*/ 137 h 594"/>
              </a:gdLst>
              <a:ahLst/>
              <a:cxnLst>
                <a:cxn ang="0">
                  <a:pos x="T0" y="T1"/>
                </a:cxn>
                <a:cxn ang="0">
                  <a:pos x="T2" y="T3"/>
                </a:cxn>
                <a:cxn ang="0">
                  <a:pos x="T4" y="T5"/>
                </a:cxn>
                <a:cxn ang="0">
                  <a:pos x="T6" y="T7"/>
                </a:cxn>
                <a:cxn ang="0">
                  <a:pos x="T8" y="T9"/>
                </a:cxn>
                <a:cxn ang="0">
                  <a:pos x="T10" y="T11"/>
                </a:cxn>
              </a:cxnLst>
              <a:rect l="0" t="0" r="r" b="b"/>
              <a:pathLst>
                <a:path w="510" h="594">
                  <a:moveTo>
                    <a:pt x="189" y="137"/>
                  </a:moveTo>
                  <a:cubicBezTo>
                    <a:pt x="272" y="57"/>
                    <a:pt x="383" y="13"/>
                    <a:pt x="496" y="0"/>
                  </a:cubicBezTo>
                  <a:cubicBezTo>
                    <a:pt x="507" y="65"/>
                    <a:pt x="510" y="132"/>
                    <a:pt x="506" y="198"/>
                  </a:cubicBezTo>
                  <a:cubicBezTo>
                    <a:pt x="353" y="235"/>
                    <a:pt x="206" y="309"/>
                    <a:pt x="103" y="429"/>
                  </a:cubicBezTo>
                  <a:cubicBezTo>
                    <a:pt x="59" y="478"/>
                    <a:pt x="32" y="537"/>
                    <a:pt x="0" y="594"/>
                  </a:cubicBezTo>
                  <a:cubicBezTo>
                    <a:pt x="9" y="427"/>
                    <a:pt x="66" y="255"/>
                    <a:pt x="189"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22"/>
            <p:cNvSpPr/>
            <p:nvPr/>
          </p:nvSpPr>
          <p:spPr bwMode="auto">
            <a:xfrm>
              <a:off x="2429" y="1555"/>
              <a:ext cx="889" cy="845"/>
            </a:xfrm>
            <a:custGeom>
              <a:avLst/>
              <a:gdLst>
                <a:gd name="T0" fmla="*/ 172 w 500"/>
                <a:gd name="T1" fmla="*/ 165 h 476"/>
                <a:gd name="T2" fmla="*/ 500 w 500"/>
                <a:gd name="T3" fmla="*/ 0 h 476"/>
                <a:gd name="T4" fmla="*/ 332 w 500"/>
                <a:gd name="T5" fmla="*/ 367 h 476"/>
                <a:gd name="T6" fmla="*/ 0 w 500"/>
                <a:gd name="T7" fmla="*/ 476 h 476"/>
                <a:gd name="T8" fmla="*/ 172 w 500"/>
                <a:gd name="T9" fmla="*/ 165 h 476"/>
              </a:gdLst>
              <a:ahLst/>
              <a:cxnLst>
                <a:cxn ang="0">
                  <a:pos x="T0" y="T1"/>
                </a:cxn>
                <a:cxn ang="0">
                  <a:pos x="T2" y="T3"/>
                </a:cxn>
                <a:cxn ang="0">
                  <a:pos x="T4" y="T5"/>
                </a:cxn>
                <a:cxn ang="0">
                  <a:pos x="T6" y="T7"/>
                </a:cxn>
                <a:cxn ang="0">
                  <a:pos x="T8" y="T9"/>
                </a:cxn>
              </a:cxnLst>
              <a:rect l="0" t="0" r="r" b="b"/>
              <a:pathLst>
                <a:path w="500" h="476">
                  <a:moveTo>
                    <a:pt x="172" y="165"/>
                  </a:moveTo>
                  <a:cubicBezTo>
                    <a:pt x="265" y="82"/>
                    <a:pt x="380" y="29"/>
                    <a:pt x="500" y="0"/>
                  </a:cubicBezTo>
                  <a:cubicBezTo>
                    <a:pt x="488" y="136"/>
                    <a:pt x="441" y="278"/>
                    <a:pt x="332" y="367"/>
                  </a:cubicBezTo>
                  <a:cubicBezTo>
                    <a:pt x="240" y="443"/>
                    <a:pt x="118" y="473"/>
                    <a:pt x="0" y="476"/>
                  </a:cubicBezTo>
                  <a:cubicBezTo>
                    <a:pt x="15" y="355"/>
                    <a:pt x="81" y="244"/>
                    <a:pt x="172"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23"/>
            <p:cNvSpPr/>
            <p:nvPr/>
          </p:nvSpPr>
          <p:spPr bwMode="auto">
            <a:xfrm>
              <a:off x="1817" y="2430"/>
              <a:ext cx="1317" cy="245"/>
            </a:xfrm>
            <a:custGeom>
              <a:avLst/>
              <a:gdLst>
                <a:gd name="T0" fmla="*/ 0 w 741"/>
                <a:gd name="T1" fmla="*/ 135 h 138"/>
                <a:gd name="T2" fmla="*/ 741 w 741"/>
                <a:gd name="T3" fmla="*/ 135 h 138"/>
                <a:gd name="T4" fmla="*/ 0 w 741"/>
                <a:gd name="T5" fmla="*/ 135 h 138"/>
              </a:gdLst>
              <a:ahLst/>
              <a:cxnLst>
                <a:cxn ang="0">
                  <a:pos x="T0" y="T1"/>
                </a:cxn>
                <a:cxn ang="0">
                  <a:pos x="T2" y="T3"/>
                </a:cxn>
                <a:cxn ang="0">
                  <a:pos x="T4" y="T5"/>
                </a:cxn>
              </a:cxnLst>
              <a:rect l="0" t="0" r="r" b="b"/>
              <a:pathLst>
                <a:path w="741" h="138">
                  <a:moveTo>
                    <a:pt x="0" y="135"/>
                  </a:moveTo>
                  <a:cubicBezTo>
                    <a:pt x="223" y="0"/>
                    <a:pt x="518" y="2"/>
                    <a:pt x="741" y="135"/>
                  </a:cubicBezTo>
                  <a:cubicBezTo>
                    <a:pt x="494" y="138"/>
                    <a:pt x="247" y="138"/>
                    <a:pt x="0"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24"/>
            <p:cNvSpPr/>
            <p:nvPr/>
          </p:nvSpPr>
          <p:spPr bwMode="auto">
            <a:xfrm>
              <a:off x="3501" y="2831"/>
              <a:ext cx="42" cy="91"/>
            </a:xfrm>
            <a:custGeom>
              <a:avLst/>
              <a:gdLst>
                <a:gd name="T0" fmla="*/ 0 w 24"/>
                <a:gd name="T1" fmla="*/ 51 h 51"/>
                <a:gd name="T2" fmla="*/ 9 w 24"/>
                <a:gd name="T3" fmla="*/ 0 h 51"/>
                <a:gd name="T4" fmla="*/ 24 w 24"/>
                <a:gd name="T5" fmla="*/ 27 h 51"/>
                <a:gd name="T6" fmla="*/ 0 w 24"/>
                <a:gd name="T7" fmla="*/ 51 h 51"/>
              </a:gdLst>
              <a:ahLst/>
              <a:cxnLst>
                <a:cxn ang="0">
                  <a:pos x="T0" y="T1"/>
                </a:cxn>
                <a:cxn ang="0">
                  <a:pos x="T2" y="T3"/>
                </a:cxn>
                <a:cxn ang="0">
                  <a:pos x="T4" y="T5"/>
                </a:cxn>
                <a:cxn ang="0">
                  <a:pos x="T6" y="T7"/>
                </a:cxn>
              </a:cxnLst>
              <a:rect l="0" t="0" r="r" b="b"/>
              <a:pathLst>
                <a:path w="24" h="51">
                  <a:moveTo>
                    <a:pt x="0" y="51"/>
                  </a:moveTo>
                  <a:cubicBezTo>
                    <a:pt x="2" y="34"/>
                    <a:pt x="5" y="17"/>
                    <a:pt x="9" y="0"/>
                  </a:cubicBezTo>
                  <a:cubicBezTo>
                    <a:pt x="13" y="7"/>
                    <a:pt x="20" y="20"/>
                    <a:pt x="24" y="27"/>
                  </a:cubicBezTo>
                  <a:cubicBezTo>
                    <a:pt x="16" y="35"/>
                    <a:pt x="8" y="43"/>
                    <a:pt x="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8" name="Group 16"/>
          <p:cNvGrpSpPr>
            <a:grpSpLocks noChangeAspect="1"/>
          </p:cNvGrpSpPr>
          <p:nvPr/>
        </p:nvGrpSpPr>
        <p:grpSpPr bwMode="auto">
          <a:xfrm>
            <a:off x="7736978" y="3620158"/>
            <a:ext cx="384338" cy="563146"/>
            <a:chOff x="1817" y="393"/>
            <a:chExt cx="1726" cy="2529"/>
          </a:xfrm>
          <a:gradFill>
            <a:gsLst>
              <a:gs pos="0">
                <a:srgbClr val="569C00"/>
              </a:gs>
              <a:gs pos="100000">
                <a:srgbClr val="0A7A04"/>
              </a:gs>
            </a:gsLst>
            <a:lin ang="5400000" scaled="1"/>
          </a:gradFill>
        </p:grpSpPr>
        <p:sp>
          <p:nvSpPr>
            <p:cNvPr id="49" name="Freeform 17"/>
            <p:cNvSpPr/>
            <p:nvPr/>
          </p:nvSpPr>
          <p:spPr bwMode="auto">
            <a:xfrm>
              <a:off x="2372" y="393"/>
              <a:ext cx="473" cy="1758"/>
            </a:xfrm>
            <a:custGeom>
              <a:avLst/>
              <a:gdLst>
                <a:gd name="T0" fmla="*/ 0 w 266"/>
                <a:gd name="T1" fmla="*/ 0 h 990"/>
                <a:gd name="T2" fmla="*/ 266 w 266"/>
                <a:gd name="T3" fmla="*/ 494 h 990"/>
                <a:gd name="T4" fmla="*/ 95 w 266"/>
                <a:gd name="T5" fmla="*/ 688 h 990"/>
                <a:gd name="T6" fmla="*/ 0 w 266"/>
                <a:gd name="T7" fmla="*/ 990 h 990"/>
                <a:gd name="T8" fmla="*/ 0 w 266"/>
                <a:gd name="T9" fmla="*/ 0 h 990"/>
              </a:gdLst>
              <a:ahLst/>
              <a:cxnLst>
                <a:cxn ang="0">
                  <a:pos x="T0" y="T1"/>
                </a:cxn>
                <a:cxn ang="0">
                  <a:pos x="T2" y="T3"/>
                </a:cxn>
                <a:cxn ang="0">
                  <a:pos x="T4" y="T5"/>
                </a:cxn>
                <a:cxn ang="0">
                  <a:pos x="T6" y="T7"/>
                </a:cxn>
                <a:cxn ang="0">
                  <a:pos x="T8" y="T9"/>
                </a:cxn>
              </a:cxnLst>
              <a:rect l="0" t="0" r="r" b="b"/>
              <a:pathLst>
                <a:path w="266" h="990">
                  <a:moveTo>
                    <a:pt x="0" y="0"/>
                  </a:moveTo>
                  <a:cubicBezTo>
                    <a:pt x="134" y="134"/>
                    <a:pt x="239" y="304"/>
                    <a:pt x="266" y="494"/>
                  </a:cubicBezTo>
                  <a:cubicBezTo>
                    <a:pt x="198" y="548"/>
                    <a:pt x="135" y="610"/>
                    <a:pt x="95" y="688"/>
                  </a:cubicBezTo>
                  <a:cubicBezTo>
                    <a:pt x="42" y="781"/>
                    <a:pt x="21" y="886"/>
                    <a:pt x="0" y="990"/>
                  </a:cubicBezTo>
                  <a:cubicBezTo>
                    <a:pt x="1" y="660"/>
                    <a:pt x="1" y="33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8"/>
            <p:cNvSpPr/>
            <p:nvPr/>
          </p:nvSpPr>
          <p:spPr bwMode="auto">
            <a:xfrm>
              <a:off x="2105" y="404"/>
              <a:ext cx="231" cy="575"/>
            </a:xfrm>
            <a:custGeom>
              <a:avLst/>
              <a:gdLst>
                <a:gd name="T0" fmla="*/ 0 w 130"/>
                <a:gd name="T1" fmla="*/ 154 h 324"/>
                <a:gd name="T2" fmla="*/ 125 w 130"/>
                <a:gd name="T3" fmla="*/ 0 h 324"/>
                <a:gd name="T4" fmla="*/ 125 w 130"/>
                <a:gd name="T5" fmla="*/ 324 h 324"/>
                <a:gd name="T6" fmla="*/ 0 w 130"/>
                <a:gd name="T7" fmla="*/ 154 h 324"/>
              </a:gdLst>
              <a:ahLst/>
              <a:cxnLst>
                <a:cxn ang="0">
                  <a:pos x="T0" y="T1"/>
                </a:cxn>
                <a:cxn ang="0">
                  <a:pos x="T2" y="T3"/>
                </a:cxn>
                <a:cxn ang="0">
                  <a:pos x="T4" y="T5"/>
                </a:cxn>
                <a:cxn ang="0">
                  <a:pos x="T6" y="T7"/>
                </a:cxn>
              </a:cxnLst>
              <a:rect l="0" t="0" r="r" b="b"/>
              <a:pathLst>
                <a:path w="130" h="324">
                  <a:moveTo>
                    <a:pt x="0" y="154"/>
                  </a:moveTo>
                  <a:cubicBezTo>
                    <a:pt x="31" y="95"/>
                    <a:pt x="78" y="46"/>
                    <a:pt x="125" y="0"/>
                  </a:cubicBezTo>
                  <a:cubicBezTo>
                    <a:pt x="130" y="108"/>
                    <a:pt x="130" y="216"/>
                    <a:pt x="125" y="324"/>
                  </a:cubicBezTo>
                  <a:cubicBezTo>
                    <a:pt x="82" y="269"/>
                    <a:pt x="31" y="218"/>
                    <a:pt x="0"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19"/>
            <p:cNvSpPr/>
            <p:nvPr/>
          </p:nvSpPr>
          <p:spPr bwMode="auto">
            <a:xfrm>
              <a:off x="1954" y="724"/>
              <a:ext cx="412" cy="633"/>
            </a:xfrm>
            <a:custGeom>
              <a:avLst/>
              <a:gdLst>
                <a:gd name="T0" fmla="*/ 65 w 232"/>
                <a:gd name="T1" fmla="*/ 0 h 357"/>
                <a:gd name="T2" fmla="*/ 186 w 232"/>
                <a:gd name="T3" fmla="*/ 154 h 357"/>
                <a:gd name="T4" fmla="*/ 210 w 232"/>
                <a:gd name="T5" fmla="*/ 357 h 357"/>
                <a:gd name="T6" fmla="*/ 56 w 232"/>
                <a:gd name="T7" fmla="*/ 200 h 357"/>
                <a:gd name="T8" fmla="*/ 0 w 232"/>
                <a:gd name="T9" fmla="*/ 130 h 357"/>
                <a:gd name="T10" fmla="*/ 65 w 232"/>
                <a:gd name="T11" fmla="*/ 0 h 357"/>
              </a:gdLst>
              <a:ahLst/>
              <a:cxnLst>
                <a:cxn ang="0">
                  <a:pos x="T0" y="T1"/>
                </a:cxn>
                <a:cxn ang="0">
                  <a:pos x="T2" y="T3"/>
                </a:cxn>
                <a:cxn ang="0">
                  <a:pos x="T4" y="T5"/>
                </a:cxn>
                <a:cxn ang="0">
                  <a:pos x="T6" y="T7"/>
                </a:cxn>
                <a:cxn ang="0">
                  <a:pos x="T8" y="T9"/>
                </a:cxn>
                <a:cxn ang="0">
                  <a:pos x="T10" y="T11"/>
                </a:cxn>
              </a:cxnLst>
              <a:rect l="0" t="0" r="r" b="b"/>
              <a:pathLst>
                <a:path w="232" h="357">
                  <a:moveTo>
                    <a:pt x="65" y="0"/>
                  </a:moveTo>
                  <a:cubicBezTo>
                    <a:pt x="107" y="50"/>
                    <a:pt x="146" y="102"/>
                    <a:pt x="186" y="154"/>
                  </a:cubicBezTo>
                  <a:cubicBezTo>
                    <a:pt x="232" y="211"/>
                    <a:pt x="210" y="290"/>
                    <a:pt x="210" y="357"/>
                  </a:cubicBezTo>
                  <a:cubicBezTo>
                    <a:pt x="154" y="309"/>
                    <a:pt x="108" y="252"/>
                    <a:pt x="56" y="200"/>
                  </a:cubicBezTo>
                  <a:cubicBezTo>
                    <a:pt x="36" y="178"/>
                    <a:pt x="13" y="157"/>
                    <a:pt x="0" y="130"/>
                  </a:cubicBezTo>
                  <a:cubicBezTo>
                    <a:pt x="12" y="82"/>
                    <a:pt x="41" y="42"/>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20"/>
            <p:cNvSpPr/>
            <p:nvPr/>
          </p:nvSpPr>
          <p:spPr bwMode="auto">
            <a:xfrm>
              <a:off x="1831" y="1006"/>
              <a:ext cx="514" cy="1358"/>
            </a:xfrm>
            <a:custGeom>
              <a:avLst/>
              <a:gdLst>
                <a:gd name="T0" fmla="*/ 34 w 289"/>
                <a:gd name="T1" fmla="*/ 384 h 765"/>
                <a:gd name="T2" fmla="*/ 55 w 289"/>
                <a:gd name="T3" fmla="*/ 0 h 765"/>
                <a:gd name="T4" fmla="*/ 256 w 289"/>
                <a:gd name="T5" fmla="*/ 214 h 765"/>
                <a:gd name="T6" fmla="*/ 283 w 289"/>
                <a:gd name="T7" fmla="*/ 329 h 765"/>
                <a:gd name="T8" fmla="*/ 279 w 289"/>
                <a:gd name="T9" fmla="*/ 765 h 765"/>
                <a:gd name="T10" fmla="*/ 34 w 289"/>
                <a:gd name="T11" fmla="*/ 384 h 765"/>
              </a:gdLst>
              <a:ahLst/>
              <a:cxnLst>
                <a:cxn ang="0">
                  <a:pos x="T0" y="T1"/>
                </a:cxn>
                <a:cxn ang="0">
                  <a:pos x="T2" y="T3"/>
                </a:cxn>
                <a:cxn ang="0">
                  <a:pos x="T4" y="T5"/>
                </a:cxn>
                <a:cxn ang="0">
                  <a:pos x="T6" y="T7"/>
                </a:cxn>
                <a:cxn ang="0">
                  <a:pos x="T8" y="T9"/>
                </a:cxn>
                <a:cxn ang="0">
                  <a:pos x="T10" y="T11"/>
                </a:cxn>
              </a:cxnLst>
              <a:rect l="0" t="0" r="r" b="b"/>
              <a:pathLst>
                <a:path w="289" h="765">
                  <a:moveTo>
                    <a:pt x="34" y="384"/>
                  </a:moveTo>
                  <a:cubicBezTo>
                    <a:pt x="0" y="258"/>
                    <a:pt x="7" y="122"/>
                    <a:pt x="55" y="0"/>
                  </a:cubicBezTo>
                  <a:cubicBezTo>
                    <a:pt x="124" y="70"/>
                    <a:pt x="189" y="143"/>
                    <a:pt x="256" y="214"/>
                  </a:cubicBezTo>
                  <a:cubicBezTo>
                    <a:pt x="289" y="243"/>
                    <a:pt x="282" y="290"/>
                    <a:pt x="283" y="329"/>
                  </a:cubicBezTo>
                  <a:cubicBezTo>
                    <a:pt x="279" y="474"/>
                    <a:pt x="286" y="620"/>
                    <a:pt x="279" y="765"/>
                  </a:cubicBezTo>
                  <a:cubicBezTo>
                    <a:pt x="163" y="665"/>
                    <a:pt x="76" y="531"/>
                    <a:pt x="34" y="3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21"/>
            <p:cNvSpPr/>
            <p:nvPr/>
          </p:nvSpPr>
          <p:spPr bwMode="auto">
            <a:xfrm>
              <a:off x="2420" y="1159"/>
              <a:ext cx="906" cy="1054"/>
            </a:xfrm>
            <a:custGeom>
              <a:avLst/>
              <a:gdLst>
                <a:gd name="T0" fmla="*/ 189 w 510"/>
                <a:gd name="T1" fmla="*/ 137 h 594"/>
                <a:gd name="T2" fmla="*/ 496 w 510"/>
                <a:gd name="T3" fmla="*/ 0 h 594"/>
                <a:gd name="T4" fmla="*/ 506 w 510"/>
                <a:gd name="T5" fmla="*/ 198 h 594"/>
                <a:gd name="T6" fmla="*/ 103 w 510"/>
                <a:gd name="T7" fmla="*/ 429 h 594"/>
                <a:gd name="T8" fmla="*/ 0 w 510"/>
                <a:gd name="T9" fmla="*/ 594 h 594"/>
                <a:gd name="T10" fmla="*/ 189 w 510"/>
                <a:gd name="T11" fmla="*/ 137 h 594"/>
              </a:gdLst>
              <a:ahLst/>
              <a:cxnLst>
                <a:cxn ang="0">
                  <a:pos x="T0" y="T1"/>
                </a:cxn>
                <a:cxn ang="0">
                  <a:pos x="T2" y="T3"/>
                </a:cxn>
                <a:cxn ang="0">
                  <a:pos x="T4" y="T5"/>
                </a:cxn>
                <a:cxn ang="0">
                  <a:pos x="T6" y="T7"/>
                </a:cxn>
                <a:cxn ang="0">
                  <a:pos x="T8" y="T9"/>
                </a:cxn>
                <a:cxn ang="0">
                  <a:pos x="T10" y="T11"/>
                </a:cxn>
              </a:cxnLst>
              <a:rect l="0" t="0" r="r" b="b"/>
              <a:pathLst>
                <a:path w="510" h="594">
                  <a:moveTo>
                    <a:pt x="189" y="137"/>
                  </a:moveTo>
                  <a:cubicBezTo>
                    <a:pt x="272" y="57"/>
                    <a:pt x="383" y="13"/>
                    <a:pt x="496" y="0"/>
                  </a:cubicBezTo>
                  <a:cubicBezTo>
                    <a:pt x="507" y="65"/>
                    <a:pt x="510" y="132"/>
                    <a:pt x="506" y="198"/>
                  </a:cubicBezTo>
                  <a:cubicBezTo>
                    <a:pt x="353" y="235"/>
                    <a:pt x="206" y="309"/>
                    <a:pt x="103" y="429"/>
                  </a:cubicBezTo>
                  <a:cubicBezTo>
                    <a:pt x="59" y="478"/>
                    <a:pt x="32" y="537"/>
                    <a:pt x="0" y="594"/>
                  </a:cubicBezTo>
                  <a:cubicBezTo>
                    <a:pt x="9" y="427"/>
                    <a:pt x="66" y="255"/>
                    <a:pt x="189"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22"/>
            <p:cNvSpPr/>
            <p:nvPr/>
          </p:nvSpPr>
          <p:spPr bwMode="auto">
            <a:xfrm>
              <a:off x="2429" y="1555"/>
              <a:ext cx="889" cy="845"/>
            </a:xfrm>
            <a:custGeom>
              <a:avLst/>
              <a:gdLst>
                <a:gd name="T0" fmla="*/ 172 w 500"/>
                <a:gd name="T1" fmla="*/ 165 h 476"/>
                <a:gd name="T2" fmla="*/ 500 w 500"/>
                <a:gd name="T3" fmla="*/ 0 h 476"/>
                <a:gd name="T4" fmla="*/ 332 w 500"/>
                <a:gd name="T5" fmla="*/ 367 h 476"/>
                <a:gd name="T6" fmla="*/ 0 w 500"/>
                <a:gd name="T7" fmla="*/ 476 h 476"/>
                <a:gd name="T8" fmla="*/ 172 w 500"/>
                <a:gd name="T9" fmla="*/ 165 h 476"/>
              </a:gdLst>
              <a:ahLst/>
              <a:cxnLst>
                <a:cxn ang="0">
                  <a:pos x="T0" y="T1"/>
                </a:cxn>
                <a:cxn ang="0">
                  <a:pos x="T2" y="T3"/>
                </a:cxn>
                <a:cxn ang="0">
                  <a:pos x="T4" y="T5"/>
                </a:cxn>
                <a:cxn ang="0">
                  <a:pos x="T6" y="T7"/>
                </a:cxn>
                <a:cxn ang="0">
                  <a:pos x="T8" y="T9"/>
                </a:cxn>
              </a:cxnLst>
              <a:rect l="0" t="0" r="r" b="b"/>
              <a:pathLst>
                <a:path w="500" h="476">
                  <a:moveTo>
                    <a:pt x="172" y="165"/>
                  </a:moveTo>
                  <a:cubicBezTo>
                    <a:pt x="265" y="82"/>
                    <a:pt x="380" y="29"/>
                    <a:pt x="500" y="0"/>
                  </a:cubicBezTo>
                  <a:cubicBezTo>
                    <a:pt x="488" y="136"/>
                    <a:pt x="441" y="278"/>
                    <a:pt x="332" y="367"/>
                  </a:cubicBezTo>
                  <a:cubicBezTo>
                    <a:pt x="240" y="443"/>
                    <a:pt x="118" y="473"/>
                    <a:pt x="0" y="476"/>
                  </a:cubicBezTo>
                  <a:cubicBezTo>
                    <a:pt x="15" y="355"/>
                    <a:pt x="81" y="244"/>
                    <a:pt x="172"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23"/>
            <p:cNvSpPr/>
            <p:nvPr/>
          </p:nvSpPr>
          <p:spPr bwMode="auto">
            <a:xfrm>
              <a:off x="1817" y="2430"/>
              <a:ext cx="1317" cy="245"/>
            </a:xfrm>
            <a:custGeom>
              <a:avLst/>
              <a:gdLst>
                <a:gd name="T0" fmla="*/ 0 w 741"/>
                <a:gd name="T1" fmla="*/ 135 h 138"/>
                <a:gd name="T2" fmla="*/ 741 w 741"/>
                <a:gd name="T3" fmla="*/ 135 h 138"/>
                <a:gd name="T4" fmla="*/ 0 w 741"/>
                <a:gd name="T5" fmla="*/ 135 h 138"/>
              </a:gdLst>
              <a:ahLst/>
              <a:cxnLst>
                <a:cxn ang="0">
                  <a:pos x="T0" y="T1"/>
                </a:cxn>
                <a:cxn ang="0">
                  <a:pos x="T2" y="T3"/>
                </a:cxn>
                <a:cxn ang="0">
                  <a:pos x="T4" y="T5"/>
                </a:cxn>
              </a:cxnLst>
              <a:rect l="0" t="0" r="r" b="b"/>
              <a:pathLst>
                <a:path w="741" h="138">
                  <a:moveTo>
                    <a:pt x="0" y="135"/>
                  </a:moveTo>
                  <a:cubicBezTo>
                    <a:pt x="223" y="0"/>
                    <a:pt x="518" y="2"/>
                    <a:pt x="741" y="135"/>
                  </a:cubicBezTo>
                  <a:cubicBezTo>
                    <a:pt x="494" y="138"/>
                    <a:pt x="247" y="138"/>
                    <a:pt x="0"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24"/>
            <p:cNvSpPr/>
            <p:nvPr/>
          </p:nvSpPr>
          <p:spPr bwMode="auto">
            <a:xfrm>
              <a:off x="3501" y="2831"/>
              <a:ext cx="42" cy="91"/>
            </a:xfrm>
            <a:custGeom>
              <a:avLst/>
              <a:gdLst>
                <a:gd name="T0" fmla="*/ 0 w 24"/>
                <a:gd name="T1" fmla="*/ 51 h 51"/>
                <a:gd name="T2" fmla="*/ 9 w 24"/>
                <a:gd name="T3" fmla="*/ 0 h 51"/>
                <a:gd name="T4" fmla="*/ 24 w 24"/>
                <a:gd name="T5" fmla="*/ 27 h 51"/>
                <a:gd name="T6" fmla="*/ 0 w 24"/>
                <a:gd name="T7" fmla="*/ 51 h 51"/>
              </a:gdLst>
              <a:ahLst/>
              <a:cxnLst>
                <a:cxn ang="0">
                  <a:pos x="T0" y="T1"/>
                </a:cxn>
                <a:cxn ang="0">
                  <a:pos x="T2" y="T3"/>
                </a:cxn>
                <a:cxn ang="0">
                  <a:pos x="T4" y="T5"/>
                </a:cxn>
                <a:cxn ang="0">
                  <a:pos x="T6" y="T7"/>
                </a:cxn>
              </a:cxnLst>
              <a:rect l="0" t="0" r="r" b="b"/>
              <a:pathLst>
                <a:path w="24" h="51">
                  <a:moveTo>
                    <a:pt x="0" y="51"/>
                  </a:moveTo>
                  <a:cubicBezTo>
                    <a:pt x="2" y="34"/>
                    <a:pt x="5" y="17"/>
                    <a:pt x="9" y="0"/>
                  </a:cubicBezTo>
                  <a:cubicBezTo>
                    <a:pt x="13" y="7"/>
                    <a:pt x="20" y="20"/>
                    <a:pt x="24" y="27"/>
                  </a:cubicBezTo>
                  <a:cubicBezTo>
                    <a:pt x="16" y="35"/>
                    <a:pt x="8" y="43"/>
                    <a:pt x="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Freeform 5"/>
          <p:cNvSpPr/>
          <p:nvPr/>
        </p:nvSpPr>
        <p:spPr bwMode="auto">
          <a:xfrm flipH="1" flipV="1">
            <a:off x="9813735" y="254560"/>
            <a:ext cx="1874942" cy="2274963"/>
          </a:xfrm>
          <a:custGeom>
            <a:avLst/>
            <a:gdLst>
              <a:gd name="T0" fmla="*/ 626 w 646"/>
              <a:gd name="T1" fmla="*/ 755 h 784"/>
              <a:gd name="T2" fmla="*/ 254 w 646"/>
              <a:gd name="T3" fmla="*/ 267 h 784"/>
              <a:gd name="T4" fmla="*/ 526 w 646"/>
              <a:gd name="T5" fmla="*/ 650 h 784"/>
              <a:gd name="T6" fmla="*/ 535 w 646"/>
              <a:gd name="T7" fmla="*/ 378 h 784"/>
              <a:gd name="T8" fmla="*/ 194 w 646"/>
              <a:gd name="T9" fmla="*/ 0 h 784"/>
              <a:gd name="T10" fmla="*/ 497 w 646"/>
              <a:gd name="T11" fmla="*/ 684 h 784"/>
              <a:gd name="T12" fmla="*/ 619 w 646"/>
              <a:gd name="T13" fmla="*/ 784 h 784"/>
              <a:gd name="T14" fmla="*/ 626 w 646"/>
              <a:gd name="T15" fmla="*/ 755 h 7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6" h="784">
                <a:moveTo>
                  <a:pt x="626" y="755"/>
                </a:moveTo>
                <a:cubicBezTo>
                  <a:pt x="626" y="755"/>
                  <a:pt x="328" y="580"/>
                  <a:pt x="254" y="267"/>
                </a:cubicBezTo>
                <a:cubicBezTo>
                  <a:pt x="254" y="267"/>
                  <a:pt x="343" y="507"/>
                  <a:pt x="526" y="650"/>
                </a:cubicBezTo>
                <a:cubicBezTo>
                  <a:pt x="526" y="650"/>
                  <a:pt x="616" y="478"/>
                  <a:pt x="535" y="378"/>
                </a:cubicBezTo>
                <a:cubicBezTo>
                  <a:pt x="455" y="278"/>
                  <a:pt x="204" y="180"/>
                  <a:pt x="194" y="0"/>
                </a:cubicBezTo>
                <a:cubicBezTo>
                  <a:pt x="194" y="0"/>
                  <a:pt x="0" y="600"/>
                  <a:pt x="497" y="684"/>
                </a:cubicBezTo>
                <a:cubicBezTo>
                  <a:pt x="497" y="684"/>
                  <a:pt x="580" y="762"/>
                  <a:pt x="619" y="784"/>
                </a:cubicBezTo>
                <a:cubicBezTo>
                  <a:pt x="619" y="784"/>
                  <a:pt x="646" y="776"/>
                  <a:pt x="626" y="755"/>
                </a:cubicBezTo>
                <a:close/>
              </a:path>
            </a:pathLst>
          </a:custGeom>
          <a:gradFill>
            <a:gsLst>
              <a:gs pos="0">
                <a:srgbClr val="569C00"/>
              </a:gs>
              <a:gs pos="100000">
                <a:srgbClr val="0A7A04"/>
              </a:gs>
            </a:gsLst>
            <a:lin ang="5400000" scaled="1"/>
          </a:gradFill>
          <a:ln>
            <a:noFill/>
          </a:ln>
        </p:spPr>
        <p:txBody>
          <a:bodyPr vert="horz" wrap="square" lIns="91440" tIns="45720" rIns="91440" bIns="45720" numCol="1" anchor="t" anchorCtr="0" compatLnSpc="1"/>
          <a:lstStyle/>
          <a:p>
            <a:endParaRPr lang="zh-CN" altLang="en-US"/>
          </a:p>
        </p:txBody>
      </p:sp>
      <p:sp>
        <p:nvSpPr>
          <p:cNvPr id="59" name="TextBox 18"/>
          <p:cNvSpPr txBox="1"/>
          <p:nvPr/>
        </p:nvSpPr>
        <p:spPr>
          <a:xfrm>
            <a:off x="3240505" y="5326608"/>
            <a:ext cx="5710990" cy="646331"/>
          </a:xfrm>
          <a:prstGeom prst="rect">
            <a:avLst/>
          </a:prstGeom>
          <a:noFill/>
          <a:ln>
            <a:noFill/>
          </a:ln>
        </p:spPr>
        <p:txBody>
          <a:bodyPr wrap="square" rtlCol="0">
            <a:spAutoFit/>
          </a:bodyPr>
          <a:lstStyle/>
          <a:p>
            <a:pPr algn="ctr"/>
            <a:r>
              <a:rPr lang="en-US" altLang="zh-CN" sz="3600" b="1" dirty="0">
                <a:solidFill>
                  <a:srgbClr val="569C00"/>
                </a:solidFill>
                <a:latin typeface="Agency FB" panose="020B0503020202020204" pitchFamily="34" charset="0"/>
                <a:ea typeface="微软雅黑" panose="020B0503020204020204" pitchFamily="34" charset="-122"/>
              </a:rPr>
              <a:t>【  </a:t>
            </a:r>
            <a:r>
              <a:rPr lang="en-US" altLang="zh-CN" sz="3600" b="1" dirty="0" smtClean="0">
                <a:solidFill>
                  <a:srgbClr val="569C00"/>
                </a:solidFill>
                <a:latin typeface="Agency FB" panose="020B0503020202020204" pitchFamily="34" charset="0"/>
                <a:ea typeface="微软雅黑" panose="020B0503020204020204" pitchFamily="34" charset="-122"/>
              </a:rPr>
              <a:t>ADD YOUR </a:t>
            </a:r>
            <a:r>
              <a:rPr lang="en-US" altLang="zh-CN" sz="3600" b="1" dirty="0">
                <a:solidFill>
                  <a:srgbClr val="569C00"/>
                </a:solidFill>
                <a:latin typeface="Agency FB" panose="020B0503020202020204" pitchFamily="34" charset="0"/>
                <a:ea typeface="微软雅黑" panose="020B0503020204020204" pitchFamily="34" charset="-122"/>
              </a:rPr>
              <a:t>TITLE</a:t>
            </a:r>
            <a:r>
              <a:rPr lang="zh-CN" altLang="en-US" sz="3600" b="1" dirty="0">
                <a:solidFill>
                  <a:srgbClr val="569C00"/>
                </a:solidFill>
                <a:latin typeface="Agency FB" panose="020B0503020202020204" pitchFamily="34" charset="0"/>
                <a:ea typeface="微软雅黑" panose="020B0503020204020204" pitchFamily="34" charset="-122"/>
              </a:rPr>
              <a:t>  </a:t>
            </a:r>
            <a:r>
              <a:rPr lang="en-US" altLang="zh-CN" sz="3600" b="1" dirty="0">
                <a:solidFill>
                  <a:srgbClr val="569C00"/>
                </a:solidFill>
                <a:latin typeface="Agency FB" panose="020B0503020202020204" pitchFamily="34" charset="0"/>
                <a:ea typeface="微软雅黑" panose="020B0503020204020204" pitchFamily="34" charset="-122"/>
              </a:rPr>
              <a:t>】</a:t>
            </a:r>
            <a:endParaRPr lang="zh-CN" altLang="en-US" sz="3600" b="1" dirty="0">
              <a:solidFill>
                <a:srgbClr val="569C00"/>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 calcmode="lin" valueType="num">
                                      <p:cBhvr>
                                        <p:cTn id="20" dur="500" fill="hold"/>
                                        <p:tgtEl>
                                          <p:spTgt spid="39"/>
                                        </p:tgtEl>
                                        <p:attrNameLst>
                                          <p:attrName>ppt_w</p:attrName>
                                        </p:attrNameLst>
                                      </p:cBhvr>
                                      <p:tavLst>
                                        <p:tav tm="0">
                                          <p:val>
                                            <p:fltVal val="0"/>
                                          </p:val>
                                        </p:tav>
                                        <p:tav tm="100000">
                                          <p:val>
                                            <p:strVal val="#ppt_w"/>
                                          </p:val>
                                        </p:tav>
                                      </p:tavLst>
                                    </p:anim>
                                    <p:anim calcmode="lin" valueType="num">
                                      <p:cBhvr>
                                        <p:cTn id="21" dur="500" fill="hold"/>
                                        <p:tgtEl>
                                          <p:spTgt spid="39"/>
                                        </p:tgtEl>
                                        <p:attrNameLst>
                                          <p:attrName>ppt_h</p:attrName>
                                        </p:attrNameLst>
                                      </p:cBhvr>
                                      <p:tavLst>
                                        <p:tav tm="0">
                                          <p:val>
                                            <p:fltVal val="0"/>
                                          </p:val>
                                        </p:tav>
                                        <p:tav tm="100000">
                                          <p:val>
                                            <p:strVal val="#ppt_h"/>
                                          </p:val>
                                        </p:tav>
                                      </p:tavLst>
                                    </p:anim>
                                    <p:animEffect transition="in" filter="fade">
                                      <p:cBhvr>
                                        <p:cTn id="22" dur="500"/>
                                        <p:tgtEl>
                                          <p:spTgt spid="39"/>
                                        </p:tgtEl>
                                      </p:cBhvr>
                                    </p:animEffect>
                                  </p:childTnLst>
                                </p:cTn>
                              </p:par>
                              <p:par>
                                <p:cTn id="23" presetID="53" presetClass="entr" presetSubtype="16"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53" presetClass="entr" presetSubtype="16"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1500"/>
                            </p:stCondLst>
                            <p:childTnLst>
                              <p:par>
                                <p:cTn id="39" presetID="8" presetClass="emph" presetSubtype="0" fill="hold" grpId="1" nodeType="afterEffect">
                                  <p:stCondLst>
                                    <p:cond delay="0"/>
                                  </p:stCondLst>
                                  <p:childTnLst>
                                    <p:animRot by="21600000">
                                      <p:cBhvr>
                                        <p:cTn id="40" dur="2000" fill="hold"/>
                                        <p:tgtEl>
                                          <p:spTgt spid="3"/>
                                        </p:tgtEl>
                                        <p:attrNameLst>
                                          <p:attrName>r</p:attrName>
                                        </p:attrNameLst>
                                      </p:cBhvr>
                                    </p:animRot>
                                  </p:childTnLst>
                                </p:cTn>
                              </p:par>
                              <p:par>
                                <p:cTn id="41" presetID="8" presetClass="emph" presetSubtype="0" fill="hold" grpId="1" nodeType="withEffect">
                                  <p:stCondLst>
                                    <p:cond delay="0"/>
                                  </p:stCondLst>
                                  <p:childTnLst>
                                    <p:animRot by="21600000">
                                      <p:cBhvr>
                                        <p:cTn id="42" dur="2000" fill="hold"/>
                                        <p:tgtEl>
                                          <p:spTgt spid="4"/>
                                        </p:tgtEl>
                                        <p:attrNameLst>
                                          <p:attrName>r</p:attrName>
                                        </p:attrNameLst>
                                      </p:cBhvr>
                                    </p:animRot>
                                  </p:childTnLst>
                                </p:cTn>
                              </p:par>
                              <p:par>
                                <p:cTn id="43" presetID="21" presetClass="entr" presetSubtype="1" fill="hold"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heel(1)">
                                      <p:cBhvr>
                                        <p:cTn id="45" dur="2000"/>
                                        <p:tgtEl>
                                          <p:spTgt spid="9"/>
                                        </p:tgtEl>
                                      </p:cBhvr>
                                    </p:animEffect>
                                  </p:childTnLst>
                                </p:cTn>
                              </p:par>
                              <p:par>
                                <p:cTn id="46" presetID="21" presetClass="entr" presetSubtype="1"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heel(1)">
                                      <p:cBhvr>
                                        <p:cTn id="48" dur="2000"/>
                                        <p:tgtEl>
                                          <p:spTgt spid="12"/>
                                        </p:tgtEl>
                                      </p:cBhvr>
                                    </p:animEffect>
                                  </p:childTnLst>
                                </p:cTn>
                              </p:par>
                              <p:par>
                                <p:cTn id="49" presetID="21" presetClass="entr" presetSubtype="1"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heel(1)">
                                      <p:cBhvr>
                                        <p:cTn id="51" dur="2000"/>
                                        <p:tgtEl>
                                          <p:spTgt spid="15"/>
                                        </p:tgtEl>
                                      </p:cBhvr>
                                    </p:animEffect>
                                  </p:childTnLst>
                                </p:cTn>
                              </p:par>
                              <p:par>
                                <p:cTn id="52" presetID="21" presetClass="entr" presetSubtype="1" fill="hold"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heel(1)">
                                      <p:cBhvr>
                                        <p:cTn id="54" dur="2000"/>
                                        <p:tgtEl>
                                          <p:spTgt spid="18"/>
                                        </p:tgtEl>
                                      </p:cBhvr>
                                    </p:animEffect>
                                  </p:childTnLst>
                                </p:cTn>
                              </p:par>
                            </p:childTnLst>
                          </p:cTn>
                        </p:par>
                        <p:par>
                          <p:cTn id="55" fill="hold">
                            <p:stCondLst>
                              <p:cond delay="3500"/>
                            </p:stCondLst>
                            <p:childTnLst>
                              <p:par>
                                <p:cTn id="56" presetID="56" presetClass="entr" presetSubtype="0" fill="hold" grpId="0" nodeType="afterEffect">
                                  <p:stCondLst>
                                    <p:cond delay="0"/>
                                  </p:stCondLst>
                                  <p:iterate type="lt">
                                    <p:tmPct val="10000"/>
                                  </p:iterate>
                                  <p:childTnLst>
                                    <p:set>
                                      <p:cBhvr>
                                        <p:cTn id="57" dur="1" fill="hold">
                                          <p:stCondLst>
                                            <p:cond delay="0"/>
                                          </p:stCondLst>
                                        </p:cTn>
                                        <p:tgtEl>
                                          <p:spTgt spid="59"/>
                                        </p:tgtEl>
                                        <p:attrNameLst>
                                          <p:attrName>style.visibility</p:attrName>
                                        </p:attrNameLst>
                                      </p:cBhvr>
                                      <p:to>
                                        <p:strVal val="visible"/>
                                      </p:to>
                                    </p:set>
                                    <p:anim by="(-#ppt_w*2)" calcmode="lin" valueType="num">
                                      <p:cBhvr rctx="PPT">
                                        <p:cTn id="58" dur="500" autoRev="1" fill="hold">
                                          <p:stCondLst>
                                            <p:cond delay="0"/>
                                          </p:stCondLst>
                                        </p:cTn>
                                        <p:tgtEl>
                                          <p:spTgt spid="59"/>
                                        </p:tgtEl>
                                        <p:attrNameLst>
                                          <p:attrName>ppt_w</p:attrName>
                                        </p:attrNameLst>
                                      </p:cBhvr>
                                    </p:anim>
                                    <p:anim by="(#ppt_w*0.50)" calcmode="lin" valueType="num">
                                      <p:cBhvr>
                                        <p:cTn id="59" dur="500" decel="50000" autoRev="1" fill="hold">
                                          <p:stCondLst>
                                            <p:cond delay="0"/>
                                          </p:stCondLst>
                                        </p:cTn>
                                        <p:tgtEl>
                                          <p:spTgt spid="59"/>
                                        </p:tgtEl>
                                        <p:attrNameLst>
                                          <p:attrName>ppt_x</p:attrName>
                                        </p:attrNameLst>
                                      </p:cBhvr>
                                    </p:anim>
                                    <p:anim from="(-#ppt_h/2)" to="(#ppt_y)" calcmode="lin" valueType="num">
                                      <p:cBhvr>
                                        <p:cTn id="60" dur="1000" fill="hold">
                                          <p:stCondLst>
                                            <p:cond delay="0"/>
                                          </p:stCondLst>
                                        </p:cTn>
                                        <p:tgtEl>
                                          <p:spTgt spid="59"/>
                                        </p:tgtEl>
                                        <p:attrNameLst>
                                          <p:attrName>ppt_y</p:attrName>
                                        </p:attrNameLst>
                                      </p:cBhvr>
                                    </p:anim>
                                    <p:animRot by="21600000">
                                      <p:cBhvr>
                                        <p:cTn id="61" dur="1000" fill="hold">
                                          <p:stCondLst>
                                            <p:cond delay="0"/>
                                          </p:stCondLst>
                                        </p:cTn>
                                        <p:tgtEl>
                                          <p:spTgt spid="59"/>
                                        </p:tgtEl>
                                        <p:attrNameLst>
                                          <p:attrName>r</p:attrName>
                                        </p:attrNameLst>
                                      </p:cBhvr>
                                    </p:animRot>
                                  </p:childTnLst>
                                </p:cTn>
                              </p:par>
                              <p:par>
                                <p:cTn id="62" presetID="14" presetClass="entr" presetSubtype="10" fill="hold" grpId="0" nodeType="with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randombar(horizontal)">
                                      <p:cBhvr>
                                        <p:cTn id="64"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7" grpId="0" animBg="1"/>
      <p:bldP spid="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3" name="AutoShape 5"/>
          <p:cNvSpPr/>
          <p:nvPr/>
        </p:nvSpPr>
        <p:spPr bwMode="auto">
          <a:xfrm>
            <a:off x="1356395" y="1637506"/>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215">
              <a:lnSpc>
                <a:spcPct val="120000"/>
              </a:lnSpc>
              <a:spcBef>
                <a:spcPts val="850"/>
              </a:spcBef>
            </a:pPr>
            <a:r>
              <a:rPr lang="es-ES" altLang="zh-CN" sz="935" dirty="0">
                <a:solidFill>
                  <a:schemeClr val="tx1">
                    <a:lumMod val="85000"/>
                    <a:lumOff val="1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dirty="0">
              <a:solidFill>
                <a:schemeClr val="tx1">
                  <a:lumMod val="85000"/>
                  <a:lumOff val="15000"/>
                </a:schemeClr>
              </a:solidFill>
              <a:latin typeface="+mn-lt"/>
              <a:ea typeface="+mn-ea"/>
              <a:cs typeface="+mn-ea"/>
              <a:sym typeface="+mn-lt"/>
            </a:endParaRPr>
          </a:p>
        </p:txBody>
      </p:sp>
      <p:sp>
        <p:nvSpPr>
          <p:cNvPr id="4" name="Line 6"/>
          <p:cNvSpPr>
            <a:spLocks noChangeShapeType="1"/>
          </p:cNvSpPr>
          <p:nvPr/>
        </p:nvSpPr>
        <p:spPr bwMode="auto">
          <a:xfrm flipV="1">
            <a:off x="889813" y="5591175"/>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7965">
              <a:defRPr/>
            </a:pPr>
            <a:endParaRPr lang="es-ES" sz="665">
              <a:solidFill>
                <a:schemeClr val="tx1">
                  <a:lumMod val="85000"/>
                  <a:lumOff val="15000"/>
                </a:schemeClr>
              </a:solidFill>
              <a:latin typeface="+mn-lt"/>
              <a:ea typeface="+mn-ea"/>
              <a:cs typeface="+mn-ea"/>
              <a:sym typeface="+mn-lt"/>
            </a:endParaRPr>
          </a:p>
        </p:txBody>
      </p:sp>
      <p:sp>
        <p:nvSpPr>
          <p:cNvPr id="5" name="AutoShape 7"/>
          <p:cNvSpPr/>
          <p:nvPr/>
        </p:nvSpPr>
        <p:spPr bwMode="auto">
          <a:xfrm>
            <a:off x="2138789" y="262572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80%</a:t>
            </a:r>
            <a:endParaRPr lang="es-ES" altLang="zh-CN" sz="2485">
              <a:solidFill>
                <a:schemeClr val="tx1">
                  <a:lumMod val="85000"/>
                  <a:lumOff val="15000"/>
                </a:schemeClr>
              </a:solidFill>
              <a:latin typeface="+mn-lt"/>
              <a:ea typeface="+mn-ea"/>
              <a:cs typeface="+mn-ea"/>
              <a:sym typeface="+mn-lt"/>
            </a:endParaRPr>
          </a:p>
        </p:txBody>
      </p:sp>
      <p:sp>
        <p:nvSpPr>
          <p:cNvPr id="6" name="AutoShape 8"/>
          <p:cNvSpPr/>
          <p:nvPr/>
        </p:nvSpPr>
        <p:spPr bwMode="auto">
          <a:xfrm>
            <a:off x="1350841" y="3422653"/>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45%</a:t>
            </a:r>
            <a:endParaRPr lang="es-ES" altLang="zh-CN" sz="2485">
              <a:solidFill>
                <a:schemeClr val="tx1">
                  <a:lumMod val="85000"/>
                  <a:lumOff val="15000"/>
                </a:schemeClr>
              </a:solidFill>
              <a:latin typeface="+mn-lt"/>
              <a:ea typeface="+mn-ea"/>
              <a:cs typeface="+mn-ea"/>
              <a:sym typeface="+mn-lt"/>
            </a:endParaRPr>
          </a:p>
        </p:txBody>
      </p:sp>
      <p:sp>
        <p:nvSpPr>
          <p:cNvPr id="7" name="AutoShape 9"/>
          <p:cNvSpPr/>
          <p:nvPr/>
        </p:nvSpPr>
        <p:spPr bwMode="auto">
          <a:xfrm>
            <a:off x="2927534" y="3910811"/>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25%</a:t>
            </a:r>
            <a:endParaRPr lang="es-ES" altLang="zh-CN" sz="2485">
              <a:solidFill>
                <a:schemeClr val="tx1">
                  <a:lumMod val="85000"/>
                  <a:lumOff val="15000"/>
                </a:schemeClr>
              </a:solidFill>
              <a:latin typeface="+mn-lt"/>
              <a:ea typeface="+mn-ea"/>
              <a:cs typeface="+mn-ea"/>
              <a:sym typeface="+mn-lt"/>
            </a:endParaRPr>
          </a:p>
        </p:txBody>
      </p:sp>
      <p:sp>
        <p:nvSpPr>
          <p:cNvPr id="8" name="AutoShape 10"/>
          <p:cNvSpPr/>
          <p:nvPr/>
        </p:nvSpPr>
        <p:spPr bwMode="auto">
          <a:xfrm>
            <a:off x="3775791" y="2996410"/>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70%</a:t>
            </a:r>
            <a:endParaRPr lang="es-ES" altLang="zh-CN" sz="2485">
              <a:solidFill>
                <a:schemeClr val="tx1">
                  <a:lumMod val="85000"/>
                  <a:lumOff val="15000"/>
                </a:schemeClr>
              </a:solidFill>
              <a:latin typeface="+mn-lt"/>
              <a:ea typeface="+mn-ea"/>
              <a:cs typeface="+mn-ea"/>
              <a:sym typeface="+mn-lt"/>
            </a:endParaRPr>
          </a:p>
        </p:txBody>
      </p:sp>
      <p:sp>
        <p:nvSpPr>
          <p:cNvPr id="9" name="AutoShape 11"/>
          <p:cNvSpPr/>
          <p:nvPr/>
        </p:nvSpPr>
        <p:spPr bwMode="auto">
          <a:xfrm>
            <a:off x="4504228"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35%</a:t>
            </a:r>
            <a:endParaRPr lang="es-ES" altLang="zh-CN" sz="2485">
              <a:solidFill>
                <a:schemeClr val="tx1">
                  <a:lumMod val="85000"/>
                  <a:lumOff val="15000"/>
                </a:schemeClr>
              </a:solidFill>
              <a:latin typeface="+mn-lt"/>
              <a:ea typeface="+mn-ea"/>
              <a:cs typeface="+mn-ea"/>
              <a:sym typeface="+mn-lt"/>
            </a:endParaRPr>
          </a:p>
        </p:txBody>
      </p:sp>
      <p:sp>
        <p:nvSpPr>
          <p:cNvPr id="10" name="AutoShape 12"/>
          <p:cNvSpPr/>
          <p:nvPr/>
        </p:nvSpPr>
        <p:spPr bwMode="auto">
          <a:xfrm>
            <a:off x="203484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1" name="AutoShape 13"/>
          <p:cNvSpPr/>
          <p:nvPr/>
        </p:nvSpPr>
        <p:spPr bwMode="auto">
          <a:xfrm>
            <a:off x="1258793"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2" name="AutoShape 14"/>
          <p:cNvSpPr/>
          <p:nvPr/>
        </p:nvSpPr>
        <p:spPr bwMode="auto">
          <a:xfrm>
            <a:off x="282279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3" name="AutoShape 15"/>
          <p:cNvSpPr/>
          <p:nvPr/>
        </p:nvSpPr>
        <p:spPr bwMode="auto">
          <a:xfrm>
            <a:off x="3607568"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4" name="AutoShape 16"/>
          <p:cNvSpPr/>
          <p:nvPr/>
        </p:nvSpPr>
        <p:spPr bwMode="auto">
          <a:xfrm>
            <a:off x="4400279"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5" name="AutoShape 17"/>
          <p:cNvSpPr/>
          <p:nvPr/>
        </p:nvSpPr>
        <p:spPr bwMode="auto">
          <a:xfrm>
            <a:off x="5251710" y="2993235"/>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70%</a:t>
            </a:r>
            <a:endParaRPr lang="es-ES" altLang="zh-CN" sz="2485">
              <a:solidFill>
                <a:schemeClr val="tx1">
                  <a:lumMod val="85000"/>
                  <a:lumOff val="15000"/>
                </a:schemeClr>
              </a:solidFill>
              <a:latin typeface="+mn-lt"/>
              <a:ea typeface="+mn-ea"/>
              <a:cs typeface="+mn-ea"/>
              <a:sym typeface="+mn-lt"/>
            </a:endParaRPr>
          </a:p>
        </p:txBody>
      </p:sp>
      <p:sp>
        <p:nvSpPr>
          <p:cNvPr id="16" name="AutoShape 18"/>
          <p:cNvSpPr/>
          <p:nvPr/>
        </p:nvSpPr>
        <p:spPr bwMode="auto">
          <a:xfrm>
            <a:off x="5171567"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sp>
        <p:nvSpPr>
          <p:cNvPr id="17" name="AutoShape 19"/>
          <p:cNvSpPr/>
          <p:nvPr/>
        </p:nvSpPr>
        <p:spPr bwMode="auto">
          <a:xfrm>
            <a:off x="1380997" y="3871118"/>
            <a:ext cx="411829" cy="1869282"/>
          </a:xfrm>
          <a:prstGeom prst="roundRect">
            <a:avLst>
              <a:gd name="adj" fmla="val 50000"/>
            </a:avLst>
          </a:prstGeom>
          <a:solidFill>
            <a:srgbClr val="457E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8" name="AutoShape 20"/>
          <p:cNvSpPr/>
          <p:nvPr/>
        </p:nvSpPr>
        <p:spPr bwMode="auto">
          <a:xfrm>
            <a:off x="2169740" y="2965453"/>
            <a:ext cx="411829" cy="2774950"/>
          </a:xfrm>
          <a:prstGeom prst="roundRect">
            <a:avLst>
              <a:gd name="adj" fmla="val 50000"/>
            </a:avLst>
          </a:prstGeom>
          <a:solidFill>
            <a:srgbClr val="457E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9" name="AutoShape 21"/>
          <p:cNvSpPr/>
          <p:nvPr/>
        </p:nvSpPr>
        <p:spPr bwMode="auto">
          <a:xfrm>
            <a:off x="2958485" y="4358484"/>
            <a:ext cx="411829" cy="1381919"/>
          </a:xfrm>
          <a:prstGeom prst="roundRect">
            <a:avLst>
              <a:gd name="adj" fmla="val 50000"/>
            </a:avLst>
          </a:prstGeom>
          <a:solidFill>
            <a:srgbClr val="457E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0" name="AutoShape 22"/>
          <p:cNvSpPr/>
          <p:nvPr/>
        </p:nvSpPr>
        <p:spPr bwMode="auto">
          <a:xfrm>
            <a:off x="3747228" y="3417887"/>
            <a:ext cx="411829" cy="2322513"/>
          </a:xfrm>
          <a:prstGeom prst="roundRect">
            <a:avLst>
              <a:gd name="adj" fmla="val 50000"/>
            </a:avLst>
          </a:prstGeom>
          <a:solidFill>
            <a:srgbClr val="457E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1" name="AutoShape 23"/>
          <p:cNvSpPr/>
          <p:nvPr/>
        </p:nvSpPr>
        <p:spPr bwMode="auto">
          <a:xfrm>
            <a:off x="4536762" y="3871118"/>
            <a:ext cx="411036" cy="1869282"/>
          </a:xfrm>
          <a:prstGeom prst="roundRect">
            <a:avLst>
              <a:gd name="adj" fmla="val 50000"/>
            </a:avLst>
          </a:prstGeom>
          <a:solidFill>
            <a:srgbClr val="457E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2" name="AutoShape 24"/>
          <p:cNvSpPr/>
          <p:nvPr/>
        </p:nvSpPr>
        <p:spPr bwMode="auto">
          <a:xfrm>
            <a:off x="5285831" y="3405982"/>
            <a:ext cx="411036" cy="2322513"/>
          </a:xfrm>
          <a:prstGeom prst="roundRect">
            <a:avLst>
              <a:gd name="adj" fmla="val 50000"/>
            </a:avLst>
          </a:prstGeom>
          <a:solidFill>
            <a:srgbClr val="457E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3" name="AutoShape 25"/>
          <p:cNvSpPr/>
          <p:nvPr/>
        </p:nvSpPr>
        <p:spPr bwMode="auto">
          <a:xfrm>
            <a:off x="6149958" y="3871118"/>
            <a:ext cx="411036" cy="1869282"/>
          </a:xfrm>
          <a:prstGeom prst="roundRect">
            <a:avLst>
              <a:gd name="adj" fmla="val 50000"/>
            </a:avLst>
          </a:prstGeom>
          <a:solidFill>
            <a:srgbClr val="457E00"/>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4" name="AutoShape 26"/>
          <p:cNvSpPr/>
          <p:nvPr/>
        </p:nvSpPr>
        <p:spPr bwMode="auto">
          <a:xfrm>
            <a:off x="6116631"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5" b="1">
                <a:solidFill>
                  <a:schemeClr val="tx1">
                    <a:lumMod val="85000"/>
                    <a:lumOff val="15000"/>
                  </a:schemeClr>
                </a:solidFill>
                <a:latin typeface="+mn-lt"/>
                <a:ea typeface="+mn-ea"/>
                <a:cs typeface="+mn-ea"/>
                <a:sym typeface="+mn-lt"/>
              </a:rPr>
              <a:t>35%</a:t>
            </a:r>
            <a:endParaRPr lang="es-ES" altLang="zh-CN" sz="2485">
              <a:solidFill>
                <a:schemeClr val="tx1">
                  <a:lumMod val="85000"/>
                  <a:lumOff val="15000"/>
                </a:schemeClr>
              </a:solidFill>
              <a:latin typeface="+mn-lt"/>
              <a:ea typeface="+mn-ea"/>
              <a:cs typeface="+mn-ea"/>
              <a:sym typeface="+mn-lt"/>
            </a:endParaRPr>
          </a:p>
        </p:txBody>
      </p:sp>
      <p:sp>
        <p:nvSpPr>
          <p:cNvPr id="25" name="AutoShape 27"/>
          <p:cNvSpPr/>
          <p:nvPr/>
        </p:nvSpPr>
        <p:spPr bwMode="auto">
          <a:xfrm>
            <a:off x="6034900"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5" b="1">
                <a:solidFill>
                  <a:schemeClr val="tx1">
                    <a:lumMod val="85000"/>
                    <a:lumOff val="15000"/>
                  </a:schemeClr>
                </a:solidFill>
                <a:latin typeface="+mn-lt"/>
                <a:ea typeface="+mn-ea"/>
                <a:cs typeface="+mn-ea"/>
                <a:sym typeface="+mn-lt"/>
              </a:rPr>
              <a:t>Data Here</a:t>
            </a:r>
            <a:endParaRPr lang="es-ES" altLang="zh-CN" sz="2485">
              <a:solidFill>
                <a:schemeClr val="tx1">
                  <a:lumMod val="85000"/>
                  <a:lumOff val="15000"/>
                </a:schemeClr>
              </a:solidFill>
              <a:latin typeface="+mn-lt"/>
              <a:ea typeface="+mn-ea"/>
              <a:cs typeface="+mn-ea"/>
              <a:sym typeface="+mn-lt"/>
            </a:endParaRPr>
          </a:p>
        </p:txBody>
      </p:sp>
      <p:grpSp>
        <p:nvGrpSpPr>
          <p:cNvPr id="26" name="Group 28"/>
          <p:cNvGrpSpPr/>
          <p:nvPr/>
        </p:nvGrpSpPr>
        <p:grpSpPr bwMode="auto">
          <a:xfrm>
            <a:off x="7057728" y="2942432"/>
            <a:ext cx="3781052" cy="3265488"/>
            <a:chOff x="0" y="0"/>
            <a:chExt cx="7565081" cy="6530302"/>
          </a:xfrm>
        </p:grpSpPr>
        <p:sp>
          <p:nvSpPr>
            <p:cNvPr id="27" name="AutoShape 29"/>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570">
                <a:lnSpc>
                  <a:spcPct val="120000"/>
                </a:lnSpc>
                <a:spcBef>
                  <a:spcPts val="850"/>
                </a:spcBef>
              </a:pPr>
              <a:r>
                <a:rPr lang="es-ES" altLang="zh-CN" sz="935">
                  <a:solidFill>
                    <a:schemeClr val="tx1">
                      <a:lumMod val="85000"/>
                      <a:lumOff val="15000"/>
                    </a:schemeClr>
                  </a:solidFill>
                  <a:latin typeface="+mn-lt"/>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p>
            <a:p>
              <a:pPr algn="just" defTabSz="242570">
                <a:lnSpc>
                  <a:spcPct val="120000"/>
                </a:lnSpc>
                <a:spcBef>
                  <a:spcPts val="850"/>
                </a:spcBef>
              </a:pPr>
              <a:r>
                <a:rPr lang="es-ES" altLang="zh-CN" sz="935">
                  <a:solidFill>
                    <a:schemeClr val="tx1">
                      <a:lumMod val="85000"/>
                      <a:lumOff val="15000"/>
                    </a:schemeClr>
                  </a:solidFill>
                  <a:latin typeface="+mn-lt"/>
                  <a:ea typeface="+mn-ea"/>
                  <a:cs typeface="+mn-ea"/>
                  <a:sym typeface="+mn-lt"/>
                </a:rPr>
                <a:t>Nunc ut quam adipiscing, elementum enim ac, ullamcorper magna. Curabitur a felis eu tellus tincidunt rhoncus. Cras rhoncus diam tortor, id cursus purus volutpat quis venenatis non, adipiscing quis orci. Integer condimentum leo.</a:t>
              </a:r>
            </a:p>
            <a:p>
              <a:pPr algn="just" defTabSz="242570">
                <a:lnSpc>
                  <a:spcPct val="120000"/>
                </a:lnSpc>
                <a:spcBef>
                  <a:spcPts val="850"/>
                </a:spcBef>
              </a:pPr>
              <a:r>
                <a:rPr lang="es-ES" altLang="zh-CN" sz="935">
                  <a:solidFill>
                    <a:schemeClr val="tx1">
                      <a:lumMod val="85000"/>
                      <a:lumOff val="15000"/>
                    </a:schemeClr>
                  </a:solidFill>
                  <a:latin typeface="+mn-lt"/>
                  <a:ea typeface="+mn-ea"/>
                  <a:cs typeface="+mn-ea"/>
                  <a:sym typeface="+mn-lt"/>
                </a:rPr>
                <a:t>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485">
                <a:solidFill>
                  <a:schemeClr val="tx1">
                    <a:lumMod val="85000"/>
                    <a:lumOff val="15000"/>
                  </a:schemeClr>
                </a:solidFill>
                <a:latin typeface="+mn-lt"/>
                <a:ea typeface="+mn-ea"/>
                <a:cs typeface="+mn-ea"/>
                <a:sym typeface="+mn-lt"/>
              </a:endParaRPr>
            </a:p>
          </p:txBody>
        </p:sp>
        <p:sp>
          <p:nvSpPr>
            <p:cNvPr id="28" name="AutoShape 30"/>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defTabSz="309245"/>
              <a:r>
                <a:rPr lang="es-ES" altLang="zh-CN" sz="1200" b="1">
                  <a:solidFill>
                    <a:schemeClr val="tx1">
                      <a:lumMod val="85000"/>
                      <a:lumOff val="15000"/>
                    </a:schemeClr>
                  </a:solidFill>
                  <a:latin typeface="+mn-lt"/>
                  <a:ea typeface="+mn-ea"/>
                  <a:cs typeface="+mn-ea"/>
                  <a:sym typeface="+mn-lt"/>
                </a:rPr>
                <a:t>Circle Chart Example</a:t>
              </a:r>
              <a:endParaRPr lang="es-ES" altLang="zh-CN" sz="2485">
                <a:solidFill>
                  <a:schemeClr val="tx1">
                    <a:lumMod val="85000"/>
                    <a:lumOff val="1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par>
                              <p:cTn id="36" fill="hold">
                                <p:stCondLst>
                                  <p:cond delay="2000"/>
                                </p:stCondLst>
                                <p:childTnLst>
                                  <p:par>
                                    <p:cTn id="37" presetID="9"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ssolve">
                                          <p:cBhvr>
                                            <p:cTn id="45" dur="500"/>
                                            <p:tgtEl>
                                              <p:spTgt spid="11"/>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dissolve">
                                          <p:cBhvr>
                                            <p:cTn id="48" dur="500"/>
                                            <p:tgtEl>
                                              <p:spTgt spid="1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dissolve">
                                          <p:cBhvr>
                                            <p:cTn id="54" dur="500"/>
                                            <p:tgtEl>
                                              <p:spTgt spid="14"/>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dissolve">
                                          <p:cBhvr>
                                            <p:cTn id="57" dur="500"/>
                                            <p:tgtEl>
                                              <p:spTgt spid="16"/>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dissolve">
                                          <p:cBhvr>
                                            <p:cTn id="60" dur="500"/>
                                            <p:tgtEl>
                                              <p:spTgt spid="25"/>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dissolve">
                                          <p:cBhvr>
                                            <p:cTn id="63" dur="500"/>
                                            <p:tgtEl>
                                              <p:spTgt spid="5"/>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dissolve">
                                          <p:cBhvr>
                                            <p:cTn id="66" dur="500"/>
                                            <p:tgtEl>
                                              <p:spTgt spid="6"/>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dissolve">
                                          <p:cBhvr>
                                            <p:cTn id="69" dur="500"/>
                                            <p:tgtEl>
                                              <p:spTgt spid="7"/>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dissolve">
                                          <p:cBhvr>
                                            <p:cTn id="72" dur="500"/>
                                            <p:tgtEl>
                                              <p:spTgt spid="8"/>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dissolve">
                                          <p:cBhvr>
                                            <p:cTn id="75" dur="500"/>
                                            <p:tgtEl>
                                              <p:spTgt spid="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dissolve">
                                          <p:cBhvr>
                                            <p:cTn id="78" dur="500"/>
                                            <p:tgtEl>
                                              <p:spTgt spid="15"/>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dissolve">
                                          <p:cBhvr>
                                            <p:cTn id="81" dur="500"/>
                                            <p:tgtEl>
                                              <p:spTgt spid="24"/>
                                            </p:tgtEl>
                                          </p:cBhvr>
                                        </p:animEffect>
                                      </p:childTnLst>
                                    </p:cTn>
                                  </p:par>
                                </p:childTnLst>
                              </p:cTn>
                            </p:par>
                            <p:par>
                              <p:cTn id="82" fill="hold">
                                <p:stCondLst>
                                  <p:cond delay="2500"/>
                                </p:stCondLst>
                                <p:childTnLst>
                                  <p:par>
                                    <p:cTn id="83" presetID="42"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1000"/>
                                            <p:tgtEl>
                                              <p:spTgt spid="26"/>
                                            </p:tgtEl>
                                          </p:cBhvr>
                                        </p:animEffect>
                                        <p:anim calcmode="lin" valueType="num">
                                          <p:cBhvr>
                                            <p:cTn id="86" dur="1000" fill="hold"/>
                                            <p:tgtEl>
                                              <p:spTgt spid="26"/>
                                            </p:tgtEl>
                                            <p:attrNameLst>
                                              <p:attrName>ppt_x</p:attrName>
                                            </p:attrNameLst>
                                          </p:cBhvr>
                                          <p:tavLst>
                                            <p:tav tm="0">
                                              <p:val>
                                                <p:strVal val="#ppt_x"/>
                                              </p:val>
                                            </p:tav>
                                            <p:tav tm="100000">
                                              <p:val>
                                                <p:strVal val="#ppt_x"/>
                                              </p:val>
                                            </p:tav>
                                          </p:tavLst>
                                        </p:anim>
                                        <p:anim calcmode="lin" valueType="num">
                                          <p:cBhvr>
                                            <p:cTn id="8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nimBg="1" autoUpdateAnimBg="0"/>
          <p:bldP spid="18" grpId="0" animBg="1" autoUpdateAnimBg="0"/>
          <p:bldP spid="19" grpId="0" animBg="1"/>
          <p:bldP spid="20" grpId="0" animBg="1" autoUpdateAnimBg="0"/>
          <p:bldP spid="21" grpId="0" animBg="1" autoUpdateAnimBg="0"/>
          <p:bldP spid="22" grpId="0" animBg="1" autoUpdateAnimBg="0"/>
          <p:bldP spid="23" grpId="0" animBg="1" autoUpdateAnimBg="0"/>
          <p:bldP spid="24" grpId="0" autoUpdateAnimBg="0"/>
          <p:bldP spid="25" grpId="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par>
                              <p:cTn id="36" fill="hold">
                                <p:stCondLst>
                                  <p:cond delay="2000"/>
                                </p:stCondLst>
                                <p:childTnLst>
                                  <p:par>
                                    <p:cTn id="37" presetID="9"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ssolve">
                                          <p:cBhvr>
                                            <p:cTn id="45" dur="500"/>
                                            <p:tgtEl>
                                              <p:spTgt spid="11"/>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dissolve">
                                          <p:cBhvr>
                                            <p:cTn id="48" dur="500"/>
                                            <p:tgtEl>
                                              <p:spTgt spid="1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dissolve">
                                          <p:cBhvr>
                                            <p:cTn id="54" dur="500"/>
                                            <p:tgtEl>
                                              <p:spTgt spid="14"/>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dissolve">
                                          <p:cBhvr>
                                            <p:cTn id="57" dur="500"/>
                                            <p:tgtEl>
                                              <p:spTgt spid="16"/>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dissolve">
                                          <p:cBhvr>
                                            <p:cTn id="60" dur="500"/>
                                            <p:tgtEl>
                                              <p:spTgt spid="25"/>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dissolve">
                                          <p:cBhvr>
                                            <p:cTn id="63" dur="500"/>
                                            <p:tgtEl>
                                              <p:spTgt spid="5"/>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dissolve">
                                          <p:cBhvr>
                                            <p:cTn id="66" dur="500"/>
                                            <p:tgtEl>
                                              <p:spTgt spid="6"/>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dissolve">
                                          <p:cBhvr>
                                            <p:cTn id="69" dur="500"/>
                                            <p:tgtEl>
                                              <p:spTgt spid="7"/>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dissolve">
                                          <p:cBhvr>
                                            <p:cTn id="72" dur="500"/>
                                            <p:tgtEl>
                                              <p:spTgt spid="8"/>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dissolve">
                                          <p:cBhvr>
                                            <p:cTn id="75" dur="500"/>
                                            <p:tgtEl>
                                              <p:spTgt spid="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dissolve">
                                          <p:cBhvr>
                                            <p:cTn id="78" dur="500"/>
                                            <p:tgtEl>
                                              <p:spTgt spid="15"/>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dissolve">
                                          <p:cBhvr>
                                            <p:cTn id="81" dur="500"/>
                                            <p:tgtEl>
                                              <p:spTgt spid="24"/>
                                            </p:tgtEl>
                                          </p:cBhvr>
                                        </p:animEffect>
                                      </p:childTnLst>
                                    </p:cTn>
                                  </p:par>
                                </p:childTnLst>
                              </p:cTn>
                            </p:par>
                            <p:par>
                              <p:cTn id="82" fill="hold">
                                <p:stCondLst>
                                  <p:cond delay="2500"/>
                                </p:stCondLst>
                                <p:childTnLst>
                                  <p:par>
                                    <p:cTn id="83" presetID="42"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1000"/>
                                            <p:tgtEl>
                                              <p:spTgt spid="26"/>
                                            </p:tgtEl>
                                          </p:cBhvr>
                                        </p:animEffect>
                                        <p:anim calcmode="lin" valueType="num">
                                          <p:cBhvr>
                                            <p:cTn id="86" dur="1000" fill="hold"/>
                                            <p:tgtEl>
                                              <p:spTgt spid="26"/>
                                            </p:tgtEl>
                                            <p:attrNameLst>
                                              <p:attrName>ppt_x</p:attrName>
                                            </p:attrNameLst>
                                          </p:cBhvr>
                                          <p:tavLst>
                                            <p:tav tm="0">
                                              <p:val>
                                                <p:strVal val="#ppt_x"/>
                                              </p:val>
                                            </p:tav>
                                            <p:tav tm="100000">
                                              <p:val>
                                                <p:strVal val="#ppt_x"/>
                                              </p:val>
                                            </p:tav>
                                          </p:tavLst>
                                        </p:anim>
                                        <p:anim calcmode="lin" valueType="num">
                                          <p:cBhvr>
                                            <p:cTn id="8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nimBg="1" autoUpdateAnimBg="0"/>
          <p:bldP spid="18" grpId="0" animBg="1" autoUpdateAnimBg="0"/>
          <p:bldP spid="19" grpId="0" animBg="1"/>
          <p:bldP spid="20" grpId="0" animBg="1" autoUpdateAnimBg="0"/>
          <p:bldP spid="21" grpId="0" animBg="1" autoUpdateAnimBg="0"/>
          <p:bldP spid="22" grpId="0" animBg="1" autoUpdateAnimBg="0"/>
          <p:bldP spid="23" grpId="0" animBg="1" autoUpdateAnimBg="0"/>
          <p:bldP spid="24" grpId="0" autoUpdateAnimBg="0"/>
          <p:bldP spid="25" grpId="0" autoUpdateAnimBg="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grpSp>
        <p:nvGrpSpPr>
          <p:cNvPr id="10" name="组合 9"/>
          <p:cNvGrpSpPr/>
          <p:nvPr/>
        </p:nvGrpSpPr>
        <p:grpSpPr bwMode="auto">
          <a:xfrm>
            <a:off x="1407870" y="4653006"/>
            <a:ext cx="3131206" cy="1594931"/>
            <a:chOff x="6358171" y="672761"/>
            <a:chExt cx="2348774" cy="1196028"/>
          </a:xfrm>
        </p:grpSpPr>
        <p:sp>
          <p:nvSpPr>
            <p:cNvPr id="11" name="Content Placeholder 2"/>
            <p:cNvSpPr txBox="1"/>
            <p:nvPr/>
          </p:nvSpPr>
          <p:spPr>
            <a:xfrm>
              <a:off x="6468636" y="902916"/>
              <a:ext cx="2191893" cy="96587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dirty="0">
                  <a:solidFill>
                    <a:schemeClr val="tx1">
                      <a:lumMod val="65000"/>
                      <a:lumOff val="35000"/>
                    </a:schemeClr>
                  </a:solidFill>
                </a:rPr>
                <a:t>Lorem ipsum dolor sit amet, consectetur adipisicing elit, sed do eiusmod tempor incididunt ut labore et dolore magna aliqua. Ut enim ad minim </a:t>
              </a:r>
              <a:r>
                <a:rPr lang="en-US" altLang="zh-CN" dirty="0" err="1">
                  <a:solidFill>
                    <a:schemeClr val="tx1">
                      <a:lumMod val="65000"/>
                      <a:lumOff val="35000"/>
                    </a:schemeClr>
                  </a:solidFill>
                </a:rPr>
                <a:t>veniam</a:t>
              </a:r>
              <a:endParaRPr lang="en-US" altLang="zh-CN" dirty="0">
                <a:solidFill>
                  <a:schemeClr val="tx1">
                    <a:lumMod val="65000"/>
                    <a:lumOff val="35000"/>
                  </a:schemeClr>
                </a:solidFill>
                <a:cs typeface="Arial" panose="020B0604020202020204" pitchFamily="34" charset="0"/>
              </a:endParaRPr>
            </a:p>
          </p:txBody>
        </p:sp>
        <p:sp>
          <p:nvSpPr>
            <p:cNvPr id="12"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600" b="1">
                  <a:solidFill>
                    <a:srgbClr val="569C00"/>
                  </a:solidFill>
                  <a:latin typeface="华文细黑" panose="02010600040101010101" pitchFamily="2" charset="-122"/>
                  <a:ea typeface="华文细黑" panose="02010600040101010101" pitchFamily="2" charset="-122"/>
                </a:defRPr>
              </a:lvl1pPr>
              <a:lvl2pPr marL="742950" indent="-285750">
                <a:defRPr sz="1300">
                  <a:latin typeface="华文细黑" panose="02010600040101010101" pitchFamily="2" charset="-122"/>
                  <a:ea typeface="华文细黑" panose="02010600040101010101" pitchFamily="2" charset="-122"/>
                </a:defRPr>
              </a:lvl2pPr>
              <a:lvl3pPr marL="1143000" indent="-228600">
                <a:defRPr sz="1300">
                  <a:latin typeface="华文细黑" panose="02010600040101010101" pitchFamily="2" charset="-122"/>
                  <a:ea typeface="华文细黑" panose="02010600040101010101" pitchFamily="2" charset="-122"/>
                </a:defRPr>
              </a:lvl3pPr>
              <a:lvl4pPr marL="1600200" indent="-228600">
                <a:defRPr sz="1300">
                  <a:latin typeface="华文细黑" panose="02010600040101010101" pitchFamily="2" charset="-122"/>
                  <a:ea typeface="华文细黑" panose="02010600040101010101" pitchFamily="2" charset="-122"/>
                </a:defRPr>
              </a:lvl4pPr>
              <a:lvl5pPr marL="2057400" indent="-228600">
                <a:defRPr sz="1300">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9pPr>
            </a:lstStyle>
            <a:p>
              <a:r>
                <a:rPr lang="en-US" altLang="zh-CN" dirty="0"/>
                <a:t>ADD YOUR TITLE</a:t>
              </a:r>
              <a:endParaRPr lang="zh-CN" altLang="en-US" dirty="0"/>
            </a:p>
          </p:txBody>
        </p:sp>
      </p:grpSp>
      <p:grpSp>
        <p:nvGrpSpPr>
          <p:cNvPr id="13" name="组合 12"/>
          <p:cNvGrpSpPr/>
          <p:nvPr/>
        </p:nvGrpSpPr>
        <p:grpSpPr bwMode="auto">
          <a:xfrm>
            <a:off x="4576373" y="4653006"/>
            <a:ext cx="3131206" cy="1492613"/>
            <a:chOff x="6358171" y="672761"/>
            <a:chExt cx="2348774" cy="1119300"/>
          </a:xfrm>
        </p:grpSpPr>
        <p:sp>
          <p:nvSpPr>
            <p:cNvPr id="14" name="Content Placeholder 2"/>
            <p:cNvSpPr txBox="1"/>
            <p:nvPr/>
          </p:nvSpPr>
          <p:spPr>
            <a:xfrm>
              <a:off x="6468636" y="902916"/>
              <a:ext cx="2191893" cy="88914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dirty="0">
                  <a:solidFill>
                    <a:schemeClr val="tx1">
                      <a:lumMod val="65000"/>
                      <a:lumOff val="35000"/>
                    </a:schemeClr>
                  </a:solidFill>
                </a:rPr>
                <a:t>Lorem ipsum dolor sit amet, consectetur adipisicing elit, sed do eiusmod tempor incididunt ut labore et dolore magna aliqua. Ut enim ad minim </a:t>
              </a:r>
              <a:r>
                <a:rPr lang="en-US" altLang="zh-CN" dirty="0" err="1">
                  <a:solidFill>
                    <a:schemeClr val="tx1">
                      <a:lumMod val="65000"/>
                      <a:lumOff val="35000"/>
                    </a:schemeClr>
                  </a:solidFill>
                </a:rPr>
                <a:t>veniam</a:t>
              </a:r>
              <a:endParaRPr lang="en-US" altLang="zh-CN" dirty="0">
                <a:solidFill>
                  <a:schemeClr val="tx1">
                    <a:lumMod val="65000"/>
                    <a:lumOff val="35000"/>
                  </a:schemeClr>
                </a:solidFill>
                <a:cs typeface="Arial" panose="020B0604020202020204" pitchFamily="34" charset="0"/>
              </a:endParaRPr>
            </a:p>
          </p:txBody>
        </p:sp>
        <p:sp>
          <p:nvSpPr>
            <p:cNvPr id="15"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600" b="1" dirty="0">
                  <a:solidFill>
                    <a:srgbClr val="569C00"/>
                  </a:solidFill>
                </a:rPr>
                <a:t>ADD YOUR TITLE</a:t>
              </a:r>
              <a:endParaRPr lang="zh-CN" altLang="en-US" sz="1600" b="1" dirty="0">
                <a:solidFill>
                  <a:srgbClr val="569C00"/>
                </a:solidFill>
              </a:endParaRPr>
            </a:p>
          </p:txBody>
        </p:sp>
      </p:grpSp>
      <p:grpSp>
        <p:nvGrpSpPr>
          <p:cNvPr id="16" name="组合 15"/>
          <p:cNvGrpSpPr/>
          <p:nvPr/>
        </p:nvGrpSpPr>
        <p:grpSpPr bwMode="auto">
          <a:xfrm>
            <a:off x="7670448" y="4653006"/>
            <a:ext cx="3131206" cy="1594931"/>
            <a:chOff x="6358171" y="672761"/>
            <a:chExt cx="2348774" cy="1196028"/>
          </a:xfrm>
        </p:grpSpPr>
        <p:sp>
          <p:nvSpPr>
            <p:cNvPr id="17" name="Content Placeholder 2"/>
            <p:cNvSpPr txBox="1"/>
            <p:nvPr/>
          </p:nvSpPr>
          <p:spPr>
            <a:xfrm>
              <a:off x="6468636" y="902916"/>
              <a:ext cx="2191893" cy="96587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dirty="0">
                  <a:solidFill>
                    <a:schemeClr val="tx1">
                      <a:lumMod val="65000"/>
                      <a:lumOff val="35000"/>
                    </a:schemeClr>
                  </a:solidFill>
                </a:rPr>
                <a:t>Lorem ipsum dolor sit amet, consectetur adipisicing elit, sed do eiusmod tempor incididunt ut labore et dolore magna aliqua. Ut enim ad minim </a:t>
              </a:r>
              <a:r>
                <a:rPr lang="en-US" altLang="zh-CN" dirty="0" err="1">
                  <a:solidFill>
                    <a:schemeClr val="tx1">
                      <a:lumMod val="65000"/>
                      <a:lumOff val="35000"/>
                    </a:schemeClr>
                  </a:solidFill>
                </a:rPr>
                <a:t>veniam</a:t>
              </a:r>
              <a:endParaRPr lang="en-US" altLang="zh-CN" dirty="0">
                <a:solidFill>
                  <a:schemeClr val="tx1">
                    <a:lumMod val="65000"/>
                    <a:lumOff val="35000"/>
                  </a:schemeClr>
                </a:solidFill>
                <a:cs typeface="Arial" panose="020B0604020202020204" pitchFamily="34" charset="0"/>
              </a:endParaRPr>
            </a:p>
          </p:txBody>
        </p:sp>
        <p:sp>
          <p:nvSpPr>
            <p:cNvPr id="18"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1600" b="1">
                  <a:solidFill>
                    <a:srgbClr val="569C00"/>
                  </a:solidFill>
                  <a:latin typeface="华文细黑" panose="02010600040101010101" pitchFamily="2" charset="-122"/>
                  <a:ea typeface="华文细黑" panose="02010600040101010101" pitchFamily="2" charset="-122"/>
                </a:defRPr>
              </a:lvl1pPr>
              <a:lvl2pPr marL="742950" indent="-285750">
                <a:defRPr sz="1300">
                  <a:latin typeface="华文细黑" panose="02010600040101010101" pitchFamily="2" charset="-122"/>
                  <a:ea typeface="华文细黑" panose="02010600040101010101" pitchFamily="2" charset="-122"/>
                </a:defRPr>
              </a:lvl2pPr>
              <a:lvl3pPr marL="1143000" indent="-228600">
                <a:defRPr sz="1300">
                  <a:latin typeface="华文细黑" panose="02010600040101010101" pitchFamily="2" charset="-122"/>
                  <a:ea typeface="华文细黑" panose="02010600040101010101" pitchFamily="2" charset="-122"/>
                </a:defRPr>
              </a:lvl3pPr>
              <a:lvl4pPr marL="1600200" indent="-228600">
                <a:defRPr sz="1300">
                  <a:latin typeface="华文细黑" panose="02010600040101010101" pitchFamily="2" charset="-122"/>
                  <a:ea typeface="华文细黑" panose="02010600040101010101" pitchFamily="2" charset="-122"/>
                </a:defRPr>
              </a:lvl4pPr>
              <a:lvl5pPr marL="2057400" indent="-228600">
                <a:defRPr sz="1300">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9pPr>
            </a:lstStyle>
            <a:p>
              <a:r>
                <a:rPr lang="en-US" altLang="zh-CN" dirty="0"/>
                <a:t>ADD YOUR TITLE</a:t>
              </a:r>
              <a:endParaRPr lang="zh-CN" altLang="en-US" dirty="0"/>
            </a:p>
          </p:txBody>
        </p:sp>
      </p:grpSp>
      <p:grpSp>
        <p:nvGrpSpPr>
          <p:cNvPr id="3" name="组合 2"/>
          <p:cNvGrpSpPr/>
          <p:nvPr/>
        </p:nvGrpSpPr>
        <p:grpSpPr>
          <a:xfrm>
            <a:off x="1818169" y="1903228"/>
            <a:ext cx="2275366" cy="2275366"/>
            <a:chOff x="1818169" y="1903228"/>
            <a:chExt cx="2275366" cy="2275366"/>
          </a:xfrm>
        </p:grpSpPr>
        <p:sp>
          <p:nvSpPr>
            <p:cNvPr id="2" name="椭圆 1"/>
            <p:cNvSpPr/>
            <p:nvPr/>
          </p:nvSpPr>
          <p:spPr>
            <a:xfrm>
              <a:off x="1913861" y="1998920"/>
              <a:ext cx="2083982" cy="208398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1818169" y="1903228"/>
              <a:ext cx="2275366" cy="2275366"/>
            </a:xfrm>
            <a:prstGeom prst="ellipse">
              <a:avLst/>
            </a:prstGeom>
            <a:noFill/>
            <a:ln>
              <a:solidFill>
                <a:srgbClr val="0A7A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4958317" y="1903228"/>
            <a:ext cx="2275366" cy="2275366"/>
            <a:chOff x="1818169" y="1903228"/>
            <a:chExt cx="2275366" cy="2275366"/>
          </a:xfrm>
        </p:grpSpPr>
        <p:sp>
          <p:nvSpPr>
            <p:cNvPr id="21" name="椭圆 20"/>
            <p:cNvSpPr/>
            <p:nvPr/>
          </p:nvSpPr>
          <p:spPr>
            <a:xfrm>
              <a:off x="1913861" y="1998920"/>
              <a:ext cx="2083982" cy="2083982"/>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818169" y="1903228"/>
              <a:ext cx="2275366" cy="2275366"/>
            </a:xfrm>
            <a:prstGeom prst="ellipse">
              <a:avLst/>
            </a:prstGeom>
            <a:noFill/>
            <a:ln>
              <a:solidFill>
                <a:srgbClr val="0A7A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8155174" y="1903228"/>
            <a:ext cx="2275366" cy="2275366"/>
            <a:chOff x="1818169" y="1903228"/>
            <a:chExt cx="2275366" cy="2275366"/>
          </a:xfrm>
        </p:grpSpPr>
        <p:sp>
          <p:nvSpPr>
            <p:cNvPr id="24" name="椭圆 23"/>
            <p:cNvSpPr/>
            <p:nvPr/>
          </p:nvSpPr>
          <p:spPr>
            <a:xfrm>
              <a:off x="1913861" y="1998920"/>
              <a:ext cx="2083982" cy="2083982"/>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1818169" y="1903228"/>
              <a:ext cx="2275366" cy="2275366"/>
            </a:xfrm>
            <a:prstGeom prst="ellipse">
              <a:avLst/>
            </a:prstGeom>
            <a:noFill/>
            <a:ln>
              <a:solidFill>
                <a:srgbClr val="0A7A0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0-#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0-#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4" decel="10000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decel="10000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0-#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0-#ppt_w/2"/>
                                              </p:val>
                                            </p:tav>
                                            <p:tav tm="100000">
                                              <p:val>
                                                <p:strVal val="#ppt_x"/>
                                              </p:val>
                                            </p:tav>
                                          </p:tavLst>
                                        </p:anim>
                                        <p:anim calcmode="lin" valueType="num">
                                          <p:cBhvr additive="base">
                                            <p:cTn id="21" dur="500" fill="hold"/>
                                            <p:tgtEl>
                                              <p:spTgt spid="23"/>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4" decel="10000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decel="10000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4" decel="10000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308616" y="2095854"/>
            <a:ext cx="3574768" cy="600164"/>
          </a:xfrm>
          <a:prstGeom prst="rect">
            <a:avLst/>
          </a:prstGeom>
          <a:noFill/>
        </p:spPr>
        <p:txBody>
          <a:bodyPr wrap="square">
            <a:spAutoFit/>
          </a:bodyPr>
          <a:lstStyle/>
          <a:p>
            <a:pPr marL="0" indent="0" algn="ctr" defTabSz="1450340" fontAlgn="auto">
              <a:spcBef>
                <a:spcPts val="0"/>
              </a:spcBef>
              <a:spcAft>
                <a:spcPts val="0"/>
              </a:spcAft>
              <a:buNone/>
              <a:defRPr/>
            </a:pPr>
            <a:r>
              <a:rPr lang="en-US" altLang="zh-CN" sz="1100" dirty="0" err="1">
                <a:solidFill>
                  <a:schemeClr val="tx1">
                    <a:lumMod val="75000"/>
                    <a:lumOff val="25000"/>
                  </a:schemeClr>
                </a:solidFill>
              </a:rPr>
              <a:t>Lorem</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ipsum</a:t>
            </a:r>
            <a:r>
              <a:rPr lang="en-US" altLang="zh-CN" sz="1100" dirty="0">
                <a:solidFill>
                  <a:schemeClr val="tx1">
                    <a:lumMod val="75000"/>
                    <a:lumOff val="25000"/>
                  </a:schemeClr>
                </a:solidFill>
              </a:rPr>
              <a:t> dolor sit </a:t>
            </a:r>
            <a:r>
              <a:rPr lang="en-US" altLang="zh-CN" sz="1100" dirty="0" err="1">
                <a:solidFill>
                  <a:schemeClr val="tx1">
                    <a:lumMod val="75000"/>
                    <a:lumOff val="25000"/>
                  </a:schemeClr>
                </a:solidFill>
              </a:rPr>
              <a:t>amet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consectetur</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adipisicing</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elit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sed</a:t>
            </a:r>
            <a:r>
              <a:rPr lang="en-US" altLang="zh-CN" sz="1100" dirty="0">
                <a:solidFill>
                  <a:schemeClr val="tx1">
                    <a:lumMod val="75000"/>
                    <a:lumOff val="25000"/>
                  </a:schemeClr>
                </a:solidFill>
              </a:rPr>
              <a:t> do </a:t>
            </a:r>
            <a:r>
              <a:rPr lang="en-US" altLang="zh-CN" sz="1100" dirty="0" err="1">
                <a:solidFill>
                  <a:schemeClr val="tx1">
                    <a:lumMod val="75000"/>
                    <a:lumOff val="25000"/>
                  </a:schemeClr>
                </a:solidFill>
              </a:rPr>
              <a:t>eiusmod</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tempor</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incididunt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ut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labore</a:t>
            </a:r>
            <a:r>
              <a:rPr lang="en-US" altLang="zh-CN" sz="1100" dirty="0">
                <a:solidFill>
                  <a:schemeClr val="tx1">
                    <a:lumMod val="75000"/>
                    <a:lumOff val="25000"/>
                  </a:schemeClr>
                </a:solidFill>
              </a:rPr>
              <a:t> et </a:t>
            </a:r>
            <a:r>
              <a:rPr lang="en-US" altLang="zh-CN" sz="1100" dirty="0" err="1">
                <a:solidFill>
                  <a:schemeClr val="tx1">
                    <a:lumMod val="75000"/>
                    <a:lumOff val="25000"/>
                  </a:schemeClr>
                </a:solidFill>
              </a:rPr>
              <a:t>dolore</a:t>
            </a:r>
            <a:r>
              <a:rPr lang="en-US" altLang="zh-CN" sz="1100" dirty="0">
                <a:solidFill>
                  <a:schemeClr val="tx1">
                    <a:lumMod val="75000"/>
                    <a:lumOff val="25000"/>
                  </a:schemeClr>
                </a:solidFill>
              </a:rPr>
              <a:t> magna </a:t>
            </a:r>
            <a:r>
              <a:rPr lang="en-US" altLang="zh-CN" sz="1100" dirty="0" err="1">
                <a:solidFill>
                  <a:schemeClr val="tx1">
                    <a:lumMod val="75000"/>
                    <a:lumOff val="25000"/>
                  </a:schemeClr>
                </a:solidFill>
              </a:rPr>
              <a:t>aliqua</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Ut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enim</a:t>
            </a:r>
            <a:r>
              <a:rPr lang="en-US" altLang="zh-CN" sz="1100" dirty="0">
                <a:solidFill>
                  <a:schemeClr val="tx1">
                    <a:lumMod val="75000"/>
                    <a:lumOff val="25000"/>
                  </a:schemeClr>
                </a:solidFill>
              </a:rPr>
              <a:t> ad minim </a:t>
            </a:r>
            <a:r>
              <a:rPr lang="en-US" altLang="zh-CN" sz="1100" dirty="0" err="1">
                <a:solidFill>
                  <a:schemeClr val="tx1">
                    <a:lumMod val="75000"/>
                    <a:lumOff val="25000"/>
                  </a:schemeClr>
                </a:solidFill>
              </a:rPr>
              <a:t>veniam</a:t>
            </a:r>
            <a:endParaRPr lang="en-US" altLang="zh-CN" sz="1100" dirty="0">
              <a:solidFill>
                <a:schemeClr val="tx1">
                  <a:lumMod val="75000"/>
                  <a:lumOff val="25000"/>
                </a:schemeClr>
              </a:solidFill>
              <a:cs typeface="Arial" panose="020B0604020202020204" pitchFamily="34" charset="0"/>
            </a:endParaRPr>
          </a:p>
        </p:txBody>
      </p:sp>
      <p:sp>
        <p:nvSpPr>
          <p:cNvPr id="4" name="TextBox 18"/>
          <p:cNvSpPr txBox="1"/>
          <p:nvPr/>
        </p:nvSpPr>
        <p:spPr>
          <a:xfrm>
            <a:off x="3240506" y="3129905"/>
            <a:ext cx="5710990" cy="1077218"/>
          </a:xfrm>
          <a:prstGeom prst="rect">
            <a:avLst/>
          </a:prstGeom>
          <a:noFill/>
          <a:ln>
            <a:noFill/>
          </a:ln>
        </p:spPr>
        <p:txBody>
          <a:bodyPr wrap="square" rtlCol="0">
            <a:spAutoFit/>
          </a:bodyPr>
          <a:lstStyle/>
          <a:p>
            <a:pPr algn="ctr"/>
            <a:r>
              <a:rPr lang="en-US" altLang="zh-CN" sz="6400" b="1" dirty="0">
                <a:solidFill>
                  <a:srgbClr val="569C00"/>
                </a:solidFill>
                <a:latin typeface="Agency FB" panose="020B0503020202020204" pitchFamily="34" charset="0"/>
                <a:ea typeface="微软雅黑" panose="020B0503020204020204" pitchFamily="34" charset="-122"/>
              </a:rPr>
              <a:t>【  YOUR TITLE</a:t>
            </a:r>
            <a:r>
              <a:rPr lang="zh-CN" altLang="en-US" sz="6400" b="1" dirty="0">
                <a:solidFill>
                  <a:srgbClr val="569C00"/>
                </a:solidFill>
                <a:latin typeface="Agency FB" panose="020B0503020202020204" pitchFamily="34" charset="0"/>
                <a:ea typeface="微软雅黑" panose="020B0503020204020204" pitchFamily="34" charset="-122"/>
              </a:rPr>
              <a:t>  </a:t>
            </a:r>
            <a:r>
              <a:rPr lang="en-US" altLang="zh-CN" sz="6400" b="1" dirty="0">
                <a:solidFill>
                  <a:srgbClr val="569C00"/>
                </a:solidFill>
                <a:latin typeface="Agency FB" panose="020B0503020202020204" pitchFamily="34" charset="0"/>
                <a:ea typeface="微软雅黑" panose="020B0503020204020204" pitchFamily="34" charset="-122"/>
              </a:rPr>
              <a:t>】</a:t>
            </a:r>
            <a:endParaRPr lang="zh-CN" altLang="en-US" sz="6400" b="1" dirty="0">
              <a:solidFill>
                <a:srgbClr val="569C00"/>
              </a:solidFill>
              <a:latin typeface="Agency FB" panose="020B0503020202020204" pitchFamily="34" charset="0"/>
              <a:ea typeface="微软雅黑" panose="020B0503020204020204" pitchFamily="34" charset="-122"/>
            </a:endParaRPr>
          </a:p>
        </p:txBody>
      </p:sp>
      <p:sp>
        <p:nvSpPr>
          <p:cNvPr id="5" name="TextBox 18"/>
          <p:cNvSpPr txBox="1"/>
          <p:nvPr/>
        </p:nvSpPr>
        <p:spPr>
          <a:xfrm>
            <a:off x="4895867" y="1644448"/>
            <a:ext cx="2400267" cy="420564"/>
          </a:xfrm>
          <a:prstGeom prst="rect">
            <a:avLst/>
          </a:prstGeom>
          <a:noFill/>
          <a:ln>
            <a:noFill/>
          </a:ln>
        </p:spPr>
        <p:txBody>
          <a:bodyPr wrap="square" rtlCol="0">
            <a:spAutoFit/>
          </a:bodyPr>
          <a:lstStyle/>
          <a:p>
            <a:pPr algn="ctr"/>
            <a:r>
              <a:rPr lang="en-US" altLang="zh-CN" sz="2135" dirty="0">
                <a:solidFill>
                  <a:srgbClr val="569C00"/>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5" dirty="0">
              <a:solidFill>
                <a:srgbClr val="569C00"/>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6" name="矩形 5"/>
          <p:cNvSpPr/>
          <p:nvPr/>
        </p:nvSpPr>
        <p:spPr>
          <a:xfrm>
            <a:off x="1318634" y="3512592"/>
            <a:ext cx="2363448" cy="938719"/>
          </a:xfrm>
          <a:prstGeom prst="rect">
            <a:avLst/>
          </a:prstGeom>
          <a:noFill/>
        </p:spPr>
        <p:txBody>
          <a:bodyPr wrap="square">
            <a:spAutoFit/>
          </a:bodyPr>
          <a:lstStyle/>
          <a:p>
            <a:pPr marL="0" indent="0" algn="ctr" defTabSz="1450340" fontAlgn="auto">
              <a:spcBef>
                <a:spcPts val="0"/>
              </a:spcBef>
              <a:spcAft>
                <a:spcPts val="0"/>
              </a:spcAft>
              <a:buNone/>
              <a:defRPr/>
            </a:pPr>
            <a:r>
              <a:rPr lang="en-US" altLang="zh-CN" sz="1100" dirty="0" err="1">
                <a:solidFill>
                  <a:schemeClr val="tx1">
                    <a:lumMod val="75000"/>
                    <a:lumOff val="25000"/>
                  </a:schemeClr>
                </a:solidFill>
              </a:rPr>
              <a:t>Lorem</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ipsum</a:t>
            </a:r>
            <a:r>
              <a:rPr lang="en-US" altLang="zh-CN" sz="1100" dirty="0">
                <a:solidFill>
                  <a:schemeClr val="tx1">
                    <a:lumMod val="75000"/>
                    <a:lumOff val="25000"/>
                  </a:schemeClr>
                </a:solidFill>
              </a:rPr>
              <a:t> dolor sit </a:t>
            </a:r>
            <a:r>
              <a:rPr lang="en-US" altLang="zh-CN" sz="1100" dirty="0" err="1">
                <a:solidFill>
                  <a:schemeClr val="tx1">
                    <a:lumMod val="75000"/>
                    <a:lumOff val="25000"/>
                  </a:schemeClr>
                </a:solidFill>
              </a:rPr>
              <a:t>amet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consectetur</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adipisicing</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elit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sed</a:t>
            </a:r>
            <a:r>
              <a:rPr lang="en-US" altLang="zh-CN" sz="1100" dirty="0">
                <a:solidFill>
                  <a:schemeClr val="tx1">
                    <a:lumMod val="75000"/>
                    <a:lumOff val="25000"/>
                  </a:schemeClr>
                </a:solidFill>
              </a:rPr>
              <a:t> do </a:t>
            </a:r>
            <a:r>
              <a:rPr lang="en-US" altLang="zh-CN" sz="1100" dirty="0" err="1">
                <a:solidFill>
                  <a:schemeClr val="tx1">
                    <a:lumMod val="75000"/>
                    <a:lumOff val="25000"/>
                  </a:schemeClr>
                </a:solidFill>
              </a:rPr>
              <a:t>eiusmod</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tempor</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incididunt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ut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labore</a:t>
            </a:r>
            <a:r>
              <a:rPr lang="en-US" altLang="zh-CN" sz="1100" dirty="0">
                <a:solidFill>
                  <a:schemeClr val="tx1">
                    <a:lumMod val="75000"/>
                    <a:lumOff val="25000"/>
                  </a:schemeClr>
                </a:solidFill>
              </a:rPr>
              <a:t> et </a:t>
            </a:r>
            <a:r>
              <a:rPr lang="en-US" altLang="zh-CN" sz="1100" dirty="0" err="1">
                <a:solidFill>
                  <a:schemeClr val="tx1">
                    <a:lumMod val="75000"/>
                    <a:lumOff val="25000"/>
                  </a:schemeClr>
                </a:solidFill>
              </a:rPr>
              <a:t>dolore</a:t>
            </a:r>
            <a:r>
              <a:rPr lang="en-US" altLang="zh-CN" sz="1100" dirty="0">
                <a:solidFill>
                  <a:schemeClr val="tx1">
                    <a:lumMod val="75000"/>
                    <a:lumOff val="25000"/>
                  </a:schemeClr>
                </a:solidFill>
              </a:rPr>
              <a:t> magna </a:t>
            </a:r>
            <a:r>
              <a:rPr lang="en-US" altLang="zh-CN" sz="1100" dirty="0" err="1">
                <a:solidFill>
                  <a:schemeClr val="tx1">
                    <a:lumMod val="75000"/>
                    <a:lumOff val="25000"/>
                  </a:schemeClr>
                </a:solidFill>
              </a:rPr>
              <a:t>aliqua</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Ut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enim</a:t>
            </a:r>
            <a:r>
              <a:rPr lang="en-US" altLang="zh-CN" sz="1100" dirty="0">
                <a:solidFill>
                  <a:schemeClr val="tx1">
                    <a:lumMod val="75000"/>
                    <a:lumOff val="25000"/>
                  </a:schemeClr>
                </a:solidFill>
              </a:rPr>
              <a:t> ad minim </a:t>
            </a:r>
            <a:r>
              <a:rPr lang="en-US" altLang="zh-CN" sz="1100" dirty="0" err="1">
                <a:solidFill>
                  <a:schemeClr val="tx1">
                    <a:lumMod val="75000"/>
                    <a:lumOff val="25000"/>
                  </a:schemeClr>
                </a:solidFill>
              </a:rPr>
              <a:t>veniam</a:t>
            </a:r>
            <a:endParaRPr lang="en-US" altLang="zh-CN" sz="1100" dirty="0">
              <a:solidFill>
                <a:schemeClr val="tx1">
                  <a:lumMod val="75000"/>
                  <a:lumOff val="25000"/>
                </a:schemeClr>
              </a:solidFill>
              <a:cs typeface="Arial" panose="020B0604020202020204" pitchFamily="34" charset="0"/>
            </a:endParaRPr>
          </a:p>
        </p:txBody>
      </p:sp>
      <p:sp>
        <p:nvSpPr>
          <p:cNvPr id="7" name="TextBox 18"/>
          <p:cNvSpPr txBox="1"/>
          <p:nvPr/>
        </p:nvSpPr>
        <p:spPr>
          <a:xfrm>
            <a:off x="1300225" y="3061186"/>
            <a:ext cx="2400267" cy="420564"/>
          </a:xfrm>
          <a:prstGeom prst="rect">
            <a:avLst/>
          </a:prstGeom>
          <a:noFill/>
          <a:ln>
            <a:noFill/>
          </a:ln>
        </p:spPr>
        <p:txBody>
          <a:bodyPr wrap="square" rtlCol="0">
            <a:spAutoFit/>
          </a:bodyPr>
          <a:lstStyle/>
          <a:p>
            <a:pPr algn="ctr"/>
            <a:r>
              <a:rPr lang="en-US" altLang="zh-CN" sz="2135" dirty="0">
                <a:solidFill>
                  <a:srgbClr val="569C00"/>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5" dirty="0">
              <a:solidFill>
                <a:srgbClr val="569C00"/>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8" name="矩形 7"/>
          <p:cNvSpPr/>
          <p:nvPr/>
        </p:nvSpPr>
        <p:spPr>
          <a:xfrm>
            <a:off x="8662347" y="3512592"/>
            <a:ext cx="2363448" cy="938719"/>
          </a:xfrm>
          <a:prstGeom prst="rect">
            <a:avLst/>
          </a:prstGeom>
        </p:spPr>
        <p:txBody>
          <a:bodyPr wrap="square">
            <a:spAutoFit/>
          </a:bodyPr>
          <a:lstStyle/>
          <a:p>
            <a:pPr marL="0" indent="0" algn="ctr" defTabSz="1450340" fontAlgn="auto">
              <a:spcBef>
                <a:spcPts val="0"/>
              </a:spcBef>
              <a:spcAft>
                <a:spcPts val="0"/>
              </a:spcAft>
              <a:buNone/>
              <a:defRPr/>
            </a:pPr>
            <a:r>
              <a:rPr lang="en-US" altLang="zh-CN" sz="1100" dirty="0" err="1">
                <a:solidFill>
                  <a:schemeClr val="tx1">
                    <a:lumMod val="75000"/>
                    <a:lumOff val="25000"/>
                  </a:schemeClr>
                </a:solidFill>
              </a:rPr>
              <a:t>Lorem</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ipsum</a:t>
            </a:r>
            <a:r>
              <a:rPr lang="en-US" altLang="zh-CN" sz="1100" dirty="0">
                <a:solidFill>
                  <a:schemeClr val="tx1">
                    <a:lumMod val="75000"/>
                    <a:lumOff val="25000"/>
                  </a:schemeClr>
                </a:solidFill>
              </a:rPr>
              <a:t> dolor sit </a:t>
            </a:r>
            <a:r>
              <a:rPr lang="en-US" altLang="zh-CN" sz="1100" dirty="0" err="1">
                <a:solidFill>
                  <a:schemeClr val="tx1">
                    <a:lumMod val="75000"/>
                    <a:lumOff val="25000"/>
                  </a:schemeClr>
                </a:solidFill>
              </a:rPr>
              <a:t>amet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consectetur</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adipisicing</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elit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sed</a:t>
            </a:r>
            <a:r>
              <a:rPr lang="en-US" altLang="zh-CN" sz="1100" dirty="0">
                <a:solidFill>
                  <a:schemeClr val="tx1">
                    <a:lumMod val="75000"/>
                    <a:lumOff val="25000"/>
                  </a:schemeClr>
                </a:solidFill>
              </a:rPr>
              <a:t> do </a:t>
            </a:r>
            <a:r>
              <a:rPr lang="en-US" altLang="zh-CN" sz="1100" dirty="0" err="1">
                <a:solidFill>
                  <a:schemeClr val="tx1">
                    <a:lumMod val="75000"/>
                    <a:lumOff val="25000"/>
                  </a:schemeClr>
                </a:solidFill>
              </a:rPr>
              <a:t>eiusmod</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tempor</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incididunt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ut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labore</a:t>
            </a:r>
            <a:r>
              <a:rPr lang="en-US" altLang="zh-CN" sz="1100" dirty="0">
                <a:solidFill>
                  <a:schemeClr val="tx1">
                    <a:lumMod val="75000"/>
                    <a:lumOff val="25000"/>
                  </a:schemeClr>
                </a:solidFill>
              </a:rPr>
              <a:t> et </a:t>
            </a:r>
            <a:r>
              <a:rPr lang="en-US" altLang="zh-CN" sz="1100" dirty="0" err="1">
                <a:solidFill>
                  <a:schemeClr val="tx1">
                    <a:lumMod val="75000"/>
                    <a:lumOff val="25000"/>
                  </a:schemeClr>
                </a:solidFill>
              </a:rPr>
              <a:t>dolore</a:t>
            </a:r>
            <a:r>
              <a:rPr lang="en-US" altLang="zh-CN" sz="1100" dirty="0">
                <a:solidFill>
                  <a:schemeClr val="tx1">
                    <a:lumMod val="75000"/>
                    <a:lumOff val="25000"/>
                  </a:schemeClr>
                </a:solidFill>
              </a:rPr>
              <a:t> magna </a:t>
            </a:r>
            <a:r>
              <a:rPr lang="en-US" altLang="zh-CN" sz="1100" dirty="0" err="1">
                <a:solidFill>
                  <a:schemeClr val="tx1">
                    <a:lumMod val="75000"/>
                    <a:lumOff val="25000"/>
                  </a:schemeClr>
                </a:solidFill>
              </a:rPr>
              <a:t>aliqua</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Ut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enim</a:t>
            </a:r>
            <a:r>
              <a:rPr lang="en-US" altLang="zh-CN" sz="1100" dirty="0">
                <a:solidFill>
                  <a:schemeClr val="tx1">
                    <a:lumMod val="75000"/>
                    <a:lumOff val="25000"/>
                  </a:schemeClr>
                </a:solidFill>
              </a:rPr>
              <a:t> ad minim </a:t>
            </a:r>
            <a:r>
              <a:rPr lang="en-US" altLang="zh-CN" sz="1100" dirty="0" err="1">
                <a:solidFill>
                  <a:schemeClr val="tx1">
                    <a:lumMod val="75000"/>
                    <a:lumOff val="25000"/>
                  </a:schemeClr>
                </a:solidFill>
              </a:rPr>
              <a:t>veniam</a:t>
            </a:r>
            <a:endParaRPr lang="en-US" altLang="zh-CN" sz="1100" dirty="0">
              <a:solidFill>
                <a:schemeClr val="tx1">
                  <a:lumMod val="75000"/>
                  <a:lumOff val="25000"/>
                </a:schemeClr>
              </a:solidFill>
              <a:cs typeface="Arial" panose="020B0604020202020204" pitchFamily="34" charset="0"/>
            </a:endParaRPr>
          </a:p>
        </p:txBody>
      </p:sp>
      <p:sp>
        <p:nvSpPr>
          <p:cNvPr id="9" name="TextBox 18"/>
          <p:cNvSpPr txBox="1"/>
          <p:nvPr/>
        </p:nvSpPr>
        <p:spPr>
          <a:xfrm>
            <a:off x="8643938" y="3061186"/>
            <a:ext cx="2400267" cy="420564"/>
          </a:xfrm>
          <a:prstGeom prst="rect">
            <a:avLst/>
          </a:prstGeom>
          <a:noFill/>
          <a:ln>
            <a:noFill/>
          </a:ln>
        </p:spPr>
        <p:txBody>
          <a:bodyPr wrap="square" rtlCol="0">
            <a:spAutoFit/>
          </a:bodyPr>
          <a:lstStyle/>
          <a:p>
            <a:pPr algn="ctr"/>
            <a:r>
              <a:rPr lang="en-US" altLang="zh-CN" sz="2135" dirty="0">
                <a:solidFill>
                  <a:srgbClr val="569C00"/>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5" dirty="0">
              <a:solidFill>
                <a:srgbClr val="569C00"/>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0" name="矩形 9"/>
          <p:cNvSpPr/>
          <p:nvPr/>
        </p:nvSpPr>
        <p:spPr>
          <a:xfrm>
            <a:off x="4308616" y="5365892"/>
            <a:ext cx="3574768" cy="600164"/>
          </a:xfrm>
          <a:prstGeom prst="rect">
            <a:avLst/>
          </a:prstGeom>
          <a:noFill/>
        </p:spPr>
        <p:txBody>
          <a:bodyPr wrap="square">
            <a:spAutoFit/>
          </a:bodyPr>
          <a:lstStyle/>
          <a:p>
            <a:pPr marL="0" indent="0" algn="ctr" defTabSz="1450340" fontAlgn="auto">
              <a:spcBef>
                <a:spcPts val="0"/>
              </a:spcBef>
              <a:spcAft>
                <a:spcPts val="0"/>
              </a:spcAft>
              <a:buNone/>
              <a:defRPr/>
            </a:pPr>
            <a:r>
              <a:rPr lang="en-US" altLang="zh-CN" sz="1100" dirty="0" err="1">
                <a:solidFill>
                  <a:schemeClr val="tx1">
                    <a:lumMod val="75000"/>
                    <a:lumOff val="25000"/>
                  </a:schemeClr>
                </a:solidFill>
              </a:rPr>
              <a:t>Lorem</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ipsum</a:t>
            </a:r>
            <a:r>
              <a:rPr lang="en-US" altLang="zh-CN" sz="1100" dirty="0">
                <a:solidFill>
                  <a:schemeClr val="tx1">
                    <a:lumMod val="75000"/>
                    <a:lumOff val="25000"/>
                  </a:schemeClr>
                </a:solidFill>
              </a:rPr>
              <a:t> dolor sit </a:t>
            </a:r>
            <a:r>
              <a:rPr lang="en-US" altLang="zh-CN" sz="1100" dirty="0" err="1">
                <a:solidFill>
                  <a:schemeClr val="tx1">
                    <a:lumMod val="75000"/>
                    <a:lumOff val="25000"/>
                  </a:schemeClr>
                </a:solidFill>
              </a:rPr>
              <a:t>amet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consectetur</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adipisicing</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elit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sed</a:t>
            </a:r>
            <a:r>
              <a:rPr lang="en-US" altLang="zh-CN" sz="1100" dirty="0">
                <a:solidFill>
                  <a:schemeClr val="tx1">
                    <a:lumMod val="75000"/>
                    <a:lumOff val="25000"/>
                  </a:schemeClr>
                </a:solidFill>
              </a:rPr>
              <a:t> do </a:t>
            </a:r>
            <a:r>
              <a:rPr lang="en-US" altLang="zh-CN" sz="1100" dirty="0" err="1">
                <a:solidFill>
                  <a:schemeClr val="tx1">
                    <a:lumMod val="75000"/>
                    <a:lumOff val="25000"/>
                  </a:schemeClr>
                </a:solidFill>
              </a:rPr>
              <a:t>eiusmod</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tempor</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incididunt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ut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labore</a:t>
            </a:r>
            <a:r>
              <a:rPr lang="en-US" altLang="zh-CN" sz="1100" dirty="0">
                <a:solidFill>
                  <a:schemeClr val="tx1">
                    <a:lumMod val="75000"/>
                    <a:lumOff val="25000"/>
                  </a:schemeClr>
                </a:solidFill>
              </a:rPr>
              <a:t> et </a:t>
            </a:r>
            <a:r>
              <a:rPr lang="en-US" altLang="zh-CN" sz="1100" dirty="0" err="1">
                <a:solidFill>
                  <a:schemeClr val="tx1">
                    <a:lumMod val="75000"/>
                    <a:lumOff val="25000"/>
                  </a:schemeClr>
                </a:solidFill>
              </a:rPr>
              <a:t>dolore</a:t>
            </a:r>
            <a:r>
              <a:rPr lang="en-US" altLang="zh-CN" sz="1100" dirty="0">
                <a:solidFill>
                  <a:schemeClr val="tx1">
                    <a:lumMod val="75000"/>
                    <a:lumOff val="25000"/>
                  </a:schemeClr>
                </a:solidFill>
              </a:rPr>
              <a:t> magna </a:t>
            </a:r>
            <a:r>
              <a:rPr lang="en-US" altLang="zh-CN" sz="1100" dirty="0" err="1">
                <a:solidFill>
                  <a:schemeClr val="tx1">
                    <a:lumMod val="75000"/>
                    <a:lumOff val="25000"/>
                  </a:schemeClr>
                </a:solidFill>
              </a:rPr>
              <a:t>aliqua</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Ut</a:t>
            </a:r>
            <a:r>
              <a:rPr lang="en-US" altLang="zh-CN" sz="1100" dirty="0">
                <a:solidFill>
                  <a:schemeClr val="tx1">
                    <a:lumMod val="75000"/>
                    <a:lumOff val="25000"/>
                  </a:schemeClr>
                </a:solidFill>
              </a:rPr>
              <a:t> </a:t>
            </a:r>
            <a:r>
              <a:rPr lang="en-US" altLang="zh-CN" sz="1100" dirty="0" err="1">
                <a:solidFill>
                  <a:schemeClr val="tx1">
                    <a:lumMod val="75000"/>
                    <a:lumOff val="25000"/>
                  </a:schemeClr>
                </a:solidFill>
              </a:rPr>
              <a:t>enim</a:t>
            </a:r>
            <a:r>
              <a:rPr lang="en-US" altLang="zh-CN" sz="1100" dirty="0">
                <a:solidFill>
                  <a:schemeClr val="tx1">
                    <a:lumMod val="75000"/>
                    <a:lumOff val="25000"/>
                  </a:schemeClr>
                </a:solidFill>
              </a:rPr>
              <a:t> ad minim </a:t>
            </a:r>
            <a:r>
              <a:rPr lang="en-US" altLang="zh-CN" sz="1100" dirty="0" err="1">
                <a:solidFill>
                  <a:schemeClr val="tx1">
                    <a:lumMod val="75000"/>
                    <a:lumOff val="25000"/>
                  </a:schemeClr>
                </a:solidFill>
              </a:rPr>
              <a:t>veniam</a:t>
            </a:r>
            <a:endParaRPr lang="en-US" altLang="zh-CN" sz="1100" dirty="0">
              <a:solidFill>
                <a:schemeClr val="tx1">
                  <a:lumMod val="75000"/>
                  <a:lumOff val="25000"/>
                </a:schemeClr>
              </a:solidFill>
              <a:cs typeface="Arial" panose="020B0604020202020204" pitchFamily="34" charset="0"/>
            </a:endParaRPr>
          </a:p>
        </p:txBody>
      </p:sp>
      <p:sp>
        <p:nvSpPr>
          <p:cNvPr id="11" name="TextBox 18"/>
          <p:cNvSpPr txBox="1"/>
          <p:nvPr/>
        </p:nvSpPr>
        <p:spPr>
          <a:xfrm>
            <a:off x="4895867" y="4914486"/>
            <a:ext cx="2400267" cy="420564"/>
          </a:xfrm>
          <a:prstGeom prst="rect">
            <a:avLst/>
          </a:prstGeom>
          <a:noFill/>
          <a:ln>
            <a:noFill/>
          </a:ln>
        </p:spPr>
        <p:txBody>
          <a:bodyPr wrap="square" rtlCol="0">
            <a:spAutoFit/>
          </a:bodyPr>
          <a:lstStyle/>
          <a:p>
            <a:pPr algn="ctr"/>
            <a:r>
              <a:rPr lang="en-US" altLang="zh-CN" sz="2135" dirty="0">
                <a:solidFill>
                  <a:srgbClr val="569C00"/>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5" dirty="0">
              <a:solidFill>
                <a:srgbClr val="569C00"/>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2" name="Freeform 6"/>
          <p:cNvSpPr/>
          <p:nvPr/>
        </p:nvSpPr>
        <p:spPr bwMode="auto">
          <a:xfrm>
            <a:off x="2582148" y="4899130"/>
            <a:ext cx="1726468" cy="2133851"/>
          </a:xfrm>
          <a:custGeom>
            <a:avLst/>
            <a:gdLst>
              <a:gd name="T0" fmla="*/ 139 w 595"/>
              <a:gd name="T1" fmla="*/ 267 h 735"/>
              <a:gd name="T2" fmla="*/ 453 w 595"/>
              <a:gd name="T3" fmla="*/ 617 h 735"/>
              <a:gd name="T4" fmla="*/ 468 w 595"/>
              <a:gd name="T5" fmla="*/ 379 h 735"/>
              <a:gd name="T6" fmla="*/ 447 w 595"/>
              <a:gd name="T7" fmla="*/ 429 h 735"/>
              <a:gd name="T8" fmla="*/ 410 w 595"/>
              <a:gd name="T9" fmla="*/ 321 h 735"/>
              <a:gd name="T10" fmla="*/ 404 w 595"/>
              <a:gd name="T11" fmla="*/ 361 h 735"/>
              <a:gd name="T12" fmla="*/ 342 w 595"/>
              <a:gd name="T13" fmla="*/ 280 h 735"/>
              <a:gd name="T14" fmla="*/ 349 w 595"/>
              <a:gd name="T15" fmla="*/ 319 h 735"/>
              <a:gd name="T16" fmla="*/ 284 w 595"/>
              <a:gd name="T17" fmla="*/ 244 h 735"/>
              <a:gd name="T18" fmla="*/ 285 w 595"/>
              <a:gd name="T19" fmla="*/ 271 h 735"/>
              <a:gd name="T20" fmla="*/ 170 w 595"/>
              <a:gd name="T21" fmla="*/ 190 h 735"/>
              <a:gd name="T22" fmla="*/ 44 w 595"/>
              <a:gd name="T23" fmla="*/ 0 h 735"/>
              <a:gd name="T24" fmla="*/ 62 w 595"/>
              <a:gd name="T25" fmla="*/ 391 h 735"/>
              <a:gd name="T26" fmla="*/ 39 w 595"/>
              <a:gd name="T27" fmla="*/ 382 h 735"/>
              <a:gd name="T28" fmla="*/ 84 w 595"/>
              <a:gd name="T29" fmla="*/ 443 h 735"/>
              <a:gd name="T30" fmla="*/ 65 w 595"/>
              <a:gd name="T31" fmla="*/ 454 h 735"/>
              <a:gd name="T32" fmla="*/ 114 w 595"/>
              <a:gd name="T33" fmla="*/ 491 h 735"/>
              <a:gd name="T34" fmla="*/ 95 w 595"/>
              <a:gd name="T35" fmla="*/ 506 h 735"/>
              <a:gd name="T36" fmla="*/ 147 w 595"/>
              <a:gd name="T37" fmla="*/ 544 h 735"/>
              <a:gd name="T38" fmla="*/ 125 w 595"/>
              <a:gd name="T39" fmla="*/ 555 h 735"/>
              <a:gd name="T40" fmla="*/ 206 w 595"/>
              <a:gd name="T41" fmla="*/ 603 h 735"/>
              <a:gd name="T42" fmla="*/ 176 w 595"/>
              <a:gd name="T43" fmla="*/ 619 h 735"/>
              <a:gd name="T44" fmla="*/ 437 w 595"/>
              <a:gd name="T45" fmla="*/ 650 h 735"/>
              <a:gd name="T46" fmla="*/ 571 w 595"/>
              <a:gd name="T47" fmla="*/ 723 h 735"/>
              <a:gd name="T48" fmla="*/ 444 w 595"/>
              <a:gd name="T49" fmla="*/ 635 h 735"/>
              <a:gd name="T50" fmla="*/ 139 w 595"/>
              <a:gd name="T51" fmla="*/ 267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5" h="735">
                <a:moveTo>
                  <a:pt x="139" y="267"/>
                </a:moveTo>
                <a:cubicBezTo>
                  <a:pt x="139" y="267"/>
                  <a:pt x="257" y="516"/>
                  <a:pt x="453" y="617"/>
                </a:cubicBezTo>
                <a:cubicBezTo>
                  <a:pt x="453" y="617"/>
                  <a:pt x="527" y="501"/>
                  <a:pt x="468" y="379"/>
                </a:cubicBezTo>
                <a:cubicBezTo>
                  <a:pt x="468" y="379"/>
                  <a:pt x="456" y="416"/>
                  <a:pt x="447" y="429"/>
                </a:cubicBezTo>
                <a:cubicBezTo>
                  <a:pt x="447" y="429"/>
                  <a:pt x="458" y="358"/>
                  <a:pt x="410" y="321"/>
                </a:cubicBezTo>
                <a:cubicBezTo>
                  <a:pt x="410" y="321"/>
                  <a:pt x="414" y="350"/>
                  <a:pt x="404" y="361"/>
                </a:cubicBezTo>
                <a:cubicBezTo>
                  <a:pt x="404" y="361"/>
                  <a:pt x="391" y="298"/>
                  <a:pt x="342" y="280"/>
                </a:cubicBezTo>
                <a:cubicBezTo>
                  <a:pt x="342" y="280"/>
                  <a:pt x="355" y="304"/>
                  <a:pt x="349" y="319"/>
                </a:cubicBezTo>
                <a:cubicBezTo>
                  <a:pt x="349" y="319"/>
                  <a:pt x="319" y="261"/>
                  <a:pt x="284" y="244"/>
                </a:cubicBezTo>
                <a:cubicBezTo>
                  <a:pt x="284" y="244"/>
                  <a:pt x="290" y="261"/>
                  <a:pt x="285" y="271"/>
                </a:cubicBezTo>
                <a:cubicBezTo>
                  <a:pt x="285" y="271"/>
                  <a:pt x="244" y="234"/>
                  <a:pt x="170" y="190"/>
                </a:cubicBezTo>
                <a:cubicBezTo>
                  <a:pt x="97" y="145"/>
                  <a:pt x="48" y="54"/>
                  <a:pt x="44" y="0"/>
                </a:cubicBezTo>
                <a:cubicBezTo>
                  <a:pt x="44" y="0"/>
                  <a:pt x="0" y="235"/>
                  <a:pt x="62" y="391"/>
                </a:cubicBezTo>
                <a:cubicBezTo>
                  <a:pt x="62" y="391"/>
                  <a:pt x="51" y="390"/>
                  <a:pt x="39" y="382"/>
                </a:cubicBezTo>
                <a:cubicBezTo>
                  <a:pt x="39" y="382"/>
                  <a:pt x="53" y="426"/>
                  <a:pt x="84" y="443"/>
                </a:cubicBezTo>
                <a:cubicBezTo>
                  <a:pt x="84" y="443"/>
                  <a:pt x="78" y="449"/>
                  <a:pt x="65" y="454"/>
                </a:cubicBezTo>
                <a:cubicBezTo>
                  <a:pt x="65" y="454"/>
                  <a:pt x="85" y="470"/>
                  <a:pt x="114" y="491"/>
                </a:cubicBezTo>
                <a:cubicBezTo>
                  <a:pt x="114" y="491"/>
                  <a:pt x="100" y="501"/>
                  <a:pt x="95" y="506"/>
                </a:cubicBezTo>
                <a:cubicBezTo>
                  <a:pt x="95" y="506"/>
                  <a:pt x="123" y="533"/>
                  <a:pt x="147" y="544"/>
                </a:cubicBezTo>
                <a:cubicBezTo>
                  <a:pt x="147" y="544"/>
                  <a:pt x="132" y="549"/>
                  <a:pt x="125" y="555"/>
                </a:cubicBezTo>
                <a:cubicBezTo>
                  <a:pt x="125" y="555"/>
                  <a:pt x="170" y="596"/>
                  <a:pt x="206" y="603"/>
                </a:cubicBezTo>
                <a:cubicBezTo>
                  <a:pt x="206" y="603"/>
                  <a:pt x="194" y="607"/>
                  <a:pt x="176" y="619"/>
                </a:cubicBezTo>
                <a:cubicBezTo>
                  <a:pt x="176" y="619"/>
                  <a:pt x="275" y="715"/>
                  <a:pt x="437" y="650"/>
                </a:cubicBezTo>
                <a:cubicBezTo>
                  <a:pt x="437" y="650"/>
                  <a:pt x="546" y="735"/>
                  <a:pt x="571" y="723"/>
                </a:cubicBezTo>
                <a:cubicBezTo>
                  <a:pt x="595" y="711"/>
                  <a:pt x="480" y="656"/>
                  <a:pt x="444" y="635"/>
                </a:cubicBezTo>
                <a:cubicBezTo>
                  <a:pt x="408" y="614"/>
                  <a:pt x="196" y="476"/>
                  <a:pt x="139" y="267"/>
                </a:cubicBezTo>
                <a:close/>
              </a:path>
            </a:pathLst>
          </a:custGeom>
          <a:gradFill>
            <a:gsLst>
              <a:gs pos="0">
                <a:srgbClr val="569C00"/>
              </a:gs>
              <a:gs pos="100000">
                <a:srgbClr val="0A7A04"/>
              </a:gs>
            </a:gsLst>
            <a:lin ang="5400000" scaled="1"/>
          </a:gra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par>
                          <p:cTn id="11" fill="hold">
                            <p:stCondLst>
                              <p:cond delay="25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childTnLst>
                                </p:cTn>
                              </p:par>
                              <p:par>
                                <p:cTn id="39" presetID="10" presetClass="entr" presetSubtype="0" fill="hold" grpId="0" nodeType="withEffect">
                                  <p:stCondLst>
                                    <p:cond delay="0"/>
                                  </p:stCondLst>
                                  <p:iterate type="wd">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childTnLst>
                                </p:cTn>
                              </p:par>
                            </p:childTnLst>
                          </p:cTn>
                        </p:par>
                        <p:par>
                          <p:cTn id="45" fill="hold">
                            <p:stCondLst>
                              <p:cond delay="19200"/>
                            </p:stCondLst>
                            <p:childTnLst>
                              <p:par>
                                <p:cTn id="46" presetID="42" presetClass="entr" presetSubtype="0"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805239" y="1891447"/>
            <a:ext cx="2072782" cy="2854577"/>
          </a:xfrm>
          <a:prstGeom prst="rect">
            <a:avLst/>
          </a:prstGeom>
          <a:blipFill dpi="0" rotWithShape="1">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775586" y="1431048"/>
            <a:ext cx="2598261" cy="3314976"/>
          </a:xfrm>
          <a:prstGeom prst="rect">
            <a:avLst/>
          </a:prstGeom>
          <a:blipFill dpi="0" rotWithShape="1">
            <a:blip r:embed="rId4"/>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8213728" y="1891447"/>
            <a:ext cx="2072782" cy="2854577"/>
          </a:xfrm>
          <a:prstGeom prst="rect">
            <a:avLst/>
          </a:prstGeom>
          <a:blipFill dpi="0" rotWithShape="1">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bwMode="auto">
          <a:xfrm>
            <a:off x="1233335" y="5314893"/>
            <a:ext cx="3131206" cy="1299693"/>
            <a:chOff x="6358171" y="672761"/>
            <a:chExt cx="2348774" cy="974631"/>
          </a:xfrm>
        </p:grpSpPr>
        <p:sp>
          <p:nvSpPr>
            <p:cNvPr id="44"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45"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grpSp>
        <p:nvGrpSpPr>
          <p:cNvPr id="15" name="组合 14"/>
          <p:cNvGrpSpPr/>
          <p:nvPr/>
        </p:nvGrpSpPr>
        <p:grpSpPr bwMode="auto">
          <a:xfrm>
            <a:off x="4302662" y="5314893"/>
            <a:ext cx="3131206" cy="1299693"/>
            <a:chOff x="6358171" y="672761"/>
            <a:chExt cx="2348774" cy="974631"/>
          </a:xfrm>
        </p:grpSpPr>
        <p:sp>
          <p:nvSpPr>
            <p:cNvPr id="16"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17"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grpSp>
        <p:nvGrpSpPr>
          <p:cNvPr id="18" name="组合 17"/>
          <p:cNvGrpSpPr/>
          <p:nvPr/>
        </p:nvGrpSpPr>
        <p:grpSpPr bwMode="auto">
          <a:xfrm>
            <a:off x="7679241" y="5314893"/>
            <a:ext cx="3131206" cy="1299693"/>
            <a:chOff x="6358171" y="672761"/>
            <a:chExt cx="2348774" cy="974631"/>
          </a:xfrm>
        </p:grpSpPr>
        <p:sp>
          <p:nvSpPr>
            <p:cNvPr id="19"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20"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sp>
        <p:nvSpPr>
          <p:cNvPr id="21"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34000">
                                          <p:cBhvr additive="base">
                                            <p:cTn id="7" dur="750" fill="hold"/>
                                            <p:tgtEl>
                                              <p:spTgt spid="21"/>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accel="66000" fill="hold" grpId="0" nodeType="afterEffect" p14:presetBounceEnd="60000">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14:bounceEnd="60000">
                                          <p:cBhvr additive="base">
                                            <p:cTn id="12" dur="2000" fill="hold"/>
                                            <p:tgtEl>
                                              <p:spTgt spid="40"/>
                                            </p:tgtEl>
                                            <p:attrNameLst>
                                              <p:attrName>ppt_x</p:attrName>
                                            </p:attrNameLst>
                                          </p:cBhvr>
                                          <p:tavLst>
                                            <p:tav tm="0">
                                              <p:val>
                                                <p:strVal val="0-#ppt_w/2"/>
                                              </p:val>
                                            </p:tav>
                                            <p:tav tm="100000">
                                              <p:val>
                                                <p:strVal val="#ppt_x"/>
                                              </p:val>
                                            </p:tav>
                                          </p:tavLst>
                                        </p:anim>
                                        <p:anim calcmode="lin" valueType="num" p14:bounceEnd="60000">
                                          <p:cBhvr additive="base">
                                            <p:cTn id="13" dur="20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2" accel="66000" fill="hold" grpId="0" nodeType="withEffect" p14:presetBounceEnd="60000">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14:bounceEnd="60000">
                                          <p:cBhvr additive="base">
                                            <p:cTn id="16" dur="20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7" dur="2000" fill="hold"/>
                                            <p:tgtEl>
                                              <p:spTgt spid="42"/>
                                            </p:tgtEl>
                                            <p:attrNameLst>
                                              <p:attrName>ppt_y</p:attrName>
                                            </p:attrNameLst>
                                          </p:cBhvr>
                                          <p:tavLst>
                                            <p:tav tm="0">
                                              <p:val>
                                                <p:strVal val="#ppt_y"/>
                                              </p:val>
                                            </p:tav>
                                            <p:tav tm="100000">
                                              <p:val>
                                                <p:strVal val="#ppt_y"/>
                                              </p:val>
                                            </p:tav>
                                          </p:tavLst>
                                        </p:anim>
                                      </p:childTnLst>
                                    </p:cTn>
                                  </p:par>
                                  <p:par>
                                    <p:cTn id="18" presetID="2" presetClass="entr" presetSubtype="4" accel="66000" fill="hold" grpId="0" nodeType="withEffect" p14:presetBounceEnd="60000">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14:bounceEnd="60000">
                                          <p:cBhvr additive="base">
                                            <p:cTn id="20" dur="20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21" dur="2000" fill="hold"/>
                                            <p:tgtEl>
                                              <p:spTgt spid="41"/>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4" decel="10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2" presetClass="entr" presetSubtype="4" decel="10000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4" decel="10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750" fill="hold"/>
                                            <p:tgtEl>
                                              <p:spTgt spid="21"/>
                                            </p:tgtEl>
                                            <p:attrNameLst>
                                              <p:attrName>ppt_x</p:attrName>
                                            </p:attrNameLst>
                                          </p:cBhvr>
                                          <p:tavLst>
                                            <p:tav tm="0">
                                              <p:val>
                                                <p:strVal val="1+#ppt_w/2"/>
                                              </p:val>
                                            </p:tav>
                                            <p:tav tm="100000">
                                              <p:val>
                                                <p:strVal val="#ppt_x"/>
                                              </p:val>
                                            </p:tav>
                                          </p:tavLst>
                                        </p:anim>
                                        <p:anim calcmode="lin" valueType="num">
                                          <p:cBhvr additive="base">
                                            <p:cTn id="8" dur="75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accel="66000"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2000" fill="hold"/>
                                            <p:tgtEl>
                                              <p:spTgt spid="40"/>
                                            </p:tgtEl>
                                            <p:attrNameLst>
                                              <p:attrName>ppt_x</p:attrName>
                                            </p:attrNameLst>
                                          </p:cBhvr>
                                          <p:tavLst>
                                            <p:tav tm="0">
                                              <p:val>
                                                <p:strVal val="0-#ppt_w/2"/>
                                              </p:val>
                                            </p:tav>
                                            <p:tav tm="100000">
                                              <p:val>
                                                <p:strVal val="#ppt_x"/>
                                              </p:val>
                                            </p:tav>
                                          </p:tavLst>
                                        </p:anim>
                                        <p:anim calcmode="lin" valueType="num">
                                          <p:cBhvr additive="base">
                                            <p:cTn id="13" dur="20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2" accel="6600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2000" fill="hold"/>
                                            <p:tgtEl>
                                              <p:spTgt spid="42"/>
                                            </p:tgtEl>
                                            <p:attrNameLst>
                                              <p:attrName>ppt_x</p:attrName>
                                            </p:attrNameLst>
                                          </p:cBhvr>
                                          <p:tavLst>
                                            <p:tav tm="0">
                                              <p:val>
                                                <p:strVal val="1+#ppt_w/2"/>
                                              </p:val>
                                            </p:tav>
                                            <p:tav tm="100000">
                                              <p:val>
                                                <p:strVal val="#ppt_x"/>
                                              </p:val>
                                            </p:tav>
                                          </p:tavLst>
                                        </p:anim>
                                        <p:anim calcmode="lin" valueType="num">
                                          <p:cBhvr additive="base">
                                            <p:cTn id="17" dur="2000" fill="hold"/>
                                            <p:tgtEl>
                                              <p:spTgt spid="42"/>
                                            </p:tgtEl>
                                            <p:attrNameLst>
                                              <p:attrName>ppt_y</p:attrName>
                                            </p:attrNameLst>
                                          </p:cBhvr>
                                          <p:tavLst>
                                            <p:tav tm="0">
                                              <p:val>
                                                <p:strVal val="#ppt_y"/>
                                              </p:val>
                                            </p:tav>
                                            <p:tav tm="100000">
                                              <p:val>
                                                <p:strVal val="#ppt_y"/>
                                              </p:val>
                                            </p:tav>
                                          </p:tavLst>
                                        </p:anim>
                                      </p:childTnLst>
                                    </p:cTn>
                                  </p:par>
                                  <p:par>
                                    <p:cTn id="18" presetID="2" presetClass="entr" presetSubtype="4" accel="6600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2000" fill="hold"/>
                                            <p:tgtEl>
                                              <p:spTgt spid="41"/>
                                            </p:tgtEl>
                                            <p:attrNameLst>
                                              <p:attrName>ppt_x</p:attrName>
                                            </p:attrNameLst>
                                          </p:cBhvr>
                                          <p:tavLst>
                                            <p:tav tm="0">
                                              <p:val>
                                                <p:strVal val="#ppt_x"/>
                                              </p:val>
                                            </p:tav>
                                            <p:tav tm="100000">
                                              <p:val>
                                                <p:strVal val="#ppt_x"/>
                                              </p:val>
                                            </p:tav>
                                          </p:tavLst>
                                        </p:anim>
                                        <p:anim calcmode="lin" valueType="num">
                                          <p:cBhvr additive="base">
                                            <p:cTn id="21" dur="2000" fill="hold"/>
                                            <p:tgtEl>
                                              <p:spTgt spid="41"/>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2" presetClass="entr" presetSubtype="4" decel="10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2" presetClass="entr" presetSubtype="4" decel="10000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4" decel="10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21"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674051" y="4282437"/>
            <a:ext cx="1518816" cy="616729"/>
            <a:chOff x="2745008" y="1682928"/>
            <a:chExt cx="2487054" cy="1009891"/>
          </a:xfrm>
        </p:grpSpPr>
        <p:sp>
          <p:nvSpPr>
            <p:cNvPr id="32" name="圆角矩形 31"/>
            <p:cNvSpPr/>
            <p:nvPr/>
          </p:nvSpPr>
          <p:spPr>
            <a:xfrm>
              <a:off x="2745008" y="1682928"/>
              <a:ext cx="2487054" cy="1009891"/>
            </a:xfrm>
            <a:prstGeom prst="roundRect">
              <a:avLst>
                <a:gd name="adj" fmla="val 50000"/>
              </a:avLst>
            </a:prstGeom>
            <a:solidFill>
              <a:srgbClr val="32782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grpSp>
          <p:nvGrpSpPr>
            <p:cNvPr id="33" name="组合 14"/>
            <p:cNvGrpSpPr/>
            <p:nvPr/>
          </p:nvGrpSpPr>
          <p:grpSpPr>
            <a:xfrm>
              <a:off x="2951963" y="1810157"/>
              <a:ext cx="755433" cy="755433"/>
              <a:chOff x="13083789" y="2381040"/>
              <a:chExt cx="1543987" cy="1543987"/>
            </a:xfrm>
          </p:grpSpPr>
          <p:sp>
            <p:nvSpPr>
              <p:cNvPr id="34" name="椭圆 33"/>
              <p:cNvSpPr/>
              <p:nvPr/>
            </p:nvSpPr>
            <p:spPr>
              <a:xfrm>
                <a:off x="13083789" y="2381040"/>
                <a:ext cx="1543987" cy="1543987"/>
              </a:xfrm>
              <a:prstGeom prst="ellipse">
                <a:avLst/>
              </a:prstGeom>
              <a:gradFill flip="none" rotWithShape="1">
                <a:gsLst>
                  <a:gs pos="100000">
                    <a:sysClr val="windowText" lastClr="000000">
                      <a:lumMod val="65000"/>
                      <a:lumOff val="35000"/>
                    </a:sysClr>
                  </a:gs>
                  <a:gs pos="0">
                    <a:sysClr val="window" lastClr="FFFFFF"/>
                  </a:gs>
                </a:gsLst>
                <a:lin ang="5400000" scaled="1"/>
                <a:tileRect/>
              </a:gra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35" name="椭圆 34"/>
              <p:cNvSpPr/>
              <p:nvPr/>
            </p:nvSpPr>
            <p:spPr>
              <a:xfrm>
                <a:off x="13158821" y="2456065"/>
                <a:ext cx="1393930" cy="1393921"/>
              </a:xfrm>
              <a:prstGeom prst="ellipse">
                <a:avLst/>
              </a:prstGeom>
              <a:gradFill flip="none" rotWithShape="1">
                <a:gsLst>
                  <a:gs pos="100000">
                    <a:sysClr val="window" lastClr="FFFFFF">
                      <a:lumMod val="95000"/>
                    </a:sysClr>
                  </a:gs>
                  <a:gs pos="0">
                    <a:sysClr val="window" lastClr="FFFFFF">
                      <a:lumMod val="65000"/>
                    </a:sys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grpSp>
      </p:grpSp>
      <p:grpSp>
        <p:nvGrpSpPr>
          <p:cNvPr id="36" name="组合 3"/>
          <p:cNvGrpSpPr/>
          <p:nvPr/>
        </p:nvGrpSpPr>
        <p:grpSpPr>
          <a:xfrm>
            <a:off x="6678002" y="4282437"/>
            <a:ext cx="1518816" cy="616729"/>
            <a:chOff x="6258311" y="1682928"/>
            <a:chExt cx="2487054" cy="1009891"/>
          </a:xfrm>
        </p:grpSpPr>
        <p:sp>
          <p:nvSpPr>
            <p:cNvPr id="37" name="圆角矩形 36"/>
            <p:cNvSpPr/>
            <p:nvPr/>
          </p:nvSpPr>
          <p:spPr>
            <a:xfrm>
              <a:off x="6258311" y="1682928"/>
              <a:ext cx="2487054" cy="1009891"/>
            </a:xfrm>
            <a:prstGeom prst="roundRect">
              <a:avLst>
                <a:gd name="adj" fmla="val 50000"/>
              </a:avLst>
            </a:prstGeom>
            <a:solidFill>
              <a:srgbClr val="32782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grpSp>
          <p:nvGrpSpPr>
            <p:cNvPr id="38" name="组合 20"/>
            <p:cNvGrpSpPr/>
            <p:nvPr/>
          </p:nvGrpSpPr>
          <p:grpSpPr>
            <a:xfrm>
              <a:off x="7718221" y="1810157"/>
              <a:ext cx="755433" cy="755433"/>
              <a:chOff x="13083789" y="2381040"/>
              <a:chExt cx="1543987" cy="1543987"/>
            </a:xfrm>
          </p:grpSpPr>
          <p:sp>
            <p:nvSpPr>
              <p:cNvPr id="39" name="椭圆 38"/>
              <p:cNvSpPr/>
              <p:nvPr/>
            </p:nvSpPr>
            <p:spPr>
              <a:xfrm>
                <a:off x="13083789" y="2381040"/>
                <a:ext cx="1543987" cy="1543987"/>
              </a:xfrm>
              <a:prstGeom prst="ellipse">
                <a:avLst/>
              </a:prstGeom>
              <a:gradFill flip="none" rotWithShape="1">
                <a:gsLst>
                  <a:gs pos="100000">
                    <a:sysClr val="windowText" lastClr="000000">
                      <a:lumMod val="65000"/>
                      <a:lumOff val="35000"/>
                    </a:sysClr>
                  </a:gs>
                  <a:gs pos="0">
                    <a:sysClr val="window" lastClr="FFFFFF"/>
                  </a:gs>
                </a:gsLst>
                <a:lin ang="5400000" scaled="1"/>
                <a:tileRect/>
              </a:gra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40" name="椭圆 39"/>
              <p:cNvSpPr/>
              <p:nvPr/>
            </p:nvSpPr>
            <p:spPr>
              <a:xfrm>
                <a:off x="13158816" y="2456072"/>
                <a:ext cx="1393929" cy="1393922"/>
              </a:xfrm>
              <a:prstGeom prst="ellipse">
                <a:avLst/>
              </a:prstGeom>
              <a:gradFill flip="none" rotWithShape="1">
                <a:gsLst>
                  <a:gs pos="100000">
                    <a:sysClr val="window" lastClr="FFFFFF">
                      <a:lumMod val="95000"/>
                    </a:sysClr>
                  </a:gs>
                  <a:gs pos="0">
                    <a:sysClr val="window" lastClr="FFFFFF">
                      <a:lumMod val="65000"/>
                    </a:sys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grpSp>
      </p:grpSp>
      <p:sp>
        <p:nvSpPr>
          <p:cNvPr id="41" name="矩形 40"/>
          <p:cNvSpPr/>
          <p:nvPr/>
        </p:nvSpPr>
        <p:spPr>
          <a:xfrm>
            <a:off x="2153321" y="4341143"/>
            <a:ext cx="2659702" cy="461665"/>
          </a:xfrm>
          <a:prstGeom prst="rect">
            <a:avLst/>
          </a:prstGeom>
        </p:spPr>
        <p:txBody>
          <a:bodyPr wrap="none">
            <a:spAutoFit/>
          </a:bodyPr>
          <a:lstStyle/>
          <a:p>
            <a:pPr eaLnBrk="1" fontAlgn="auto" hangingPunct="1">
              <a:spcBef>
                <a:spcPts val="0"/>
              </a:spcBef>
              <a:spcAft>
                <a:spcPts val="0"/>
              </a:spcAft>
            </a:pPr>
            <a:r>
              <a:rPr lang="zh-CN" altLang="en-US" sz="2400" b="1"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点击此处添加标题</a:t>
            </a:r>
          </a:p>
        </p:txBody>
      </p:sp>
      <p:sp>
        <p:nvSpPr>
          <p:cNvPr id="42" name="矩形 41"/>
          <p:cNvSpPr/>
          <p:nvPr/>
        </p:nvSpPr>
        <p:spPr>
          <a:xfrm>
            <a:off x="672573" y="4992300"/>
            <a:ext cx="4856162" cy="1052596"/>
          </a:xfrm>
          <a:prstGeom prst="rect">
            <a:avLst/>
          </a:prstGeom>
        </p:spPr>
        <p:txBody>
          <a:bodyPr wrap="square">
            <a:spAutoFit/>
          </a:bodyPr>
          <a:lstStyle/>
          <a:p>
            <a:pPr eaLnBrk="1" fontAlgn="auto" hangingPunct="1">
              <a:lnSpc>
                <a:spcPct val="130000"/>
              </a:lnSpc>
              <a:spcBef>
                <a:spcPts val="0"/>
              </a:spcBef>
              <a:spcAft>
                <a:spcPts val="0"/>
              </a:spcAft>
            </a:pPr>
            <a:r>
              <a:rPr lang="zh-CN" altLang="en-US"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标题数字等都可以通过点击和重新输入进行更改，顶部“开始”面板中可以对字体、字号、颜色、行距等进行修改。建议正文</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8-14</a:t>
            </a:r>
            <a:r>
              <a:rPr lang="zh-CN" altLang="en-US"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号字，</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1.3</a:t>
            </a:r>
            <a:r>
              <a:rPr lang="zh-CN" altLang="en-US"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倍字间距。标题数字等都可以通过点击和重新输入进行更改，顶部“开始”面板中可以对字体、字号、颜色、行距等进行修改。</a:t>
            </a:r>
          </a:p>
        </p:txBody>
      </p:sp>
      <p:sp>
        <p:nvSpPr>
          <p:cNvPr id="43" name="矩形 42"/>
          <p:cNvSpPr/>
          <p:nvPr/>
        </p:nvSpPr>
        <p:spPr>
          <a:xfrm>
            <a:off x="8219236" y="4341143"/>
            <a:ext cx="2659702" cy="461665"/>
          </a:xfrm>
          <a:prstGeom prst="rect">
            <a:avLst/>
          </a:prstGeom>
        </p:spPr>
        <p:txBody>
          <a:bodyPr wrap="none">
            <a:spAutoFit/>
          </a:bodyPr>
          <a:lstStyle/>
          <a:p>
            <a:pPr eaLnBrk="1" fontAlgn="auto" hangingPunct="1">
              <a:spcBef>
                <a:spcPts val="0"/>
              </a:spcBef>
              <a:spcAft>
                <a:spcPts val="0"/>
              </a:spcAft>
            </a:pPr>
            <a:r>
              <a:rPr lang="zh-CN" altLang="en-US" sz="2400" b="1"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点击此处添加标题</a:t>
            </a:r>
          </a:p>
        </p:txBody>
      </p:sp>
      <p:sp>
        <p:nvSpPr>
          <p:cNvPr id="44" name="矩形 43"/>
          <p:cNvSpPr/>
          <p:nvPr/>
        </p:nvSpPr>
        <p:spPr>
          <a:xfrm>
            <a:off x="6678002" y="4992300"/>
            <a:ext cx="4856162" cy="1052596"/>
          </a:xfrm>
          <a:prstGeom prst="rect">
            <a:avLst/>
          </a:prstGeom>
        </p:spPr>
        <p:txBody>
          <a:bodyPr wrap="square">
            <a:spAutoFit/>
          </a:bodyPr>
          <a:lstStyle/>
          <a:p>
            <a:pPr eaLnBrk="1" fontAlgn="auto" hangingPunct="1">
              <a:lnSpc>
                <a:spcPct val="130000"/>
              </a:lnSpc>
              <a:spcBef>
                <a:spcPts val="0"/>
              </a:spcBef>
              <a:spcAft>
                <a:spcPts val="0"/>
              </a:spcAft>
            </a:pPr>
            <a:r>
              <a:rPr lang="zh-CN" altLang="en-US"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标题数字等都可以通过点击和重新输入进行更改，顶部“开始”面板中可以对字体、字号、颜色、行距等进行修改。建议正文</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8-14</a:t>
            </a:r>
            <a:r>
              <a:rPr lang="zh-CN" altLang="en-US"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号字，</a:t>
            </a:r>
            <a:r>
              <a:rPr lang="en-US" altLang="zh-CN"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1.3</a:t>
            </a:r>
            <a:r>
              <a:rPr lang="zh-CN" altLang="en-US" sz="1200" dirty="0">
                <a:solidFill>
                  <a:prstClr val="black">
                    <a:lumMod val="75000"/>
                    <a:lumOff val="25000"/>
                  </a:prstClr>
                </a:solidFill>
                <a:latin typeface="方正正纤黑简体" panose="02000000000000000000" charset="-122"/>
                <a:ea typeface="方正正纤黑简体" panose="02000000000000000000" charset="-122"/>
                <a:cs typeface="+mn-ea"/>
                <a:sym typeface="+mn-lt"/>
              </a:rPr>
              <a:t>倍字间距。标题数字等都可以通过点击和重新输入进行更改，顶部“开始”面板中可以对字体、字号、颜色、行距等进行修改。</a:t>
            </a:r>
          </a:p>
        </p:txBody>
      </p:sp>
      <p:sp>
        <p:nvSpPr>
          <p:cNvPr id="45" name="矩形 44"/>
          <p:cNvSpPr/>
          <p:nvPr/>
        </p:nvSpPr>
        <p:spPr>
          <a:xfrm>
            <a:off x="800436" y="1324735"/>
            <a:ext cx="4728299" cy="2736304"/>
          </a:xfrm>
          <a:prstGeom prst="rect">
            <a:avLst/>
          </a:prstGeom>
          <a:blipFill>
            <a:blip r:embed="rId3"/>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46" name="矩形 45"/>
          <p:cNvSpPr/>
          <p:nvPr/>
        </p:nvSpPr>
        <p:spPr>
          <a:xfrm>
            <a:off x="6637710" y="1324735"/>
            <a:ext cx="4728299" cy="2736304"/>
          </a:xfrm>
          <a:prstGeom prst="rect">
            <a:avLst/>
          </a:prstGeom>
          <a:blipFill>
            <a:blip r:embed="rId4"/>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方正正纤黑简体" panose="02000000000000000000" charset="-122"/>
              <a:ea typeface="方正正纤黑简体" panose="02000000000000000000" charset="-122"/>
              <a:cs typeface="+mn-ea"/>
              <a:sym typeface="+mn-lt"/>
            </a:endParaRPr>
          </a:p>
        </p:txBody>
      </p:sp>
      <p:sp>
        <p:nvSpPr>
          <p:cNvPr id="47"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randombar(horizontal)">
                                      <p:cBhvr>
                                        <p:cTn id="7" dur="500"/>
                                        <p:tgtEl>
                                          <p:spTgt spid="47"/>
                                        </p:tgtEl>
                                      </p:cBhvr>
                                    </p:animEffect>
                                  </p:childTnLst>
                                </p:cTn>
                              </p:par>
                            </p:childTnLst>
                          </p:cTn>
                        </p:par>
                        <p:par>
                          <p:cTn id="8" fill="hold">
                            <p:stCondLst>
                              <p:cond delay="500"/>
                            </p:stCondLst>
                            <p:childTnLst>
                              <p:par>
                                <p:cTn id="9" presetID="18" presetClass="entr" presetSubtype="12"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strips(downLeft)">
                                      <p:cBhvr>
                                        <p:cTn id="11" dur="500"/>
                                        <p:tgtEl>
                                          <p:spTgt spid="46"/>
                                        </p:tgtEl>
                                      </p:cBhvr>
                                    </p:animEffect>
                                  </p:childTnLst>
                                </p:cTn>
                              </p:par>
                              <p:par>
                                <p:cTn id="12" presetID="18" presetClass="entr" presetSubtype="12" fill="hold" grpId="0" nodeType="with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strips(downLeft)">
                                      <p:cBhvr>
                                        <p:cTn id="14" dur="500"/>
                                        <p:tgtEl>
                                          <p:spTgt spid="45"/>
                                        </p:tgtEl>
                                      </p:cBhvr>
                                    </p:animEffect>
                                  </p:childTnLst>
                                </p:cTn>
                              </p:par>
                              <p:par>
                                <p:cTn id="15" presetID="2" presetClass="entr" presetSubtype="8"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0-#ppt_w/2"/>
                                          </p:val>
                                        </p:tav>
                                        <p:tav tm="100000">
                                          <p:val>
                                            <p:strVal val="#ppt_x"/>
                                          </p:val>
                                        </p:tav>
                                      </p:tavLst>
                                    </p:anim>
                                    <p:anim calcmode="lin" valueType="num">
                                      <p:cBhvr additive="base">
                                        <p:cTn id="18" dur="500" fill="hold"/>
                                        <p:tgtEl>
                                          <p:spTgt spid="31"/>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additive="base">
                                        <p:cTn id="21" dur="500" fill="hold"/>
                                        <p:tgtEl>
                                          <p:spTgt spid="36"/>
                                        </p:tgtEl>
                                        <p:attrNameLst>
                                          <p:attrName>ppt_x</p:attrName>
                                        </p:attrNameLst>
                                      </p:cBhvr>
                                      <p:tavLst>
                                        <p:tav tm="0">
                                          <p:val>
                                            <p:strVal val="0-#ppt_w/2"/>
                                          </p:val>
                                        </p:tav>
                                        <p:tav tm="100000">
                                          <p:val>
                                            <p:strVal val="#ppt_x"/>
                                          </p:val>
                                        </p:tav>
                                      </p:tavLst>
                                    </p:anim>
                                    <p:anim calcmode="lin" valueType="num">
                                      <p:cBhvr additive="base">
                                        <p:cTn id="22" dur="500" fill="hold"/>
                                        <p:tgtEl>
                                          <p:spTgt spid="36"/>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Effect transition="in" filter="fade">
                                      <p:cBhvr>
                                        <p:cTn id="26" dur="500"/>
                                        <p:tgtEl>
                                          <p:spTgt spid="4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1000"/>
                                        <p:tgtEl>
                                          <p:spTgt spid="42"/>
                                        </p:tgtEl>
                                      </p:cBhvr>
                                    </p:animEffect>
                                    <p:anim calcmode="lin" valueType="num">
                                      <p:cBhvr>
                                        <p:cTn id="34" dur="1000" fill="hold"/>
                                        <p:tgtEl>
                                          <p:spTgt spid="42"/>
                                        </p:tgtEl>
                                        <p:attrNameLst>
                                          <p:attrName>ppt_x</p:attrName>
                                        </p:attrNameLst>
                                      </p:cBhvr>
                                      <p:tavLst>
                                        <p:tav tm="0">
                                          <p:val>
                                            <p:strVal val="#ppt_x"/>
                                          </p:val>
                                        </p:tav>
                                        <p:tav tm="100000">
                                          <p:val>
                                            <p:strVal val="#ppt_x"/>
                                          </p:val>
                                        </p:tav>
                                      </p:tavLst>
                                    </p:anim>
                                    <p:anim calcmode="lin" valueType="num">
                                      <p:cBhvr>
                                        <p:cTn id="35" dur="1000" fill="hold"/>
                                        <p:tgtEl>
                                          <p:spTgt spid="4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1000"/>
                                        <p:tgtEl>
                                          <p:spTgt spid="44"/>
                                        </p:tgtEl>
                                      </p:cBhvr>
                                    </p:animEffect>
                                    <p:anim calcmode="lin" valueType="num">
                                      <p:cBhvr>
                                        <p:cTn id="39" dur="1000" fill="hold"/>
                                        <p:tgtEl>
                                          <p:spTgt spid="44"/>
                                        </p:tgtEl>
                                        <p:attrNameLst>
                                          <p:attrName>ppt_x</p:attrName>
                                        </p:attrNameLst>
                                      </p:cBhvr>
                                      <p:tavLst>
                                        <p:tav tm="0">
                                          <p:val>
                                            <p:strVal val="#ppt_x"/>
                                          </p:val>
                                        </p:tav>
                                        <p:tav tm="100000">
                                          <p:val>
                                            <p:strVal val="#ppt_x"/>
                                          </p:val>
                                        </p:tav>
                                      </p:tavLst>
                                    </p:anim>
                                    <p:anim calcmode="lin" valueType="num">
                                      <p:cBhvr>
                                        <p:cTn id="40"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animBg="1"/>
      <p:bldP spid="46" grpId="0" animBg="1"/>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ounded Rectangle 5"/>
          <p:cNvSpPr/>
          <p:nvPr/>
        </p:nvSpPr>
        <p:spPr>
          <a:xfrm>
            <a:off x="4827950" y="1292919"/>
            <a:ext cx="2536100" cy="4277702"/>
          </a:xfrm>
          <a:prstGeom prst="roundRect">
            <a:avLst>
              <a:gd name="adj" fmla="val 6878"/>
            </a:avLst>
          </a:prstGeom>
          <a:solidFill>
            <a:schemeClr val="accent2">
              <a:lumMod val="40000"/>
              <a:lumOff val="60000"/>
            </a:scheme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83" name="矩形 3"/>
          <p:cNvSpPr/>
          <p:nvPr/>
        </p:nvSpPr>
        <p:spPr>
          <a:xfrm>
            <a:off x="4967286" y="2414964"/>
            <a:ext cx="2257425" cy="2677656"/>
          </a:xfrm>
          <a:prstGeom prst="rect">
            <a:avLst/>
          </a:prstGeom>
        </p:spPr>
        <p:txBody>
          <a:bodyPr wrap="square">
            <a:spAutoFit/>
          </a:bodyPr>
          <a:lstStyle/>
          <a:p>
            <a:pPr marL="0" marR="0" lvl="0" indent="0" algn="ctr" defTabSz="913765" eaLnBrk="1" fontAlgn="auto" latinLnBrk="0" hangingPunct="1">
              <a:lnSpc>
                <a:spcPct val="15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标题数字等都可以通过点击和重新输入进行更改，顶部“开始”面板中可以对字体、字号、颜色、行距等进行修改。建议正文</a:t>
            </a:r>
            <a:r>
              <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8-14</a:t>
            </a: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号字，</a:t>
            </a:r>
            <a:r>
              <a:rPr kumimoji="0" lang="en-US" altLang="zh-CN"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1.3</a:t>
            </a: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倍字间距。标题数字等都可以通过点击和重新输入进行更改。</a:t>
            </a:r>
          </a:p>
        </p:txBody>
      </p:sp>
      <p:sp>
        <p:nvSpPr>
          <p:cNvPr id="85" name="矩形 3"/>
          <p:cNvSpPr/>
          <p:nvPr/>
        </p:nvSpPr>
        <p:spPr>
          <a:xfrm>
            <a:off x="7926899" y="3038636"/>
            <a:ext cx="3913820" cy="932563"/>
          </a:xfrm>
          <a:prstGeom prst="rect">
            <a:avLst/>
          </a:prstGeom>
        </p:spPr>
        <p:txBody>
          <a:bodyPr wrap="square">
            <a:spAutoFit/>
          </a:bodyPr>
          <a:lstStyle/>
          <a:p>
            <a:pPr defTabSz="913765">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86" name="矩形 4"/>
          <p:cNvSpPr/>
          <p:nvPr/>
        </p:nvSpPr>
        <p:spPr>
          <a:xfrm>
            <a:off x="7926899" y="2369478"/>
            <a:ext cx="24048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zh-CN" sz="2800" b="1" dirty="0">
                <a:solidFill>
                  <a:schemeClr val="tx1">
                    <a:lumMod val="75000"/>
                    <a:lumOff val="25000"/>
                  </a:schemeClr>
                </a:solidFill>
                <a:latin typeface="Agency FB" panose="020B0503020202020204" pitchFamily="34" charset="0"/>
              </a:rPr>
              <a:t>ADD </a:t>
            </a:r>
            <a:r>
              <a:rPr lang="en-US" altLang="zh-CN" sz="2800" b="1" dirty="0">
                <a:solidFill>
                  <a:srgbClr val="457E00"/>
                </a:solidFill>
                <a:latin typeface="Agency FB" panose="020B0503020202020204" pitchFamily="34" charset="0"/>
              </a:rPr>
              <a:t>YOUR TITLE</a:t>
            </a:r>
            <a:endParaRPr lang="zh-CN" altLang="en-US" sz="2800" b="1" dirty="0">
              <a:solidFill>
                <a:srgbClr val="457E00"/>
              </a:solidFill>
              <a:latin typeface="Agency FB" panose="020B0503020202020204" pitchFamily="34" charset="0"/>
            </a:endParaRPr>
          </a:p>
        </p:txBody>
      </p:sp>
      <p:sp>
        <p:nvSpPr>
          <p:cNvPr id="88" name="矩形 3"/>
          <p:cNvSpPr/>
          <p:nvPr/>
        </p:nvSpPr>
        <p:spPr>
          <a:xfrm>
            <a:off x="314346" y="3038636"/>
            <a:ext cx="3913820" cy="932563"/>
          </a:xfrm>
          <a:prstGeom prst="rect">
            <a:avLst/>
          </a:prstGeom>
        </p:spPr>
        <p:txBody>
          <a:bodyPr wrap="square">
            <a:spAutoFit/>
          </a:bodyPr>
          <a:lstStyle/>
          <a:p>
            <a:pPr algn="r" defTabSz="913765">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p>
        </p:txBody>
      </p:sp>
      <p:sp>
        <p:nvSpPr>
          <p:cNvPr id="89" name="矩形 4"/>
          <p:cNvSpPr/>
          <p:nvPr/>
        </p:nvSpPr>
        <p:spPr>
          <a:xfrm>
            <a:off x="1823342" y="2369478"/>
            <a:ext cx="24048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en-US" altLang="zh-CN" sz="2800" b="1" dirty="0">
                <a:solidFill>
                  <a:schemeClr val="tx1">
                    <a:lumMod val="75000"/>
                    <a:lumOff val="25000"/>
                  </a:schemeClr>
                </a:solidFill>
                <a:latin typeface="Agency FB" panose="020B0503020202020204" pitchFamily="34" charset="0"/>
              </a:rPr>
              <a:t>ADD </a:t>
            </a:r>
            <a:r>
              <a:rPr lang="en-US" altLang="zh-CN" sz="2800" b="1" dirty="0">
                <a:solidFill>
                  <a:srgbClr val="457E00"/>
                </a:solidFill>
                <a:latin typeface="Agency FB" panose="020B0503020202020204" pitchFamily="34" charset="0"/>
              </a:rPr>
              <a:t>YOUR TITLE</a:t>
            </a:r>
            <a:endParaRPr lang="zh-CN" altLang="en-US" sz="2800" b="1" dirty="0">
              <a:solidFill>
                <a:srgbClr val="457E00"/>
              </a:solidFill>
              <a:latin typeface="Agency FB" panose="020B0503020202020204" pitchFamily="34" charset="0"/>
            </a:endParaRPr>
          </a:p>
        </p:txBody>
      </p:sp>
      <p:sp>
        <p:nvSpPr>
          <p:cNvPr id="91" name="矩形 3"/>
          <p:cNvSpPr/>
          <p:nvPr/>
        </p:nvSpPr>
        <p:spPr>
          <a:xfrm>
            <a:off x="7926899" y="4203946"/>
            <a:ext cx="3913820" cy="932563"/>
          </a:xfrm>
          <a:prstGeom prst="rect">
            <a:avLst/>
          </a:prstGeom>
        </p:spPr>
        <p:txBody>
          <a:bodyPr wrap="square">
            <a:spAutoFit/>
          </a:bodyPr>
          <a:lstStyle/>
          <a:p>
            <a:pPr marL="285750" indent="-285750" defTabSz="913765">
              <a:lnSpc>
                <a:spcPct val="130000"/>
              </a:lnSpc>
              <a:buFont typeface="Arial" panose="020B0604020202020204" pitchFamily="34" charset="0"/>
              <a:buChar char="•"/>
            </a:pPr>
            <a:r>
              <a:rPr lang="en-US" altLang="zh-CN" sz="1400" dirty="0">
                <a:solidFill>
                  <a:schemeClr val="tx1">
                    <a:lumMod val="75000"/>
                    <a:lumOff val="25000"/>
                  </a:schemeClr>
                </a:solidFill>
                <a:latin typeface="Segoe UI" panose="020B0502040204020203"/>
                <a:ea typeface="微软雅黑" panose="020B0503020204020204" pitchFamily="34" charset="-122"/>
              </a:rPr>
              <a:t>EXAMPLE TEXT</a:t>
            </a:r>
          </a:p>
          <a:p>
            <a:pPr marL="285750" indent="-285750" defTabSz="913765">
              <a:lnSpc>
                <a:spcPct val="130000"/>
              </a:lnSpc>
              <a:buFont typeface="Arial" panose="020B0604020202020204" pitchFamily="34" charset="0"/>
              <a:buChar char="•"/>
            </a:pPr>
            <a:r>
              <a:rPr lang="en-US" altLang="zh-CN" sz="1400" dirty="0">
                <a:solidFill>
                  <a:schemeClr val="tx1">
                    <a:lumMod val="75000"/>
                    <a:lumOff val="25000"/>
                  </a:schemeClr>
                </a:solidFill>
                <a:latin typeface="Segoe UI" panose="020B0502040204020203"/>
                <a:ea typeface="微软雅黑" panose="020B0503020204020204" pitchFamily="34" charset="-122"/>
              </a:rPr>
              <a:t>EXAMPLE TEXT</a:t>
            </a:r>
          </a:p>
          <a:p>
            <a:pPr marL="285750" indent="-285750" defTabSz="913765">
              <a:lnSpc>
                <a:spcPct val="130000"/>
              </a:lnSpc>
              <a:buFont typeface="Arial" panose="020B0604020202020204" pitchFamily="34" charset="0"/>
              <a:buChar char="•"/>
            </a:pPr>
            <a:r>
              <a:rPr lang="en-US" altLang="zh-CN" sz="1400" dirty="0">
                <a:solidFill>
                  <a:schemeClr val="tx1">
                    <a:lumMod val="75000"/>
                    <a:lumOff val="25000"/>
                  </a:schemeClr>
                </a:solidFill>
                <a:latin typeface="Segoe UI" panose="020B0502040204020203"/>
                <a:ea typeface="微软雅黑" panose="020B0503020204020204" pitchFamily="34" charset="-122"/>
              </a:rPr>
              <a:t>EXAMPLE TEXT</a:t>
            </a:r>
          </a:p>
        </p:txBody>
      </p:sp>
      <p:sp>
        <p:nvSpPr>
          <p:cNvPr id="92" name="矩形 3"/>
          <p:cNvSpPr/>
          <p:nvPr/>
        </p:nvSpPr>
        <p:spPr>
          <a:xfrm>
            <a:off x="314346" y="4203946"/>
            <a:ext cx="3913820" cy="932563"/>
          </a:xfrm>
          <a:prstGeom prst="rect">
            <a:avLst/>
          </a:prstGeom>
        </p:spPr>
        <p:txBody>
          <a:bodyPr wrap="square">
            <a:spAutoFit/>
          </a:bodyPr>
          <a:lstStyle/>
          <a:p>
            <a:pPr marL="285750" indent="-285750" algn="r" defTabSz="913765">
              <a:lnSpc>
                <a:spcPct val="130000"/>
              </a:lnSpc>
              <a:buFont typeface="Arial" panose="020B0604020202020204" pitchFamily="34" charset="0"/>
              <a:buChar char="•"/>
            </a:pPr>
            <a:r>
              <a:rPr lang="en-US" altLang="zh-CN" sz="1400" dirty="0">
                <a:solidFill>
                  <a:schemeClr val="tx1">
                    <a:lumMod val="75000"/>
                    <a:lumOff val="25000"/>
                  </a:schemeClr>
                </a:solidFill>
                <a:latin typeface="Segoe UI" panose="020B0502040204020203"/>
                <a:ea typeface="微软雅黑" panose="020B0503020204020204" pitchFamily="34" charset="-122"/>
              </a:rPr>
              <a:t>EXAMPLE TEXT</a:t>
            </a:r>
          </a:p>
          <a:p>
            <a:pPr marL="285750" indent="-285750" algn="r" defTabSz="913765">
              <a:lnSpc>
                <a:spcPct val="130000"/>
              </a:lnSpc>
              <a:buFont typeface="Arial" panose="020B0604020202020204" pitchFamily="34" charset="0"/>
              <a:buChar char="•"/>
            </a:pPr>
            <a:r>
              <a:rPr lang="en-US" altLang="zh-CN" sz="1400" dirty="0">
                <a:solidFill>
                  <a:schemeClr val="tx1">
                    <a:lumMod val="75000"/>
                    <a:lumOff val="25000"/>
                  </a:schemeClr>
                </a:solidFill>
                <a:latin typeface="Segoe UI" panose="020B0502040204020203"/>
                <a:ea typeface="微软雅黑" panose="020B0503020204020204" pitchFamily="34" charset="-122"/>
              </a:rPr>
              <a:t>EXAMPLE TEXT</a:t>
            </a:r>
          </a:p>
          <a:p>
            <a:pPr marL="285750" indent="-285750" algn="r" defTabSz="913765">
              <a:lnSpc>
                <a:spcPct val="130000"/>
              </a:lnSpc>
              <a:buFont typeface="Arial" panose="020B0604020202020204" pitchFamily="34" charset="0"/>
              <a:buChar char="•"/>
            </a:pPr>
            <a:r>
              <a:rPr lang="en-US" altLang="zh-CN" sz="1400" dirty="0">
                <a:solidFill>
                  <a:schemeClr val="tx1">
                    <a:lumMod val="75000"/>
                    <a:lumOff val="25000"/>
                  </a:schemeClr>
                </a:solidFill>
                <a:latin typeface="Segoe UI" panose="020B0502040204020203"/>
                <a:ea typeface="微软雅黑" panose="020B0503020204020204" pitchFamily="34" charset="-122"/>
              </a:rPr>
              <a:t>EXAMPLE TEXT</a:t>
            </a:r>
          </a:p>
        </p:txBody>
      </p:sp>
      <p:grpSp>
        <p:nvGrpSpPr>
          <p:cNvPr id="4" name="组合 3"/>
          <p:cNvGrpSpPr/>
          <p:nvPr/>
        </p:nvGrpSpPr>
        <p:grpSpPr>
          <a:xfrm>
            <a:off x="4367505" y="1680998"/>
            <a:ext cx="3456986" cy="685122"/>
            <a:chOff x="4527880" y="2343372"/>
            <a:chExt cx="3136236" cy="621555"/>
          </a:xfrm>
        </p:grpSpPr>
        <p:sp>
          <p:nvSpPr>
            <p:cNvPr id="81" name="Rectangle 6"/>
            <p:cNvSpPr/>
            <p:nvPr/>
          </p:nvSpPr>
          <p:spPr>
            <a:xfrm>
              <a:off x="4561384" y="2369478"/>
              <a:ext cx="3069230" cy="509452"/>
            </a:xfrm>
            <a:prstGeom prst="rect">
              <a:avLst/>
            </a:prstGeom>
            <a:solidFill>
              <a:srgbClr val="569C00"/>
            </a:solidFill>
            <a:ln w="12700" cap="flat" cmpd="sng" algn="ctr">
              <a:no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chemeClr val="bg1"/>
                </a:solidFill>
                <a:effectLst/>
                <a:uLnTx/>
                <a:uFillTx/>
                <a:latin typeface="Segoe UI" panose="020B0502040204020203"/>
                <a:ea typeface="微软雅黑" panose="020B0503020204020204" pitchFamily="34" charset="-122"/>
                <a:cs typeface="+mn-cs"/>
              </a:endParaRPr>
            </a:p>
          </p:txBody>
        </p:sp>
        <p:sp>
          <p:nvSpPr>
            <p:cNvPr id="82" name="Right Triangle 8"/>
            <p:cNvSpPr/>
            <p:nvPr/>
          </p:nvSpPr>
          <p:spPr>
            <a:xfrm flipH="1" flipV="1">
              <a:off x="4561382" y="2878930"/>
              <a:ext cx="266565" cy="85997"/>
            </a:xfrm>
            <a:prstGeom prst="rtTriangle">
              <a:avLst/>
            </a:prstGeom>
            <a:solidFill>
              <a:srgbClr val="333E50">
                <a:lumMod val="5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84" name="Right Triangle 12"/>
            <p:cNvSpPr/>
            <p:nvPr/>
          </p:nvSpPr>
          <p:spPr>
            <a:xfrm flipV="1">
              <a:off x="7364049" y="2878930"/>
              <a:ext cx="266565" cy="85997"/>
            </a:xfrm>
            <a:prstGeom prst="rtTriangle">
              <a:avLst/>
            </a:prstGeom>
            <a:solidFill>
              <a:srgbClr val="333E50">
                <a:lumMod val="50000"/>
              </a:srgbClr>
            </a:solidFill>
            <a:ln w="12700" cap="flat" cmpd="sng" algn="ctr">
              <a:noFill/>
              <a:prstDash val="solid"/>
              <a:miter lim="800000"/>
            </a:ln>
            <a:effectLst/>
          </p:spPr>
          <p:txBody>
            <a:bodyPr rtlCol="0" anchor="ctr"/>
            <a:lstStyle/>
            <a:p>
              <a:pPr marL="0" marR="0" lvl="0" indent="0" algn="ctr" defTabSz="913765" eaLnBrk="1" fontAlgn="auto" latinLnBrk="0" hangingPunct="1">
                <a:lnSpc>
                  <a:spcPct val="130000"/>
                </a:lnSpc>
                <a:spcBef>
                  <a:spcPts val="0"/>
                </a:spcBef>
                <a:spcAft>
                  <a:spcPts val="0"/>
                </a:spcAft>
                <a:buClrTx/>
                <a:buSzTx/>
                <a:buFontTx/>
                <a:buNone/>
                <a:defRPr/>
              </a:pPr>
              <a:endParaRPr kumimoji="0" lang="en-US" sz="12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58" name="文本框 56"/>
            <p:cNvSpPr txBox="1">
              <a:spLocks noChangeArrowheads="1"/>
            </p:cNvSpPr>
            <p:nvPr/>
          </p:nvSpPr>
          <p:spPr bwMode="auto">
            <a:xfrm>
              <a:off x="4527880" y="2343372"/>
              <a:ext cx="31362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smtClean="0">
                  <a:solidFill>
                    <a:schemeClr val="bg1"/>
                  </a:solidFill>
                  <a:latin typeface="Agency FB" panose="020B0503020202020204" pitchFamily="34" charset="0"/>
                </a:rPr>
                <a:t>TITLE </a:t>
              </a:r>
              <a:r>
                <a:rPr lang="en-US" altLang="zh-CN" sz="3200" b="1" dirty="0">
                  <a:solidFill>
                    <a:schemeClr val="bg1"/>
                  </a:solidFill>
                  <a:latin typeface="Agency FB" panose="020B0503020202020204" pitchFamily="34" charset="0"/>
                </a:rPr>
                <a:t>IN HERE</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1" accel="52000" fill="hold" grpId="0" nodeType="afterEffect" p14:presetBounceEnd="56000">
                                      <p:stCondLst>
                                        <p:cond delay="0"/>
                                      </p:stCondLst>
                                      <p:childTnLst>
                                        <p:set>
                                          <p:cBhvr>
                                            <p:cTn id="12" dur="1" fill="hold">
                                              <p:stCondLst>
                                                <p:cond delay="0"/>
                                              </p:stCondLst>
                                            </p:cTn>
                                            <p:tgtEl>
                                              <p:spTgt spid="80"/>
                                            </p:tgtEl>
                                            <p:attrNameLst>
                                              <p:attrName>style.visibility</p:attrName>
                                            </p:attrNameLst>
                                          </p:cBhvr>
                                          <p:to>
                                            <p:strVal val="visible"/>
                                          </p:to>
                                        </p:set>
                                        <p:anim calcmode="lin" valueType="num" p14:bounceEnd="56000">
                                          <p:cBhvr additive="base">
                                            <p:cTn id="13" dur="1000" fill="hold"/>
                                            <p:tgtEl>
                                              <p:spTgt spid="80"/>
                                            </p:tgtEl>
                                            <p:attrNameLst>
                                              <p:attrName>ppt_x</p:attrName>
                                            </p:attrNameLst>
                                          </p:cBhvr>
                                          <p:tavLst>
                                            <p:tav tm="0">
                                              <p:val>
                                                <p:strVal val="#ppt_x"/>
                                              </p:val>
                                            </p:tav>
                                            <p:tav tm="100000">
                                              <p:val>
                                                <p:strVal val="#ppt_x"/>
                                              </p:val>
                                            </p:tav>
                                          </p:tavLst>
                                        </p:anim>
                                        <p:anim calcmode="lin" valueType="num" p14:bounceEnd="56000">
                                          <p:cBhvr additive="base">
                                            <p:cTn id="14" dur="1000" fill="hold"/>
                                            <p:tgtEl>
                                              <p:spTgt spid="80"/>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wipe(up)">
                                          <p:cBhvr>
                                            <p:cTn id="18" dur="500"/>
                                            <p:tgtEl>
                                              <p:spTgt spid="83"/>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89"/>
                                            </p:tgtEl>
                                            <p:attrNameLst>
                                              <p:attrName>style.visibility</p:attrName>
                                            </p:attrNameLst>
                                          </p:cBhvr>
                                          <p:to>
                                            <p:strVal val="visible"/>
                                          </p:to>
                                        </p:set>
                                        <p:anim calcmode="lin" valueType="num">
                                          <p:cBhvr additive="base">
                                            <p:cTn id="21" dur="500" fill="hold"/>
                                            <p:tgtEl>
                                              <p:spTgt spid="89"/>
                                            </p:tgtEl>
                                            <p:attrNameLst>
                                              <p:attrName>ppt_x</p:attrName>
                                            </p:attrNameLst>
                                          </p:cBhvr>
                                          <p:tavLst>
                                            <p:tav tm="0">
                                              <p:val>
                                                <p:strVal val="0-#ppt_w/2"/>
                                              </p:val>
                                            </p:tav>
                                            <p:tav tm="100000">
                                              <p:val>
                                                <p:strVal val="#ppt_x"/>
                                              </p:val>
                                            </p:tav>
                                          </p:tavLst>
                                        </p:anim>
                                        <p:anim calcmode="lin" valueType="num">
                                          <p:cBhvr additive="base">
                                            <p:cTn id="22" dur="500" fill="hold"/>
                                            <p:tgtEl>
                                              <p:spTgt spid="8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86"/>
                                            </p:tgtEl>
                                            <p:attrNameLst>
                                              <p:attrName>style.visibility</p:attrName>
                                            </p:attrNameLst>
                                          </p:cBhvr>
                                          <p:to>
                                            <p:strVal val="visible"/>
                                          </p:to>
                                        </p:set>
                                        <p:anim calcmode="lin" valueType="num">
                                          <p:cBhvr additive="base">
                                            <p:cTn id="25" dur="500" fill="hold"/>
                                            <p:tgtEl>
                                              <p:spTgt spid="86"/>
                                            </p:tgtEl>
                                            <p:attrNameLst>
                                              <p:attrName>ppt_x</p:attrName>
                                            </p:attrNameLst>
                                          </p:cBhvr>
                                          <p:tavLst>
                                            <p:tav tm="0">
                                              <p:val>
                                                <p:strVal val="1+#ppt_w/2"/>
                                              </p:val>
                                            </p:tav>
                                            <p:tav tm="100000">
                                              <p:val>
                                                <p:strVal val="#ppt_x"/>
                                              </p:val>
                                            </p:tav>
                                          </p:tavLst>
                                        </p:anim>
                                        <p:anim calcmode="lin" valueType="num">
                                          <p:cBhvr additive="base">
                                            <p:cTn id="26" dur="500" fill="hold"/>
                                            <p:tgtEl>
                                              <p:spTgt spid="86"/>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500"/>
                                            <p:tgtEl>
                                              <p:spTgt spid="8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fade">
                                          <p:cBhvr>
                                            <p:cTn id="33" dur="500"/>
                                            <p:tgtEl>
                                              <p:spTgt spid="85"/>
                                            </p:tgtEl>
                                          </p:cBhvr>
                                        </p:animEffect>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1000"/>
                                            <p:tgtEl>
                                              <p:spTgt spid="92"/>
                                            </p:tgtEl>
                                          </p:cBhvr>
                                        </p:animEffect>
                                        <p:anim calcmode="lin" valueType="num">
                                          <p:cBhvr>
                                            <p:cTn id="38" dur="1000" fill="hold"/>
                                            <p:tgtEl>
                                              <p:spTgt spid="92"/>
                                            </p:tgtEl>
                                            <p:attrNameLst>
                                              <p:attrName>ppt_x</p:attrName>
                                            </p:attrNameLst>
                                          </p:cBhvr>
                                          <p:tavLst>
                                            <p:tav tm="0">
                                              <p:val>
                                                <p:strVal val="#ppt_x"/>
                                              </p:val>
                                            </p:tav>
                                            <p:tav tm="100000">
                                              <p:val>
                                                <p:strVal val="#ppt_x"/>
                                              </p:val>
                                            </p:tav>
                                          </p:tavLst>
                                        </p:anim>
                                        <p:anim calcmode="lin" valueType="num">
                                          <p:cBhvr>
                                            <p:cTn id="39" dur="1000" fill="hold"/>
                                            <p:tgtEl>
                                              <p:spTgt spid="9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1000"/>
                                            <p:tgtEl>
                                              <p:spTgt spid="91"/>
                                            </p:tgtEl>
                                          </p:cBhvr>
                                        </p:animEffect>
                                        <p:anim calcmode="lin" valueType="num">
                                          <p:cBhvr>
                                            <p:cTn id="43" dur="1000" fill="hold"/>
                                            <p:tgtEl>
                                              <p:spTgt spid="91"/>
                                            </p:tgtEl>
                                            <p:attrNameLst>
                                              <p:attrName>ppt_x</p:attrName>
                                            </p:attrNameLst>
                                          </p:cBhvr>
                                          <p:tavLst>
                                            <p:tav tm="0">
                                              <p:val>
                                                <p:strVal val="#ppt_x"/>
                                              </p:val>
                                            </p:tav>
                                            <p:tav tm="100000">
                                              <p:val>
                                                <p:strVal val="#ppt_x"/>
                                              </p:val>
                                            </p:tav>
                                          </p:tavLst>
                                        </p:anim>
                                        <p:anim calcmode="lin" valueType="num">
                                          <p:cBhvr>
                                            <p:cTn id="44"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3" grpId="0"/>
          <p:bldP spid="85" grpId="0"/>
          <p:bldP spid="86" grpId="0"/>
          <p:bldP spid="88" grpId="0"/>
          <p:bldP spid="89" grpId="0"/>
          <p:bldP spid="91" grpId="0"/>
          <p:bldP spid="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1" accel="52000" fill="hold" grpId="0" nodeType="afterEffect">
                                      <p:stCondLst>
                                        <p:cond delay="0"/>
                                      </p:stCondLst>
                                      <p:childTnLst>
                                        <p:set>
                                          <p:cBhvr>
                                            <p:cTn id="12" dur="1" fill="hold">
                                              <p:stCondLst>
                                                <p:cond delay="0"/>
                                              </p:stCondLst>
                                            </p:cTn>
                                            <p:tgtEl>
                                              <p:spTgt spid="80"/>
                                            </p:tgtEl>
                                            <p:attrNameLst>
                                              <p:attrName>style.visibility</p:attrName>
                                            </p:attrNameLst>
                                          </p:cBhvr>
                                          <p:to>
                                            <p:strVal val="visible"/>
                                          </p:to>
                                        </p:set>
                                        <p:anim calcmode="lin" valueType="num">
                                          <p:cBhvr additive="base">
                                            <p:cTn id="13" dur="1000" fill="hold"/>
                                            <p:tgtEl>
                                              <p:spTgt spid="80"/>
                                            </p:tgtEl>
                                            <p:attrNameLst>
                                              <p:attrName>ppt_x</p:attrName>
                                            </p:attrNameLst>
                                          </p:cBhvr>
                                          <p:tavLst>
                                            <p:tav tm="0">
                                              <p:val>
                                                <p:strVal val="#ppt_x"/>
                                              </p:val>
                                            </p:tav>
                                            <p:tav tm="100000">
                                              <p:val>
                                                <p:strVal val="#ppt_x"/>
                                              </p:val>
                                            </p:tav>
                                          </p:tavLst>
                                        </p:anim>
                                        <p:anim calcmode="lin" valueType="num">
                                          <p:cBhvr additive="base">
                                            <p:cTn id="14" dur="1000" fill="hold"/>
                                            <p:tgtEl>
                                              <p:spTgt spid="80"/>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2" presetClass="entr" presetSubtype="1"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Effect transition="in" filter="wipe(up)">
                                          <p:cBhvr>
                                            <p:cTn id="18" dur="500"/>
                                            <p:tgtEl>
                                              <p:spTgt spid="83"/>
                                            </p:tgtEl>
                                          </p:cBhvr>
                                        </p:animEffect>
                                      </p:childTnLst>
                                    </p:cTn>
                                  </p:par>
                                  <p:par>
                                    <p:cTn id="19" presetID="2" presetClass="entr" presetSubtype="8" fill="hold" grpId="0" nodeType="withEffect">
                                      <p:stCondLst>
                                        <p:cond delay="0"/>
                                      </p:stCondLst>
                                      <p:childTnLst>
                                        <p:set>
                                          <p:cBhvr>
                                            <p:cTn id="20" dur="1" fill="hold">
                                              <p:stCondLst>
                                                <p:cond delay="0"/>
                                              </p:stCondLst>
                                            </p:cTn>
                                            <p:tgtEl>
                                              <p:spTgt spid="89"/>
                                            </p:tgtEl>
                                            <p:attrNameLst>
                                              <p:attrName>style.visibility</p:attrName>
                                            </p:attrNameLst>
                                          </p:cBhvr>
                                          <p:to>
                                            <p:strVal val="visible"/>
                                          </p:to>
                                        </p:set>
                                        <p:anim calcmode="lin" valueType="num">
                                          <p:cBhvr additive="base">
                                            <p:cTn id="21" dur="500" fill="hold"/>
                                            <p:tgtEl>
                                              <p:spTgt spid="89"/>
                                            </p:tgtEl>
                                            <p:attrNameLst>
                                              <p:attrName>ppt_x</p:attrName>
                                            </p:attrNameLst>
                                          </p:cBhvr>
                                          <p:tavLst>
                                            <p:tav tm="0">
                                              <p:val>
                                                <p:strVal val="0-#ppt_w/2"/>
                                              </p:val>
                                            </p:tav>
                                            <p:tav tm="100000">
                                              <p:val>
                                                <p:strVal val="#ppt_x"/>
                                              </p:val>
                                            </p:tav>
                                          </p:tavLst>
                                        </p:anim>
                                        <p:anim calcmode="lin" valueType="num">
                                          <p:cBhvr additive="base">
                                            <p:cTn id="22" dur="500" fill="hold"/>
                                            <p:tgtEl>
                                              <p:spTgt spid="89"/>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86"/>
                                            </p:tgtEl>
                                            <p:attrNameLst>
                                              <p:attrName>style.visibility</p:attrName>
                                            </p:attrNameLst>
                                          </p:cBhvr>
                                          <p:to>
                                            <p:strVal val="visible"/>
                                          </p:to>
                                        </p:set>
                                        <p:anim calcmode="lin" valueType="num">
                                          <p:cBhvr additive="base">
                                            <p:cTn id="25" dur="500" fill="hold"/>
                                            <p:tgtEl>
                                              <p:spTgt spid="86"/>
                                            </p:tgtEl>
                                            <p:attrNameLst>
                                              <p:attrName>ppt_x</p:attrName>
                                            </p:attrNameLst>
                                          </p:cBhvr>
                                          <p:tavLst>
                                            <p:tav tm="0">
                                              <p:val>
                                                <p:strVal val="1+#ppt_w/2"/>
                                              </p:val>
                                            </p:tav>
                                            <p:tav tm="100000">
                                              <p:val>
                                                <p:strVal val="#ppt_x"/>
                                              </p:val>
                                            </p:tav>
                                          </p:tavLst>
                                        </p:anim>
                                        <p:anim calcmode="lin" valueType="num">
                                          <p:cBhvr additive="base">
                                            <p:cTn id="26" dur="500" fill="hold"/>
                                            <p:tgtEl>
                                              <p:spTgt spid="86"/>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fade">
                                          <p:cBhvr>
                                            <p:cTn id="30" dur="500"/>
                                            <p:tgtEl>
                                              <p:spTgt spid="8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fade">
                                          <p:cBhvr>
                                            <p:cTn id="33" dur="500"/>
                                            <p:tgtEl>
                                              <p:spTgt spid="85"/>
                                            </p:tgtEl>
                                          </p:cBhvr>
                                        </p:animEffect>
                                      </p:childTnLst>
                                    </p:cTn>
                                  </p:par>
                                </p:childTnLst>
                              </p:cTn>
                            </p:par>
                            <p:par>
                              <p:cTn id="34" fill="hold">
                                <p:stCondLst>
                                  <p:cond delay="2500"/>
                                </p:stCondLst>
                                <p:childTnLst>
                                  <p:par>
                                    <p:cTn id="35" presetID="42" presetClass="entr" presetSubtype="0" fill="hold" grpId="0" nodeType="after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1000"/>
                                            <p:tgtEl>
                                              <p:spTgt spid="92"/>
                                            </p:tgtEl>
                                          </p:cBhvr>
                                        </p:animEffect>
                                        <p:anim calcmode="lin" valueType="num">
                                          <p:cBhvr>
                                            <p:cTn id="38" dur="1000" fill="hold"/>
                                            <p:tgtEl>
                                              <p:spTgt spid="92"/>
                                            </p:tgtEl>
                                            <p:attrNameLst>
                                              <p:attrName>ppt_x</p:attrName>
                                            </p:attrNameLst>
                                          </p:cBhvr>
                                          <p:tavLst>
                                            <p:tav tm="0">
                                              <p:val>
                                                <p:strVal val="#ppt_x"/>
                                              </p:val>
                                            </p:tav>
                                            <p:tav tm="100000">
                                              <p:val>
                                                <p:strVal val="#ppt_x"/>
                                              </p:val>
                                            </p:tav>
                                          </p:tavLst>
                                        </p:anim>
                                        <p:anim calcmode="lin" valueType="num">
                                          <p:cBhvr>
                                            <p:cTn id="39" dur="1000" fill="hold"/>
                                            <p:tgtEl>
                                              <p:spTgt spid="9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1"/>
                                            </p:tgtEl>
                                            <p:attrNameLst>
                                              <p:attrName>style.visibility</p:attrName>
                                            </p:attrNameLst>
                                          </p:cBhvr>
                                          <p:to>
                                            <p:strVal val="visible"/>
                                          </p:to>
                                        </p:set>
                                        <p:animEffect transition="in" filter="fade">
                                          <p:cBhvr>
                                            <p:cTn id="42" dur="1000"/>
                                            <p:tgtEl>
                                              <p:spTgt spid="91"/>
                                            </p:tgtEl>
                                          </p:cBhvr>
                                        </p:animEffect>
                                        <p:anim calcmode="lin" valueType="num">
                                          <p:cBhvr>
                                            <p:cTn id="43" dur="1000" fill="hold"/>
                                            <p:tgtEl>
                                              <p:spTgt spid="91"/>
                                            </p:tgtEl>
                                            <p:attrNameLst>
                                              <p:attrName>ppt_x</p:attrName>
                                            </p:attrNameLst>
                                          </p:cBhvr>
                                          <p:tavLst>
                                            <p:tav tm="0">
                                              <p:val>
                                                <p:strVal val="#ppt_x"/>
                                              </p:val>
                                            </p:tav>
                                            <p:tav tm="100000">
                                              <p:val>
                                                <p:strVal val="#ppt_x"/>
                                              </p:val>
                                            </p:tav>
                                          </p:tavLst>
                                        </p:anim>
                                        <p:anim calcmode="lin" valueType="num">
                                          <p:cBhvr>
                                            <p:cTn id="44" dur="10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3" grpId="0"/>
          <p:bldP spid="85" grpId="0"/>
          <p:bldP spid="86" grpId="0"/>
          <p:bldP spid="88" grpId="0"/>
          <p:bldP spid="89" grpId="0"/>
          <p:bldP spid="91" grpId="0"/>
          <p:bldP spid="9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500660"/>
            <a:ext cx="12192000" cy="2331067"/>
          </a:xfrm>
          <a:prstGeom prst="rect">
            <a:avLst/>
          </a:prstGeom>
        </p:spPr>
      </p:pic>
      <p:grpSp>
        <p:nvGrpSpPr>
          <p:cNvPr id="18" name="组合 17"/>
          <p:cNvGrpSpPr/>
          <p:nvPr/>
        </p:nvGrpSpPr>
        <p:grpSpPr>
          <a:xfrm>
            <a:off x="4662803" y="2680919"/>
            <a:ext cx="5911702" cy="584775"/>
            <a:chOff x="5667154" y="2012653"/>
            <a:chExt cx="5911702" cy="584775"/>
          </a:xfrm>
        </p:grpSpPr>
        <p:sp>
          <p:nvSpPr>
            <p:cNvPr id="17" name="圆角矩形 16"/>
            <p:cNvSpPr/>
            <p:nvPr/>
          </p:nvSpPr>
          <p:spPr>
            <a:xfrm>
              <a:off x="5667154" y="2055448"/>
              <a:ext cx="5911702" cy="501691"/>
            </a:xfrm>
            <a:prstGeom prst="roundRect">
              <a:avLst>
                <a:gd name="adj" fmla="val 50000"/>
              </a:avLst>
            </a:prstGeom>
            <a:solidFill>
              <a:srgbClr val="0A7A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2">
                    <a:lumMod val="60000"/>
                    <a:lumOff val="40000"/>
                  </a:schemeClr>
                </a:solidFill>
              </a:endParaRPr>
            </a:p>
          </p:txBody>
        </p:sp>
        <p:sp>
          <p:nvSpPr>
            <p:cNvPr id="13" name="TextBox 64"/>
            <p:cNvSpPr>
              <a:spLocks noChangeArrowheads="1"/>
            </p:cNvSpPr>
            <p:nvPr/>
          </p:nvSpPr>
          <p:spPr bwMode="auto">
            <a:xfrm>
              <a:off x="5990001" y="2012653"/>
              <a:ext cx="575177" cy="584775"/>
            </a:xfrm>
            <a:prstGeom prst="rect">
              <a:avLst/>
            </a:prstGeom>
            <a:noFill/>
            <a:ln w="9525">
              <a:noFill/>
              <a:miter lim="800000"/>
            </a:ln>
          </p:spPr>
          <p:txBody>
            <a:bodyPr wrap="square" lIns="91440" tIns="45720" rIns="91440" bIns="45720">
              <a:spAutoFit/>
            </a:bodyPr>
            <a:lstStyle/>
            <a:p>
              <a:pPr algn="ctr"/>
              <a:r>
                <a:rPr lang="en-US" altLang="zh-CN" sz="3200" dirty="0" smtClean="0">
                  <a:solidFill>
                    <a:schemeClr val="accent2">
                      <a:lumMod val="60000"/>
                      <a:lumOff val="40000"/>
                    </a:schemeClr>
                  </a:solidFill>
                  <a:latin typeface="Agency FB" panose="020B0503020202020204" pitchFamily="34" charset="0"/>
                  <a:cs typeface="+mn-ea"/>
                  <a:sym typeface="+mn-lt"/>
                </a:rPr>
                <a:t>04</a:t>
              </a:r>
              <a:endParaRPr lang="zh-CN" altLang="en-US" sz="4000" dirty="0">
                <a:solidFill>
                  <a:schemeClr val="accent2">
                    <a:lumMod val="60000"/>
                    <a:lumOff val="40000"/>
                  </a:schemeClr>
                </a:solidFill>
                <a:latin typeface="Agency FB" panose="020B0503020202020204" pitchFamily="34" charset="0"/>
                <a:cs typeface="+mn-ea"/>
                <a:sym typeface="+mn-lt"/>
              </a:endParaRPr>
            </a:p>
          </p:txBody>
        </p:sp>
        <p:sp>
          <p:nvSpPr>
            <p:cNvPr id="16" name="TextBox 64"/>
            <p:cNvSpPr>
              <a:spLocks noChangeArrowheads="1"/>
            </p:cNvSpPr>
            <p:nvPr/>
          </p:nvSpPr>
          <p:spPr bwMode="auto">
            <a:xfrm>
              <a:off x="6825074" y="2043430"/>
              <a:ext cx="4144325" cy="523220"/>
            </a:xfrm>
            <a:prstGeom prst="rect">
              <a:avLst/>
            </a:prstGeom>
            <a:noFill/>
            <a:ln w="9525">
              <a:noFill/>
              <a:miter lim="800000"/>
            </a:ln>
          </p:spPr>
          <p:txBody>
            <a:bodyPr wrap="square" lIns="91440" tIns="45720" rIns="91440" bIns="45720">
              <a:spAutoFit/>
            </a:bodyPr>
            <a:lstStyle/>
            <a:p>
              <a:r>
                <a:rPr lang="zh-CN" altLang="en-US" sz="2800" spc="-300" dirty="0">
                  <a:solidFill>
                    <a:schemeClr val="accent2">
                      <a:lumMod val="60000"/>
                      <a:lumOff val="40000"/>
                    </a:schemeClr>
                  </a:solidFill>
                  <a:latin typeface="汉仪长美黑简" panose="02010609000101010101" pitchFamily="49" charset="-122"/>
                  <a:ea typeface="汉仪长美黑简" panose="02010609000101010101" pitchFamily="49" charset="-122"/>
                  <a:cs typeface="+mn-ea"/>
                  <a:sym typeface="+mn-lt"/>
                </a:rPr>
                <a:t>修改相关段落主题文字</a:t>
              </a:r>
            </a:p>
          </p:txBody>
        </p:sp>
      </p:grpSp>
      <p:pic>
        <p:nvPicPr>
          <p:cNvPr id="9"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0" y="1084521"/>
            <a:ext cx="3551460" cy="5337544"/>
          </a:xfrm>
          <a:prstGeom prst="rect">
            <a:avLst/>
          </a:prstGeom>
        </p:spPr>
      </p:pic>
      <p:sp>
        <p:nvSpPr>
          <p:cNvPr id="4" name="矩形 3"/>
          <p:cNvSpPr/>
          <p:nvPr/>
        </p:nvSpPr>
        <p:spPr>
          <a:xfrm>
            <a:off x="4485729" y="1927165"/>
            <a:ext cx="2281364" cy="646331"/>
          </a:xfrm>
          <a:prstGeom prst="rect">
            <a:avLst/>
          </a:prstGeom>
        </p:spPr>
        <p:txBody>
          <a:bodyPr vert="horz" wrap="square">
            <a:spAutoFit/>
          </a:bodyPr>
          <a:lstStyle/>
          <a:p>
            <a:pPr algn="ctr"/>
            <a:r>
              <a:rPr lang="en-US" altLang="zh-CN" sz="3600" b="1" dirty="0">
                <a:solidFill>
                  <a:srgbClr val="0A7A04"/>
                </a:solidFill>
                <a:latin typeface="Agency FB" panose="020B0503020202020204" pitchFamily="34" charset="0"/>
                <a:cs typeface="+mn-ea"/>
                <a:sym typeface="+mn-lt"/>
              </a:rPr>
              <a:t>CONTENTS</a:t>
            </a:r>
            <a:endParaRPr lang="zh-CN" altLang="en-US" sz="3600" b="1" dirty="0">
              <a:solidFill>
                <a:srgbClr val="0A7A04"/>
              </a:solidFill>
              <a:latin typeface="Agency FB" panose="020B0503020202020204" pitchFamily="34" charset="0"/>
              <a:cs typeface="+mn-ea"/>
              <a:sym typeface="+mn-lt"/>
            </a:endParaRPr>
          </a:p>
        </p:txBody>
      </p:sp>
      <p:pic>
        <p:nvPicPr>
          <p:cNvPr id="44" name="图片 4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65841" y="3482424"/>
            <a:ext cx="1393925" cy="116433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par>
                                <p:cTn id="11" presetID="14" presetClass="entr" presetSubtype="1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randombar(horizontal)">
                                      <p:cBhvr>
                                        <p:cTn id="13" dur="500"/>
                                        <p:tgtEl>
                                          <p:spTgt spid="44"/>
                                        </p:tgtEl>
                                      </p:cBhvr>
                                    </p:animEffect>
                                  </p:childTnLst>
                                </p:cTn>
                              </p:par>
                            </p:childTnLst>
                          </p:cTn>
                        </p:par>
                        <p:par>
                          <p:cTn id="14" fill="hold">
                            <p:stCondLst>
                              <p:cond delay="1700"/>
                            </p:stCondLst>
                            <p:childTnLst>
                              <p:par>
                                <p:cTn id="15" presetID="2" presetClass="entr" presetSubtype="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50" name="平行四边形 9"/>
          <p:cNvSpPr/>
          <p:nvPr/>
        </p:nvSpPr>
        <p:spPr>
          <a:xfrm>
            <a:off x="1829756" y="2691770"/>
            <a:ext cx="4060249" cy="437213"/>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51" name="平行四边形 9"/>
          <p:cNvSpPr/>
          <p:nvPr/>
        </p:nvSpPr>
        <p:spPr>
          <a:xfrm>
            <a:off x="1615206" y="5124474"/>
            <a:ext cx="4060249"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52" name="平行四边形 9"/>
          <p:cNvSpPr/>
          <p:nvPr/>
        </p:nvSpPr>
        <p:spPr>
          <a:xfrm>
            <a:off x="1829400" y="3918348"/>
            <a:ext cx="3846053" cy="431609"/>
          </a:xfrm>
          <a:custGeom>
            <a:avLst/>
            <a:gdLst>
              <a:gd name="connsiteX0" fmla="*/ 0 w 2287299"/>
              <a:gd name="connsiteY0" fmla="*/ 522296 h 522296"/>
              <a:gd name="connsiteX1" fmla="*/ 953765 w 2287299"/>
              <a:gd name="connsiteY1" fmla="*/ 0 h 522296"/>
              <a:gd name="connsiteX2" fmla="*/ 2287299 w 2287299"/>
              <a:gd name="connsiteY2" fmla="*/ 0 h 522296"/>
              <a:gd name="connsiteX3" fmla="*/ 1333534 w 2287299"/>
              <a:gd name="connsiteY3" fmla="*/ 522296 h 522296"/>
              <a:gd name="connsiteX4" fmla="*/ 0 w 2287299"/>
              <a:gd name="connsiteY4" fmla="*/ 522296 h 522296"/>
              <a:gd name="connsiteX0-1" fmla="*/ 0 w 2396156"/>
              <a:gd name="connsiteY0-2" fmla="*/ 453353 h 522296"/>
              <a:gd name="connsiteX1-3" fmla="*/ 1062622 w 2396156"/>
              <a:gd name="connsiteY1-4" fmla="*/ 0 h 522296"/>
              <a:gd name="connsiteX2-5" fmla="*/ 2396156 w 2396156"/>
              <a:gd name="connsiteY2-6" fmla="*/ 0 h 522296"/>
              <a:gd name="connsiteX3-7" fmla="*/ 1442391 w 2396156"/>
              <a:gd name="connsiteY3-8" fmla="*/ 522296 h 522296"/>
              <a:gd name="connsiteX4-9" fmla="*/ 0 w 2396156"/>
              <a:gd name="connsiteY4-10" fmla="*/ 453353 h 522296"/>
              <a:gd name="connsiteX0-11" fmla="*/ 0 w 2396156"/>
              <a:gd name="connsiteY0-12" fmla="*/ 453353 h 456981"/>
              <a:gd name="connsiteX1-13" fmla="*/ 1062622 w 2396156"/>
              <a:gd name="connsiteY1-14" fmla="*/ 0 h 456981"/>
              <a:gd name="connsiteX2-15" fmla="*/ 2396156 w 2396156"/>
              <a:gd name="connsiteY2-16" fmla="*/ 0 h 456981"/>
              <a:gd name="connsiteX3-17" fmla="*/ 1779848 w 2396156"/>
              <a:gd name="connsiteY3-18" fmla="*/ 456981 h 456981"/>
              <a:gd name="connsiteX4-19" fmla="*/ 0 w 2396156"/>
              <a:gd name="connsiteY4-20" fmla="*/ 453353 h 456981"/>
              <a:gd name="connsiteX0-21" fmla="*/ 0 w 2628384"/>
              <a:gd name="connsiteY0-22" fmla="*/ 453353 h 456981"/>
              <a:gd name="connsiteX1-23" fmla="*/ 1062622 w 2628384"/>
              <a:gd name="connsiteY1-24" fmla="*/ 0 h 456981"/>
              <a:gd name="connsiteX2-25" fmla="*/ 2628384 w 2628384"/>
              <a:gd name="connsiteY2-26" fmla="*/ 159657 h 456981"/>
              <a:gd name="connsiteX3-27" fmla="*/ 1779848 w 2628384"/>
              <a:gd name="connsiteY3-28" fmla="*/ 456981 h 456981"/>
              <a:gd name="connsiteX4-29" fmla="*/ 0 w 2628384"/>
              <a:gd name="connsiteY4-30" fmla="*/ 453353 h 456981"/>
              <a:gd name="connsiteX0-31" fmla="*/ 0 w 2628384"/>
              <a:gd name="connsiteY0-32" fmla="*/ 297324 h 300952"/>
              <a:gd name="connsiteX1-33" fmla="*/ 696136 w 2628384"/>
              <a:gd name="connsiteY1-34" fmla="*/ 0 h 300952"/>
              <a:gd name="connsiteX2-35" fmla="*/ 2628384 w 2628384"/>
              <a:gd name="connsiteY2-36" fmla="*/ 3628 h 300952"/>
              <a:gd name="connsiteX3-37" fmla="*/ 1779848 w 2628384"/>
              <a:gd name="connsiteY3-38" fmla="*/ 300952 h 300952"/>
              <a:gd name="connsiteX4-39" fmla="*/ 0 w 2628384"/>
              <a:gd name="connsiteY4-40" fmla="*/ 297324 h 300952"/>
              <a:gd name="connsiteX0-41" fmla="*/ 0 w 2628384"/>
              <a:gd name="connsiteY0-42" fmla="*/ 293696 h 297324"/>
              <a:gd name="connsiteX1-43" fmla="*/ 721536 w 2628384"/>
              <a:gd name="connsiteY1-44" fmla="*/ 0 h 297324"/>
              <a:gd name="connsiteX2-45" fmla="*/ 2628384 w 2628384"/>
              <a:gd name="connsiteY2-46" fmla="*/ 0 h 297324"/>
              <a:gd name="connsiteX3-47" fmla="*/ 1779848 w 2628384"/>
              <a:gd name="connsiteY3-48" fmla="*/ 297324 h 297324"/>
              <a:gd name="connsiteX4-49" fmla="*/ 0 w 2628384"/>
              <a:gd name="connsiteY4-50" fmla="*/ 293696 h 297324"/>
              <a:gd name="connsiteX0-51" fmla="*/ 0 w 2628384"/>
              <a:gd name="connsiteY0-52" fmla="*/ 293696 h 304581"/>
              <a:gd name="connsiteX1-53" fmla="*/ 721536 w 2628384"/>
              <a:gd name="connsiteY1-54" fmla="*/ 0 h 304581"/>
              <a:gd name="connsiteX2-55" fmla="*/ 2628384 w 2628384"/>
              <a:gd name="connsiteY2-56" fmla="*/ 0 h 304581"/>
              <a:gd name="connsiteX3-57" fmla="*/ 1750820 w 2628384"/>
              <a:gd name="connsiteY3-58" fmla="*/ 304581 h 304581"/>
              <a:gd name="connsiteX4-59" fmla="*/ 0 w 2628384"/>
              <a:gd name="connsiteY4-60" fmla="*/ 293696 h 304581"/>
              <a:gd name="connsiteX0-61" fmla="*/ 0 w 2628384"/>
              <a:gd name="connsiteY0-62" fmla="*/ 293696 h 297324"/>
              <a:gd name="connsiteX1-63" fmla="*/ 721536 w 2628384"/>
              <a:gd name="connsiteY1-64" fmla="*/ 0 h 297324"/>
              <a:gd name="connsiteX2-65" fmla="*/ 2628384 w 2628384"/>
              <a:gd name="connsiteY2-66" fmla="*/ 0 h 297324"/>
              <a:gd name="connsiteX3-67" fmla="*/ 1750820 w 2628384"/>
              <a:gd name="connsiteY3-68" fmla="*/ 297324 h 297324"/>
              <a:gd name="connsiteX4-69" fmla="*/ 0 w 2628384"/>
              <a:gd name="connsiteY4-70" fmla="*/ 293696 h 29732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628384" h="297324">
                <a:moveTo>
                  <a:pt x="0" y="293696"/>
                </a:moveTo>
                <a:lnTo>
                  <a:pt x="721536" y="0"/>
                </a:lnTo>
                <a:lnTo>
                  <a:pt x="2628384" y="0"/>
                </a:lnTo>
                <a:lnTo>
                  <a:pt x="1750820" y="297324"/>
                </a:lnTo>
                <a:lnTo>
                  <a:pt x="0" y="293696"/>
                </a:lnTo>
                <a:close/>
              </a:path>
            </a:pathLst>
          </a:custGeom>
          <a:gradFill>
            <a:gsLst>
              <a:gs pos="0">
                <a:sysClr val="windowText" lastClr="000000">
                  <a:lumMod val="50000"/>
                  <a:lumOff val="50000"/>
                </a:sysClr>
              </a:gs>
              <a:gs pos="100000">
                <a:srgbClr val="969696"/>
              </a:gs>
              <a:gs pos="47000">
                <a:sysClr val="window" lastClr="FFFFFF">
                  <a:lumMod val="75000"/>
                </a:sysClr>
              </a:gs>
            </a:gsLst>
            <a:lin ang="21594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nvGrpSpPr>
          <p:cNvPr id="53" name="组合 52"/>
          <p:cNvGrpSpPr/>
          <p:nvPr/>
        </p:nvGrpSpPr>
        <p:grpSpPr>
          <a:xfrm>
            <a:off x="1620915" y="5542762"/>
            <a:ext cx="4479784" cy="766559"/>
            <a:chOff x="5589165" y="4040863"/>
            <a:chExt cx="2899968" cy="496228"/>
          </a:xfrm>
          <a:effectLst>
            <a:outerShdw blurRad="63500" dist="63500" dir="2700000" algn="tl" rotWithShape="0">
              <a:prstClr val="black">
                <a:alpha val="40000"/>
              </a:prstClr>
            </a:outerShdw>
          </a:effectLst>
        </p:grpSpPr>
        <p:sp>
          <p:nvSpPr>
            <p:cNvPr id="54" name="五边形 53"/>
            <p:cNvSpPr/>
            <p:nvPr/>
          </p:nvSpPr>
          <p:spPr>
            <a:xfrm>
              <a:off x="5589165" y="4040863"/>
              <a:ext cx="2899968" cy="496228"/>
            </a:xfrm>
            <a:prstGeom prst="homePlate">
              <a:avLst>
                <a:gd name="adj" fmla="val 57298"/>
              </a:avLst>
            </a:prstGeom>
            <a:solidFill>
              <a:srgbClr val="569C00"/>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55"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56" name="组合 55"/>
          <p:cNvGrpSpPr/>
          <p:nvPr/>
        </p:nvGrpSpPr>
        <p:grpSpPr>
          <a:xfrm flipH="1">
            <a:off x="1405437" y="1938491"/>
            <a:ext cx="4479784" cy="766559"/>
            <a:chOff x="5589165" y="4040863"/>
            <a:chExt cx="2899968" cy="496228"/>
          </a:xfrm>
          <a:effectLst>
            <a:outerShdw blurRad="63500" dist="63500" dir="2700000" algn="tl" rotWithShape="0">
              <a:prstClr val="black">
                <a:alpha val="40000"/>
              </a:prstClr>
            </a:outerShdw>
          </a:effectLst>
        </p:grpSpPr>
        <p:sp>
          <p:nvSpPr>
            <p:cNvPr id="57" name="五边形 56"/>
            <p:cNvSpPr/>
            <p:nvPr/>
          </p:nvSpPr>
          <p:spPr>
            <a:xfrm>
              <a:off x="5589165" y="4040863"/>
              <a:ext cx="2899968" cy="496228"/>
            </a:xfrm>
            <a:prstGeom prst="homePlate">
              <a:avLst>
                <a:gd name="adj" fmla="val 57298"/>
              </a:avLst>
            </a:prstGeom>
            <a:solidFill>
              <a:srgbClr val="457E00"/>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59" name="五边形 14"/>
            <p:cNvSpPr/>
            <p:nvPr/>
          </p:nvSpPr>
          <p:spPr>
            <a:xfrm>
              <a:off x="5643327" y="4048536"/>
              <a:ext cx="2832225" cy="242318"/>
            </a:xfrm>
            <a:custGeom>
              <a:avLst/>
              <a:gdLst/>
              <a:ahLst/>
              <a:cxnLst/>
              <a:rect l="l" t="t" r="r" b="b"/>
              <a:pathLst>
                <a:path w="2899968" h="248114">
                  <a:moveTo>
                    <a:pt x="0" y="0"/>
                  </a:moveTo>
                  <a:lnTo>
                    <a:pt x="2615639" y="0"/>
                  </a:lnTo>
                  <a:lnTo>
                    <a:pt x="2899968" y="248114"/>
                  </a:lnTo>
                  <a:lnTo>
                    <a:pt x="0" y="248114"/>
                  </a:lnTo>
                  <a:close/>
                </a:path>
              </a:pathLst>
            </a:custGeom>
            <a:gradFill>
              <a:gsLst>
                <a:gs pos="0">
                  <a:sysClr val="window" lastClr="FFFFFF">
                    <a:alpha val="13000"/>
                  </a:sysClr>
                </a:gs>
                <a:gs pos="70000">
                  <a:sysClr val="window" lastClr="FFFFFF">
                    <a:alpha val="0"/>
                  </a:sysClr>
                </a:gs>
              </a:gsLst>
              <a:lin ang="135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60" name="组合 59"/>
          <p:cNvGrpSpPr/>
          <p:nvPr/>
        </p:nvGrpSpPr>
        <p:grpSpPr>
          <a:xfrm>
            <a:off x="1829401" y="3116165"/>
            <a:ext cx="3870379" cy="802183"/>
            <a:chOff x="1303560" y="2406327"/>
            <a:chExt cx="2505472" cy="519289"/>
          </a:xfrm>
          <a:effectLst>
            <a:outerShdw blurRad="63500" dist="63500" dir="2700000" algn="tl" rotWithShape="0">
              <a:prstClr val="black">
                <a:alpha val="40000"/>
              </a:prstClr>
            </a:outerShdw>
          </a:effectLst>
        </p:grpSpPr>
        <p:sp>
          <p:nvSpPr>
            <p:cNvPr id="61" name="矩形 60"/>
            <p:cNvSpPr/>
            <p:nvPr/>
          </p:nvSpPr>
          <p:spPr>
            <a:xfrm>
              <a:off x="1303560" y="2406327"/>
              <a:ext cx="2505472" cy="519289"/>
            </a:xfrm>
            <a:prstGeom prst="rect">
              <a:avLst/>
            </a:prstGeom>
            <a:solidFill>
              <a:srgbClr val="569C00"/>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62" name="矩形 26"/>
            <p:cNvSpPr/>
            <p:nvPr/>
          </p:nvSpPr>
          <p:spPr>
            <a:xfrm>
              <a:off x="1303560" y="2406327"/>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63" name="组合 62"/>
          <p:cNvGrpSpPr/>
          <p:nvPr/>
        </p:nvGrpSpPr>
        <p:grpSpPr>
          <a:xfrm>
            <a:off x="1829401" y="4329463"/>
            <a:ext cx="3870379" cy="802183"/>
            <a:chOff x="1303560" y="3191750"/>
            <a:chExt cx="2505472" cy="519289"/>
          </a:xfrm>
          <a:effectLst>
            <a:outerShdw blurRad="63500" dist="63500" dir="2700000" algn="tl" rotWithShape="0">
              <a:prstClr val="black">
                <a:alpha val="40000"/>
              </a:prstClr>
            </a:outerShdw>
          </a:effectLst>
        </p:grpSpPr>
        <p:sp>
          <p:nvSpPr>
            <p:cNvPr id="64" name="矩形 63"/>
            <p:cNvSpPr/>
            <p:nvPr/>
          </p:nvSpPr>
          <p:spPr>
            <a:xfrm>
              <a:off x="1303560" y="3191750"/>
              <a:ext cx="2505472" cy="519289"/>
            </a:xfrm>
            <a:prstGeom prst="rect">
              <a:avLst/>
            </a:prstGeom>
            <a:solidFill>
              <a:srgbClr val="457E00"/>
            </a:soli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65" name="矩形 26"/>
            <p:cNvSpPr/>
            <p:nvPr/>
          </p:nvSpPr>
          <p:spPr>
            <a:xfrm>
              <a:off x="1303560" y="3191750"/>
              <a:ext cx="2505472" cy="484941"/>
            </a:xfrm>
            <a:custGeom>
              <a:avLst/>
              <a:gdLst/>
              <a:ahLst/>
              <a:cxnLst/>
              <a:rect l="l" t="t" r="r" b="b"/>
              <a:pathLst>
                <a:path w="2505472" h="484941">
                  <a:moveTo>
                    <a:pt x="0" y="0"/>
                  </a:moveTo>
                  <a:lnTo>
                    <a:pt x="2505472" y="0"/>
                  </a:lnTo>
                  <a:lnTo>
                    <a:pt x="2505472" y="114060"/>
                  </a:lnTo>
                  <a:cubicBezTo>
                    <a:pt x="2252774" y="53470"/>
                    <a:pt x="1976570" y="20647"/>
                    <a:pt x="1687305" y="20647"/>
                  </a:cubicBezTo>
                  <a:cubicBezTo>
                    <a:pt x="1009077" y="20647"/>
                    <a:pt x="402653" y="201086"/>
                    <a:pt x="0" y="484941"/>
                  </a:cubicBezTo>
                  <a:close/>
                </a:path>
              </a:pathLst>
            </a:custGeom>
            <a:gradFill>
              <a:gsLst>
                <a:gs pos="0">
                  <a:sysClr val="window" lastClr="FFFFFF">
                    <a:alpha val="6000"/>
                  </a:sysClr>
                </a:gs>
                <a:gs pos="70000">
                  <a:sysClr val="window" lastClr="FFFFFF">
                    <a:alpha val="15000"/>
                  </a:sysClr>
                </a:gs>
              </a:gsLst>
              <a:lin ang="21594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66" name="Freeform 6"/>
          <p:cNvSpPr>
            <a:spLocks noEditPoints="1"/>
          </p:cNvSpPr>
          <p:nvPr/>
        </p:nvSpPr>
        <p:spPr bwMode="auto">
          <a:xfrm>
            <a:off x="4885061" y="2076861"/>
            <a:ext cx="377223" cy="489817"/>
          </a:xfrm>
          <a:custGeom>
            <a:avLst/>
            <a:gdLst>
              <a:gd name="T0" fmla="*/ 33 w 251"/>
              <a:gd name="T1" fmla="*/ 298 h 326"/>
              <a:gd name="T2" fmla="*/ 26 w 251"/>
              <a:gd name="T3" fmla="*/ 180 h 326"/>
              <a:gd name="T4" fmla="*/ 44 w 251"/>
              <a:gd name="T5" fmla="*/ 150 h 326"/>
              <a:gd name="T6" fmla="*/ 77 w 251"/>
              <a:gd name="T7" fmla="*/ 141 h 326"/>
              <a:gd name="T8" fmla="*/ 83 w 251"/>
              <a:gd name="T9" fmla="*/ 170 h 326"/>
              <a:gd name="T10" fmla="*/ 76 w 251"/>
              <a:gd name="T11" fmla="*/ 178 h 326"/>
              <a:gd name="T12" fmla="*/ 54 w 251"/>
              <a:gd name="T13" fmla="*/ 197 h 326"/>
              <a:gd name="T14" fmla="*/ 45 w 251"/>
              <a:gd name="T15" fmla="*/ 298 h 326"/>
              <a:gd name="T16" fmla="*/ 58 w 251"/>
              <a:gd name="T17" fmla="*/ 297 h 326"/>
              <a:gd name="T18" fmla="*/ 198 w 251"/>
              <a:gd name="T19" fmla="*/ 210 h 326"/>
              <a:gd name="T20" fmla="*/ 82 w 251"/>
              <a:gd name="T21" fmla="*/ 92 h 326"/>
              <a:gd name="T22" fmla="*/ 134 w 251"/>
              <a:gd name="T23" fmla="*/ 47 h 326"/>
              <a:gd name="T24" fmla="*/ 164 w 251"/>
              <a:gd name="T25" fmla="*/ 92 h 326"/>
              <a:gd name="T26" fmla="*/ 171 w 251"/>
              <a:gd name="T27" fmla="*/ 25 h 326"/>
              <a:gd name="T28" fmla="*/ 75 w 251"/>
              <a:gd name="T29" fmla="*/ 21 h 326"/>
              <a:gd name="T30" fmla="*/ 82 w 251"/>
              <a:gd name="T31" fmla="*/ 92 h 326"/>
              <a:gd name="T32" fmla="*/ 215 w 251"/>
              <a:gd name="T33" fmla="*/ 311 h 326"/>
              <a:gd name="T34" fmla="*/ 49 w 251"/>
              <a:gd name="T35" fmla="*/ 326 h 326"/>
              <a:gd name="T36" fmla="*/ 225 w 251"/>
              <a:gd name="T37" fmla="*/ 180 h 326"/>
              <a:gd name="T38" fmla="*/ 218 w 251"/>
              <a:gd name="T39" fmla="*/ 298 h 326"/>
              <a:gd name="T40" fmla="*/ 211 w 251"/>
              <a:gd name="T41" fmla="*/ 206 h 326"/>
              <a:gd name="T42" fmla="*/ 167 w 251"/>
              <a:gd name="T43" fmla="*/ 197 h 326"/>
              <a:gd name="T44" fmla="*/ 177 w 251"/>
              <a:gd name="T45" fmla="*/ 177 h 326"/>
              <a:gd name="T46" fmla="*/ 179 w 251"/>
              <a:gd name="T47" fmla="*/ 171 h 326"/>
              <a:gd name="T48" fmla="*/ 208 w 251"/>
              <a:gd name="T49" fmla="*/ 149 h 326"/>
              <a:gd name="T50" fmla="*/ 211 w 251"/>
              <a:gd name="T51" fmla="*/ 152 h 326"/>
              <a:gd name="T52" fmla="*/ 225 w 251"/>
              <a:gd name="T53" fmla="*/ 180 h 326"/>
              <a:gd name="T54" fmla="*/ 172 w 251"/>
              <a:gd name="T55" fmla="*/ 178 h 326"/>
              <a:gd name="T56" fmla="*/ 164 w 251"/>
              <a:gd name="T57" fmla="*/ 165 h 326"/>
              <a:gd name="T58" fmla="*/ 174 w 251"/>
              <a:gd name="T59" fmla="*/ 141 h 326"/>
              <a:gd name="T60" fmla="*/ 155 w 251"/>
              <a:gd name="T61" fmla="*/ 145 h 326"/>
              <a:gd name="T62" fmla="*/ 162 w 251"/>
              <a:gd name="T63" fmla="*/ 197 h 326"/>
              <a:gd name="T64" fmla="*/ 78 w 251"/>
              <a:gd name="T65" fmla="*/ 166 h 326"/>
              <a:gd name="T66" fmla="*/ 90 w 251"/>
              <a:gd name="T67" fmla="*/ 168 h 326"/>
              <a:gd name="T68" fmla="*/ 91 w 251"/>
              <a:gd name="T69" fmla="*/ 197 h 326"/>
              <a:gd name="T70" fmla="*/ 96 w 251"/>
              <a:gd name="T71" fmla="*/ 145 h 326"/>
              <a:gd name="T72" fmla="*/ 79 w 251"/>
              <a:gd name="T73" fmla="*/ 141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1" h="326">
                <a:moveTo>
                  <a:pt x="45" y="298"/>
                </a:moveTo>
                <a:cubicBezTo>
                  <a:pt x="33" y="298"/>
                  <a:pt x="33" y="298"/>
                  <a:pt x="33" y="298"/>
                </a:cubicBezTo>
                <a:cubicBezTo>
                  <a:pt x="4" y="298"/>
                  <a:pt x="0" y="279"/>
                  <a:pt x="7" y="253"/>
                </a:cubicBezTo>
                <a:cubicBezTo>
                  <a:pt x="26" y="180"/>
                  <a:pt x="26" y="180"/>
                  <a:pt x="26" y="180"/>
                </a:cubicBezTo>
                <a:cubicBezTo>
                  <a:pt x="29" y="168"/>
                  <a:pt x="35" y="158"/>
                  <a:pt x="42" y="151"/>
                </a:cubicBezTo>
                <a:cubicBezTo>
                  <a:pt x="44" y="150"/>
                  <a:pt x="44" y="150"/>
                  <a:pt x="44" y="150"/>
                </a:cubicBezTo>
                <a:cubicBezTo>
                  <a:pt x="45" y="149"/>
                  <a:pt x="45" y="149"/>
                  <a:pt x="45" y="149"/>
                </a:cubicBezTo>
                <a:cubicBezTo>
                  <a:pt x="77" y="141"/>
                  <a:pt x="77" y="141"/>
                  <a:pt x="77" y="141"/>
                </a:cubicBezTo>
                <a:cubicBezTo>
                  <a:pt x="74" y="171"/>
                  <a:pt x="74" y="171"/>
                  <a:pt x="74" y="171"/>
                </a:cubicBezTo>
                <a:cubicBezTo>
                  <a:pt x="83" y="170"/>
                  <a:pt x="83" y="170"/>
                  <a:pt x="83" y="170"/>
                </a:cubicBezTo>
                <a:cubicBezTo>
                  <a:pt x="76" y="177"/>
                  <a:pt x="76" y="177"/>
                  <a:pt x="76" y="177"/>
                </a:cubicBezTo>
                <a:cubicBezTo>
                  <a:pt x="76" y="178"/>
                  <a:pt x="76" y="178"/>
                  <a:pt x="76" y="178"/>
                </a:cubicBezTo>
                <a:cubicBezTo>
                  <a:pt x="77" y="178"/>
                  <a:pt x="81" y="186"/>
                  <a:pt x="87" y="197"/>
                </a:cubicBezTo>
                <a:cubicBezTo>
                  <a:pt x="54" y="197"/>
                  <a:pt x="54" y="197"/>
                  <a:pt x="54" y="197"/>
                </a:cubicBezTo>
                <a:cubicBezTo>
                  <a:pt x="45" y="206"/>
                  <a:pt x="45" y="206"/>
                  <a:pt x="45" y="206"/>
                </a:cubicBezTo>
                <a:cubicBezTo>
                  <a:pt x="45" y="298"/>
                  <a:pt x="45" y="298"/>
                  <a:pt x="45" y="298"/>
                </a:cubicBezTo>
                <a:close/>
                <a:moveTo>
                  <a:pt x="58" y="210"/>
                </a:moveTo>
                <a:cubicBezTo>
                  <a:pt x="58" y="297"/>
                  <a:pt x="58" y="297"/>
                  <a:pt x="58" y="297"/>
                </a:cubicBezTo>
                <a:cubicBezTo>
                  <a:pt x="198" y="297"/>
                  <a:pt x="198" y="297"/>
                  <a:pt x="198" y="297"/>
                </a:cubicBezTo>
                <a:cubicBezTo>
                  <a:pt x="198" y="210"/>
                  <a:pt x="198" y="210"/>
                  <a:pt x="198" y="210"/>
                </a:cubicBezTo>
                <a:cubicBezTo>
                  <a:pt x="58" y="210"/>
                  <a:pt x="58" y="210"/>
                  <a:pt x="58" y="210"/>
                </a:cubicBezTo>
                <a:close/>
                <a:moveTo>
                  <a:pt x="82" y="92"/>
                </a:moveTo>
                <a:cubicBezTo>
                  <a:pt x="80" y="74"/>
                  <a:pt x="79" y="66"/>
                  <a:pt x="85" y="48"/>
                </a:cubicBezTo>
                <a:cubicBezTo>
                  <a:pt x="96" y="56"/>
                  <a:pt x="123" y="52"/>
                  <a:pt x="134" y="47"/>
                </a:cubicBezTo>
                <a:cubicBezTo>
                  <a:pt x="140" y="56"/>
                  <a:pt x="151" y="58"/>
                  <a:pt x="161" y="55"/>
                </a:cubicBezTo>
                <a:cubicBezTo>
                  <a:pt x="164" y="70"/>
                  <a:pt x="164" y="72"/>
                  <a:pt x="164" y="92"/>
                </a:cubicBezTo>
                <a:cubicBezTo>
                  <a:pt x="164" y="92"/>
                  <a:pt x="175" y="82"/>
                  <a:pt x="177" y="74"/>
                </a:cubicBezTo>
                <a:cubicBezTo>
                  <a:pt x="179" y="65"/>
                  <a:pt x="175" y="32"/>
                  <a:pt x="171" y="25"/>
                </a:cubicBezTo>
                <a:cubicBezTo>
                  <a:pt x="167" y="14"/>
                  <a:pt x="154" y="6"/>
                  <a:pt x="132" y="9"/>
                </a:cubicBezTo>
                <a:cubicBezTo>
                  <a:pt x="111" y="0"/>
                  <a:pt x="86" y="9"/>
                  <a:pt x="75" y="21"/>
                </a:cubicBezTo>
                <a:cubicBezTo>
                  <a:pt x="71" y="27"/>
                  <a:pt x="65" y="74"/>
                  <a:pt x="70" y="81"/>
                </a:cubicBezTo>
                <a:cubicBezTo>
                  <a:pt x="76" y="88"/>
                  <a:pt x="82" y="92"/>
                  <a:pt x="82" y="92"/>
                </a:cubicBezTo>
                <a:close/>
                <a:moveTo>
                  <a:pt x="40" y="311"/>
                </a:moveTo>
                <a:cubicBezTo>
                  <a:pt x="215" y="311"/>
                  <a:pt x="215" y="311"/>
                  <a:pt x="215" y="311"/>
                </a:cubicBezTo>
                <a:cubicBezTo>
                  <a:pt x="205" y="326"/>
                  <a:pt x="205" y="326"/>
                  <a:pt x="205" y="326"/>
                </a:cubicBezTo>
                <a:cubicBezTo>
                  <a:pt x="49" y="326"/>
                  <a:pt x="49" y="326"/>
                  <a:pt x="49" y="326"/>
                </a:cubicBezTo>
                <a:cubicBezTo>
                  <a:pt x="40" y="311"/>
                  <a:pt x="40" y="311"/>
                  <a:pt x="40" y="311"/>
                </a:cubicBezTo>
                <a:close/>
                <a:moveTo>
                  <a:pt x="225" y="180"/>
                </a:moveTo>
                <a:cubicBezTo>
                  <a:pt x="244" y="253"/>
                  <a:pt x="244" y="253"/>
                  <a:pt x="244" y="253"/>
                </a:cubicBezTo>
                <a:cubicBezTo>
                  <a:pt x="251" y="279"/>
                  <a:pt x="248" y="298"/>
                  <a:pt x="218" y="298"/>
                </a:cubicBezTo>
                <a:cubicBezTo>
                  <a:pt x="211" y="298"/>
                  <a:pt x="211" y="298"/>
                  <a:pt x="211" y="298"/>
                </a:cubicBezTo>
                <a:cubicBezTo>
                  <a:pt x="211" y="206"/>
                  <a:pt x="211" y="206"/>
                  <a:pt x="211" y="206"/>
                </a:cubicBezTo>
                <a:cubicBezTo>
                  <a:pt x="201" y="197"/>
                  <a:pt x="201" y="197"/>
                  <a:pt x="201" y="197"/>
                </a:cubicBezTo>
                <a:cubicBezTo>
                  <a:pt x="167" y="197"/>
                  <a:pt x="167" y="197"/>
                  <a:pt x="167" y="197"/>
                </a:cubicBezTo>
                <a:cubicBezTo>
                  <a:pt x="172" y="186"/>
                  <a:pt x="177" y="178"/>
                  <a:pt x="177" y="178"/>
                </a:cubicBezTo>
                <a:cubicBezTo>
                  <a:pt x="177" y="177"/>
                  <a:pt x="177" y="177"/>
                  <a:pt x="177" y="177"/>
                </a:cubicBezTo>
                <a:cubicBezTo>
                  <a:pt x="170" y="170"/>
                  <a:pt x="170" y="170"/>
                  <a:pt x="170" y="170"/>
                </a:cubicBezTo>
                <a:cubicBezTo>
                  <a:pt x="179" y="171"/>
                  <a:pt x="179" y="171"/>
                  <a:pt x="179" y="171"/>
                </a:cubicBezTo>
                <a:cubicBezTo>
                  <a:pt x="177" y="142"/>
                  <a:pt x="177" y="142"/>
                  <a:pt x="177" y="142"/>
                </a:cubicBezTo>
                <a:cubicBezTo>
                  <a:pt x="208" y="149"/>
                  <a:pt x="208" y="149"/>
                  <a:pt x="208" y="149"/>
                </a:cubicBezTo>
                <a:cubicBezTo>
                  <a:pt x="210" y="150"/>
                  <a:pt x="210" y="150"/>
                  <a:pt x="210" y="150"/>
                </a:cubicBezTo>
                <a:cubicBezTo>
                  <a:pt x="211" y="152"/>
                  <a:pt x="211" y="152"/>
                  <a:pt x="211" y="152"/>
                </a:cubicBezTo>
                <a:cubicBezTo>
                  <a:pt x="218" y="160"/>
                  <a:pt x="222" y="170"/>
                  <a:pt x="224" y="180"/>
                </a:cubicBezTo>
                <a:cubicBezTo>
                  <a:pt x="225" y="180"/>
                  <a:pt x="225" y="180"/>
                  <a:pt x="225" y="180"/>
                </a:cubicBezTo>
                <a:close/>
                <a:moveTo>
                  <a:pt x="162" y="197"/>
                </a:moveTo>
                <a:cubicBezTo>
                  <a:pt x="167" y="188"/>
                  <a:pt x="171" y="181"/>
                  <a:pt x="172" y="178"/>
                </a:cubicBezTo>
                <a:cubicBezTo>
                  <a:pt x="163" y="168"/>
                  <a:pt x="163" y="168"/>
                  <a:pt x="163" y="168"/>
                </a:cubicBezTo>
                <a:cubicBezTo>
                  <a:pt x="164" y="165"/>
                  <a:pt x="164" y="165"/>
                  <a:pt x="164" y="165"/>
                </a:cubicBezTo>
                <a:cubicBezTo>
                  <a:pt x="175" y="166"/>
                  <a:pt x="175" y="166"/>
                  <a:pt x="175" y="166"/>
                </a:cubicBezTo>
                <a:cubicBezTo>
                  <a:pt x="174" y="141"/>
                  <a:pt x="174" y="141"/>
                  <a:pt x="174" y="141"/>
                </a:cubicBezTo>
                <a:cubicBezTo>
                  <a:pt x="164" y="138"/>
                  <a:pt x="164" y="138"/>
                  <a:pt x="164" y="138"/>
                </a:cubicBezTo>
                <a:cubicBezTo>
                  <a:pt x="155" y="145"/>
                  <a:pt x="155" y="145"/>
                  <a:pt x="155" y="145"/>
                </a:cubicBezTo>
                <a:cubicBezTo>
                  <a:pt x="133" y="197"/>
                  <a:pt x="133" y="197"/>
                  <a:pt x="133" y="197"/>
                </a:cubicBezTo>
                <a:cubicBezTo>
                  <a:pt x="162" y="197"/>
                  <a:pt x="162" y="197"/>
                  <a:pt x="162" y="197"/>
                </a:cubicBezTo>
                <a:close/>
                <a:moveTo>
                  <a:pt x="79" y="141"/>
                </a:moveTo>
                <a:cubicBezTo>
                  <a:pt x="78" y="166"/>
                  <a:pt x="78" y="166"/>
                  <a:pt x="78" y="166"/>
                </a:cubicBezTo>
                <a:cubicBezTo>
                  <a:pt x="89" y="165"/>
                  <a:pt x="89" y="165"/>
                  <a:pt x="89" y="165"/>
                </a:cubicBezTo>
                <a:cubicBezTo>
                  <a:pt x="90" y="168"/>
                  <a:pt x="90" y="168"/>
                  <a:pt x="90" y="168"/>
                </a:cubicBezTo>
                <a:cubicBezTo>
                  <a:pt x="81" y="178"/>
                  <a:pt x="81" y="178"/>
                  <a:pt x="81" y="178"/>
                </a:cubicBezTo>
                <a:cubicBezTo>
                  <a:pt x="82" y="181"/>
                  <a:pt x="86" y="188"/>
                  <a:pt x="91" y="197"/>
                </a:cubicBezTo>
                <a:cubicBezTo>
                  <a:pt x="121" y="197"/>
                  <a:pt x="121" y="197"/>
                  <a:pt x="121" y="197"/>
                </a:cubicBezTo>
                <a:cubicBezTo>
                  <a:pt x="96" y="145"/>
                  <a:pt x="96" y="145"/>
                  <a:pt x="96" y="145"/>
                </a:cubicBezTo>
                <a:cubicBezTo>
                  <a:pt x="88" y="138"/>
                  <a:pt x="88" y="138"/>
                  <a:pt x="88" y="138"/>
                </a:cubicBezTo>
                <a:lnTo>
                  <a:pt x="79" y="141"/>
                </a:lnTo>
                <a:close/>
              </a:path>
            </a:pathLst>
          </a:custGeom>
          <a:solidFill>
            <a:sysClr val="window" lastClr="FFFFFF"/>
          </a:solidFill>
          <a:ln>
            <a:no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sz="2400" kern="0">
              <a:solidFill>
                <a:sysClr val="windowText" lastClr="000000"/>
              </a:solidFill>
            </a:endParaRPr>
          </a:p>
        </p:txBody>
      </p:sp>
      <p:sp>
        <p:nvSpPr>
          <p:cNvPr id="67" name="Freeform 11"/>
          <p:cNvSpPr>
            <a:spLocks noEditPoints="1"/>
          </p:cNvSpPr>
          <p:nvPr/>
        </p:nvSpPr>
        <p:spPr bwMode="auto">
          <a:xfrm>
            <a:off x="4839694" y="3332427"/>
            <a:ext cx="467956" cy="384751"/>
          </a:xfrm>
          <a:custGeom>
            <a:avLst/>
            <a:gdLst>
              <a:gd name="T0" fmla="*/ 99 w 355"/>
              <a:gd name="T1" fmla="*/ 172 h 292"/>
              <a:gd name="T2" fmla="*/ 58 w 355"/>
              <a:gd name="T3" fmla="*/ 191 h 292"/>
              <a:gd name="T4" fmla="*/ 0 w 355"/>
              <a:gd name="T5" fmla="*/ 155 h 292"/>
              <a:gd name="T6" fmla="*/ 56 w 355"/>
              <a:gd name="T7" fmla="*/ 76 h 292"/>
              <a:gd name="T8" fmla="*/ 65 w 355"/>
              <a:gd name="T9" fmla="*/ 76 h 292"/>
              <a:gd name="T10" fmla="*/ 100 w 355"/>
              <a:gd name="T11" fmla="*/ 73 h 292"/>
              <a:gd name="T12" fmla="*/ 134 w 355"/>
              <a:gd name="T13" fmla="*/ 80 h 292"/>
              <a:gd name="T14" fmla="*/ 321 w 355"/>
              <a:gd name="T15" fmla="*/ 80 h 292"/>
              <a:gd name="T16" fmla="*/ 134 w 355"/>
              <a:gd name="T17" fmla="*/ 132 h 292"/>
              <a:gd name="T18" fmla="*/ 330 w 355"/>
              <a:gd name="T19" fmla="*/ 214 h 292"/>
              <a:gd name="T20" fmla="*/ 355 w 355"/>
              <a:gd name="T21" fmla="*/ 80 h 292"/>
              <a:gd name="T22" fmla="*/ 234 w 355"/>
              <a:gd name="T23" fmla="*/ 162 h 292"/>
              <a:gd name="T24" fmla="*/ 240 w 355"/>
              <a:gd name="T25" fmla="*/ 180 h 292"/>
              <a:gd name="T26" fmla="*/ 226 w 355"/>
              <a:gd name="T27" fmla="*/ 95 h 292"/>
              <a:gd name="T28" fmla="*/ 223 w 355"/>
              <a:gd name="T29" fmla="*/ 114 h 292"/>
              <a:gd name="T30" fmla="*/ 195 w 355"/>
              <a:gd name="T31" fmla="*/ 130 h 292"/>
              <a:gd name="T32" fmla="*/ 176 w 355"/>
              <a:gd name="T33" fmla="*/ 142 h 292"/>
              <a:gd name="T34" fmla="*/ 182 w 355"/>
              <a:gd name="T35" fmla="*/ 165 h 292"/>
              <a:gd name="T36" fmla="*/ 232 w 355"/>
              <a:gd name="T37" fmla="*/ 156 h 292"/>
              <a:gd name="T38" fmla="*/ 254 w 355"/>
              <a:gd name="T39" fmla="*/ 110 h 292"/>
              <a:gd name="T40" fmla="*/ 179 w 355"/>
              <a:gd name="T41" fmla="*/ 172 h 292"/>
              <a:gd name="T42" fmla="*/ 167 w 355"/>
              <a:gd name="T43" fmla="*/ 180 h 292"/>
              <a:gd name="T44" fmla="*/ 173 w 355"/>
              <a:gd name="T45" fmla="*/ 180 h 292"/>
              <a:gd name="T46" fmla="*/ 195 w 355"/>
              <a:gd name="T47" fmla="*/ 171 h 292"/>
              <a:gd name="T48" fmla="*/ 200 w 355"/>
              <a:gd name="T49" fmla="*/ 180 h 292"/>
              <a:gd name="T50" fmla="*/ 207 w 355"/>
              <a:gd name="T51" fmla="*/ 180 h 292"/>
              <a:gd name="T52" fmla="*/ 218 w 355"/>
              <a:gd name="T53" fmla="*/ 165 h 292"/>
              <a:gd name="T54" fmla="*/ 223 w 355"/>
              <a:gd name="T55" fmla="*/ 167 h 292"/>
              <a:gd name="T56" fmla="*/ 285 w 355"/>
              <a:gd name="T57" fmla="*/ 123 h 292"/>
              <a:gd name="T58" fmla="*/ 313 w 355"/>
              <a:gd name="T59" fmla="*/ 162 h 292"/>
              <a:gd name="T60" fmla="*/ 285 w 355"/>
              <a:gd name="T61" fmla="*/ 181 h 292"/>
              <a:gd name="T62" fmla="*/ 256 w 355"/>
              <a:gd name="T63" fmla="*/ 148 h 292"/>
              <a:gd name="T64" fmla="*/ 280 w 355"/>
              <a:gd name="T65" fmla="*/ 126 h 292"/>
              <a:gd name="T66" fmla="*/ 284 w 355"/>
              <a:gd name="T67" fmla="*/ 123 h 292"/>
              <a:gd name="T68" fmla="*/ 306 w 355"/>
              <a:gd name="T69" fmla="*/ 162 h 292"/>
              <a:gd name="T70" fmla="*/ 285 w 355"/>
              <a:gd name="T71" fmla="*/ 176 h 292"/>
              <a:gd name="T72" fmla="*/ 294 w 355"/>
              <a:gd name="T73" fmla="*/ 130 h 292"/>
              <a:gd name="T74" fmla="*/ 301 w 355"/>
              <a:gd name="T75" fmla="*/ 134 h 292"/>
              <a:gd name="T76" fmla="*/ 274 w 355"/>
              <a:gd name="T77" fmla="*/ 173 h 292"/>
              <a:gd name="T78" fmla="*/ 274 w 355"/>
              <a:gd name="T79" fmla="*/ 173 h 292"/>
              <a:gd name="T80" fmla="*/ 309 w 355"/>
              <a:gd name="T81" fmla="*/ 152 h 292"/>
              <a:gd name="T82" fmla="*/ 265 w 355"/>
              <a:gd name="T83" fmla="*/ 165 h 292"/>
              <a:gd name="T84" fmla="*/ 264 w 355"/>
              <a:gd name="T85" fmla="*/ 163 h 292"/>
              <a:gd name="T86" fmla="*/ 264 w 355"/>
              <a:gd name="T87" fmla="*/ 163 h 292"/>
              <a:gd name="T88" fmla="*/ 307 w 355"/>
              <a:gd name="T89" fmla="*/ 143 h 292"/>
              <a:gd name="T90" fmla="*/ 262 w 355"/>
              <a:gd name="T91" fmla="*/ 157 h 292"/>
              <a:gd name="T92" fmla="*/ 288 w 355"/>
              <a:gd name="T93" fmla="*/ 149 h 292"/>
              <a:gd name="T94" fmla="*/ 288 w 355"/>
              <a:gd name="T95" fmla="*/ 149 h 292"/>
              <a:gd name="T96" fmla="*/ 267 w 355"/>
              <a:gd name="T97" fmla="*/ 152 h 292"/>
              <a:gd name="T98" fmla="*/ 303 w 355"/>
              <a:gd name="T99" fmla="*/ 136 h 292"/>
              <a:gd name="T100" fmla="*/ 286 w 355"/>
              <a:gd name="T101" fmla="*/ 128 h 292"/>
              <a:gd name="T102" fmla="*/ 258 w 355"/>
              <a:gd name="T103" fmla="*/ 123 h 292"/>
              <a:gd name="T104" fmla="*/ 278 w 355"/>
              <a:gd name="T105" fmla="*/ 140 h 292"/>
              <a:gd name="T106" fmla="*/ 251 w 355"/>
              <a:gd name="T107" fmla="*/ 137 h 292"/>
              <a:gd name="T108" fmla="*/ 257 w 355"/>
              <a:gd name="T109" fmla="*/ 135 h 292"/>
              <a:gd name="T110" fmla="*/ 282 w 355"/>
              <a:gd name="T111" fmla="*/ 285 h 292"/>
              <a:gd name="T112" fmla="*/ 210 w 355"/>
              <a:gd name="T113" fmla="*/ 253 h 292"/>
              <a:gd name="T114" fmla="*/ 227 w 355"/>
              <a:gd name="T115" fmla="*/ 226 h 292"/>
              <a:gd name="T116" fmla="*/ 227 w 355"/>
              <a:gd name="T117" fmla="*/ 226 h 292"/>
              <a:gd name="T118" fmla="*/ 78 w 355"/>
              <a:gd name="T119" fmla="*/ 4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 h="292">
                <a:moveTo>
                  <a:pt x="165" y="123"/>
                </a:moveTo>
                <a:cubicBezTo>
                  <a:pt x="159" y="133"/>
                  <a:pt x="159" y="133"/>
                  <a:pt x="159" y="133"/>
                </a:cubicBezTo>
                <a:cubicBezTo>
                  <a:pt x="105" y="116"/>
                  <a:pt x="105" y="116"/>
                  <a:pt x="105" y="116"/>
                </a:cubicBezTo>
                <a:cubicBezTo>
                  <a:pt x="99" y="172"/>
                  <a:pt x="99" y="172"/>
                  <a:pt x="99" y="172"/>
                </a:cubicBezTo>
                <a:cubicBezTo>
                  <a:pt x="101" y="212"/>
                  <a:pt x="97" y="252"/>
                  <a:pt x="99" y="292"/>
                </a:cubicBezTo>
                <a:cubicBezTo>
                  <a:pt x="88" y="292"/>
                  <a:pt x="84" y="292"/>
                  <a:pt x="73" y="292"/>
                </a:cubicBezTo>
                <a:cubicBezTo>
                  <a:pt x="71" y="258"/>
                  <a:pt x="67" y="224"/>
                  <a:pt x="65" y="191"/>
                </a:cubicBezTo>
                <a:cubicBezTo>
                  <a:pt x="60" y="191"/>
                  <a:pt x="63" y="191"/>
                  <a:pt x="58" y="191"/>
                </a:cubicBezTo>
                <a:cubicBezTo>
                  <a:pt x="56" y="224"/>
                  <a:pt x="49" y="258"/>
                  <a:pt x="48" y="292"/>
                </a:cubicBezTo>
                <a:cubicBezTo>
                  <a:pt x="37" y="292"/>
                  <a:pt x="32" y="292"/>
                  <a:pt x="21" y="292"/>
                </a:cubicBezTo>
                <a:cubicBezTo>
                  <a:pt x="24" y="252"/>
                  <a:pt x="20" y="212"/>
                  <a:pt x="22" y="172"/>
                </a:cubicBezTo>
                <a:cubicBezTo>
                  <a:pt x="15" y="167"/>
                  <a:pt x="7" y="161"/>
                  <a:pt x="0" y="155"/>
                </a:cubicBezTo>
                <a:cubicBezTo>
                  <a:pt x="3" y="127"/>
                  <a:pt x="7" y="99"/>
                  <a:pt x="17" y="73"/>
                </a:cubicBezTo>
                <a:cubicBezTo>
                  <a:pt x="23" y="73"/>
                  <a:pt x="29" y="73"/>
                  <a:pt x="35" y="73"/>
                </a:cubicBezTo>
                <a:cubicBezTo>
                  <a:pt x="52" y="101"/>
                  <a:pt x="52" y="101"/>
                  <a:pt x="52" y="101"/>
                </a:cubicBezTo>
                <a:cubicBezTo>
                  <a:pt x="56" y="76"/>
                  <a:pt x="56" y="76"/>
                  <a:pt x="56" y="76"/>
                </a:cubicBezTo>
                <a:cubicBezTo>
                  <a:pt x="55" y="76"/>
                  <a:pt x="55" y="76"/>
                  <a:pt x="55" y="76"/>
                </a:cubicBezTo>
                <a:cubicBezTo>
                  <a:pt x="55" y="69"/>
                  <a:pt x="55" y="69"/>
                  <a:pt x="55" y="69"/>
                </a:cubicBezTo>
                <a:cubicBezTo>
                  <a:pt x="65" y="69"/>
                  <a:pt x="65" y="69"/>
                  <a:pt x="65" y="69"/>
                </a:cubicBezTo>
                <a:cubicBezTo>
                  <a:pt x="65" y="76"/>
                  <a:pt x="65" y="76"/>
                  <a:pt x="65" y="76"/>
                </a:cubicBezTo>
                <a:cubicBezTo>
                  <a:pt x="64" y="76"/>
                  <a:pt x="64" y="76"/>
                  <a:pt x="64" y="76"/>
                </a:cubicBezTo>
                <a:cubicBezTo>
                  <a:pt x="70" y="101"/>
                  <a:pt x="70" y="101"/>
                  <a:pt x="70" y="101"/>
                </a:cubicBezTo>
                <a:cubicBezTo>
                  <a:pt x="85" y="73"/>
                  <a:pt x="85" y="73"/>
                  <a:pt x="85" y="73"/>
                </a:cubicBezTo>
                <a:cubicBezTo>
                  <a:pt x="90" y="73"/>
                  <a:pt x="95" y="73"/>
                  <a:pt x="100" y="73"/>
                </a:cubicBezTo>
                <a:cubicBezTo>
                  <a:pt x="126" y="90"/>
                  <a:pt x="135" y="92"/>
                  <a:pt x="165" y="123"/>
                </a:cubicBezTo>
                <a:close/>
                <a:moveTo>
                  <a:pt x="120" y="46"/>
                </a:moveTo>
                <a:cubicBezTo>
                  <a:pt x="120" y="80"/>
                  <a:pt x="120" y="80"/>
                  <a:pt x="120" y="80"/>
                </a:cubicBezTo>
                <a:cubicBezTo>
                  <a:pt x="134" y="80"/>
                  <a:pt x="134" y="80"/>
                  <a:pt x="134" y="80"/>
                </a:cubicBezTo>
                <a:cubicBezTo>
                  <a:pt x="134" y="87"/>
                  <a:pt x="134" y="87"/>
                  <a:pt x="134" y="87"/>
                </a:cubicBezTo>
                <a:cubicBezTo>
                  <a:pt x="151" y="100"/>
                  <a:pt x="151" y="100"/>
                  <a:pt x="151" y="100"/>
                </a:cubicBezTo>
                <a:cubicBezTo>
                  <a:pt x="151" y="80"/>
                  <a:pt x="151" y="80"/>
                  <a:pt x="151" y="80"/>
                </a:cubicBezTo>
                <a:cubicBezTo>
                  <a:pt x="321" y="80"/>
                  <a:pt x="321" y="80"/>
                  <a:pt x="321" y="80"/>
                </a:cubicBezTo>
                <a:cubicBezTo>
                  <a:pt x="321" y="196"/>
                  <a:pt x="321" y="196"/>
                  <a:pt x="321" y="196"/>
                </a:cubicBezTo>
                <a:cubicBezTo>
                  <a:pt x="151" y="196"/>
                  <a:pt x="151" y="196"/>
                  <a:pt x="151" y="196"/>
                </a:cubicBezTo>
                <a:cubicBezTo>
                  <a:pt x="151" y="137"/>
                  <a:pt x="151" y="137"/>
                  <a:pt x="151" y="137"/>
                </a:cubicBezTo>
                <a:cubicBezTo>
                  <a:pt x="134" y="132"/>
                  <a:pt x="134" y="132"/>
                  <a:pt x="134" y="132"/>
                </a:cubicBezTo>
                <a:cubicBezTo>
                  <a:pt x="134" y="205"/>
                  <a:pt x="134" y="205"/>
                  <a:pt x="134" y="205"/>
                </a:cubicBezTo>
                <a:cubicBezTo>
                  <a:pt x="134" y="214"/>
                  <a:pt x="134" y="214"/>
                  <a:pt x="134" y="214"/>
                </a:cubicBezTo>
                <a:cubicBezTo>
                  <a:pt x="142" y="214"/>
                  <a:pt x="142" y="214"/>
                  <a:pt x="142" y="214"/>
                </a:cubicBezTo>
                <a:cubicBezTo>
                  <a:pt x="330" y="214"/>
                  <a:pt x="330" y="214"/>
                  <a:pt x="330" y="214"/>
                </a:cubicBezTo>
                <a:cubicBezTo>
                  <a:pt x="338" y="214"/>
                  <a:pt x="338" y="214"/>
                  <a:pt x="338" y="214"/>
                </a:cubicBezTo>
                <a:cubicBezTo>
                  <a:pt x="338" y="205"/>
                  <a:pt x="338" y="205"/>
                  <a:pt x="338" y="205"/>
                </a:cubicBezTo>
                <a:cubicBezTo>
                  <a:pt x="338" y="80"/>
                  <a:pt x="338" y="80"/>
                  <a:pt x="338" y="80"/>
                </a:cubicBezTo>
                <a:cubicBezTo>
                  <a:pt x="355" y="80"/>
                  <a:pt x="355" y="80"/>
                  <a:pt x="355" y="80"/>
                </a:cubicBezTo>
                <a:cubicBezTo>
                  <a:pt x="355" y="46"/>
                  <a:pt x="355" y="46"/>
                  <a:pt x="355" y="46"/>
                </a:cubicBezTo>
                <a:cubicBezTo>
                  <a:pt x="120" y="46"/>
                  <a:pt x="120" y="46"/>
                  <a:pt x="120" y="46"/>
                </a:cubicBezTo>
                <a:close/>
                <a:moveTo>
                  <a:pt x="234" y="180"/>
                </a:moveTo>
                <a:cubicBezTo>
                  <a:pt x="234" y="162"/>
                  <a:pt x="234" y="162"/>
                  <a:pt x="234" y="162"/>
                </a:cubicBezTo>
                <a:cubicBezTo>
                  <a:pt x="236" y="161"/>
                  <a:pt x="236" y="161"/>
                  <a:pt x="236" y="161"/>
                </a:cubicBezTo>
                <a:cubicBezTo>
                  <a:pt x="238" y="137"/>
                  <a:pt x="238" y="137"/>
                  <a:pt x="238" y="137"/>
                </a:cubicBezTo>
                <a:cubicBezTo>
                  <a:pt x="240" y="136"/>
                  <a:pt x="240" y="136"/>
                  <a:pt x="240" y="136"/>
                </a:cubicBezTo>
                <a:cubicBezTo>
                  <a:pt x="240" y="180"/>
                  <a:pt x="240" y="180"/>
                  <a:pt x="240" y="180"/>
                </a:cubicBezTo>
                <a:cubicBezTo>
                  <a:pt x="234" y="180"/>
                  <a:pt x="234" y="180"/>
                  <a:pt x="234" y="180"/>
                </a:cubicBezTo>
                <a:close/>
                <a:moveTo>
                  <a:pt x="263" y="94"/>
                </a:moveTo>
                <a:cubicBezTo>
                  <a:pt x="244" y="94"/>
                  <a:pt x="244" y="94"/>
                  <a:pt x="244" y="94"/>
                </a:cubicBezTo>
                <a:cubicBezTo>
                  <a:pt x="226" y="95"/>
                  <a:pt x="226" y="95"/>
                  <a:pt x="226" y="95"/>
                </a:cubicBezTo>
                <a:cubicBezTo>
                  <a:pt x="232" y="105"/>
                  <a:pt x="232" y="105"/>
                  <a:pt x="232" y="105"/>
                </a:cubicBezTo>
                <a:cubicBezTo>
                  <a:pt x="225" y="110"/>
                  <a:pt x="225" y="110"/>
                  <a:pt x="225" y="110"/>
                </a:cubicBezTo>
                <a:cubicBezTo>
                  <a:pt x="223" y="111"/>
                  <a:pt x="223" y="111"/>
                  <a:pt x="223" y="111"/>
                </a:cubicBezTo>
                <a:cubicBezTo>
                  <a:pt x="223" y="114"/>
                  <a:pt x="223" y="114"/>
                  <a:pt x="223" y="114"/>
                </a:cubicBezTo>
                <a:cubicBezTo>
                  <a:pt x="221" y="143"/>
                  <a:pt x="221" y="143"/>
                  <a:pt x="221" y="143"/>
                </a:cubicBezTo>
                <a:cubicBezTo>
                  <a:pt x="205" y="128"/>
                  <a:pt x="205" y="128"/>
                  <a:pt x="205" y="128"/>
                </a:cubicBezTo>
                <a:cubicBezTo>
                  <a:pt x="199" y="122"/>
                  <a:pt x="199" y="122"/>
                  <a:pt x="199" y="122"/>
                </a:cubicBezTo>
                <a:cubicBezTo>
                  <a:pt x="195" y="130"/>
                  <a:pt x="195" y="130"/>
                  <a:pt x="195" y="130"/>
                </a:cubicBezTo>
                <a:cubicBezTo>
                  <a:pt x="186" y="149"/>
                  <a:pt x="186" y="149"/>
                  <a:pt x="186" y="149"/>
                </a:cubicBezTo>
                <a:cubicBezTo>
                  <a:pt x="183" y="145"/>
                  <a:pt x="183" y="145"/>
                  <a:pt x="183" y="145"/>
                </a:cubicBezTo>
                <a:cubicBezTo>
                  <a:pt x="180" y="141"/>
                  <a:pt x="180" y="141"/>
                  <a:pt x="180" y="141"/>
                </a:cubicBezTo>
                <a:cubicBezTo>
                  <a:pt x="176" y="142"/>
                  <a:pt x="176" y="142"/>
                  <a:pt x="176" y="142"/>
                </a:cubicBezTo>
                <a:cubicBezTo>
                  <a:pt x="157" y="148"/>
                  <a:pt x="157" y="148"/>
                  <a:pt x="157" y="148"/>
                </a:cubicBezTo>
                <a:cubicBezTo>
                  <a:pt x="160" y="159"/>
                  <a:pt x="160" y="159"/>
                  <a:pt x="160" y="159"/>
                </a:cubicBezTo>
                <a:cubicBezTo>
                  <a:pt x="175" y="155"/>
                  <a:pt x="175" y="155"/>
                  <a:pt x="175" y="155"/>
                </a:cubicBezTo>
                <a:cubicBezTo>
                  <a:pt x="182" y="165"/>
                  <a:pt x="182" y="165"/>
                  <a:pt x="182" y="165"/>
                </a:cubicBezTo>
                <a:cubicBezTo>
                  <a:pt x="192" y="164"/>
                  <a:pt x="192" y="164"/>
                  <a:pt x="192" y="164"/>
                </a:cubicBezTo>
                <a:cubicBezTo>
                  <a:pt x="203" y="142"/>
                  <a:pt x="203" y="142"/>
                  <a:pt x="203" y="142"/>
                </a:cubicBezTo>
                <a:cubicBezTo>
                  <a:pt x="222" y="160"/>
                  <a:pt x="222" y="160"/>
                  <a:pt x="222" y="160"/>
                </a:cubicBezTo>
                <a:cubicBezTo>
                  <a:pt x="232" y="156"/>
                  <a:pt x="232" y="156"/>
                  <a:pt x="232" y="156"/>
                </a:cubicBezTo>
                <a:cubicBezTo>
                  <a:pt x="234" y="118"/>
                  <a:pt x="234" y="118"/>
                  <a:pt x="234" y="118"/>
                </a:cubicBezTo>
                <a:cubicBezTo>
                  <a:pt x="239" y="115"/>
                  <a:pt x="239" y="115"/>
                  <a:pt x="239" y="115"/>
                </a:cubicBezTo>
                <a:cubicBezTo>
                  <a:pt x="246" y="126"/>
                  <a:pt x="246" y="126"/>
                  <a:pt x="246" y="126"/>
                </a:cubicBezTo>
                <a:cubicBezTo>
                  <a:pt x="254" y="110"/>
                  <a:pt x="254" y="110"/>
                  <a:pt x="254" y="110"/>
                </a:cubicBezTo>
                <a:cubicBezTo>
                  <a:pt x="263" y="94"/>
                  <a:pt x="263" y="94"/>
                  <a:pt x="263" y="94"/>
                </a:cubicBezTo>
                <a:close/>
                <a:moveTo>
                  <a:pt x="178" y="180"/>
                </a:moveTo>
                <a:cubicBezTo>
                  <a:pt x="178" y="171"/>
                  <a:pt x="178" y="171"/>
                  <a:pt x="178" y="171"/>
                </a:cubicBezTo>
                <a:cubicBezTo>
                  <a:pt x="179" y="172"/>
                  <a:pt x="179" y="172"/>
                  <a:pt x="179" y="172"/>
                </a:cubicBezTo>
                <a:cubicBezTo>
                  <a:pt x="184" y="172"/>
                  <a:pt x="184" y="172"/>
                  <a:pt x="184" y="172"/>
                </a:cubicBezTo>
                <a:cubicBezTo>
                  <a:pt x="184" y="180"/>
                  <a:pt x="184" y="180"/>
                  <a:pt x="184" y="180"/>
                </a:cubicBezTo>
                <a:cubicBezTo>
                  <a:pt x="182" y="180"/>
                  <a:pt x="180" y="180"/>
                  <a:pt x="178" y="180"/>
                </a:cubicBezTo>
                <a:close/>
                <a:moveTo>
                  <a:pt x="167" y="180"/>
                </a:moveTo>
                <a:cubicBezTo>
                  <a:pt x="167" y="165"/>
                  <a:pt x="167" y="165"/>
                  <a:pt x="167" y="165"/>
                </a:cubicBezTo>
                <a:cubicBezTo>
                  <a:pt x="173" y="163"/>
                  <a:pt x="173" y="163"/>
                  <a:pt x="173" y="163"/>
                </a:cubicBezTo>
                <a:cubicBezTo>
                  <a:pt x="173" y="163"/>
                  <a:pt x="173" y="163"/>
                  <a:pt x="173" y="163"/>
                </a:cubicBezTo>
                <a:cubicBezTo>
                  <a:pt x="173" y="180"/>
                  <a:pt x="173" y="180"/>
                  <a:pt x="173" y="180"/>
                </a:cubicBezTo>
                <a:cubicBezTo>
                  <a:pt x="167" y="180"/>
                  <a:pt x="167" y="180"/>
                  <a:pt x="167" y="180"/>
                </a:cubicBezTo>
                <a:close/>
                <a:moveTo>
                  <a:pt x="189" y="180"/>
                </a:moveTo>
                <a:cubicBezTo>
                  <a:pt x="189" y="172"/>
                  <a:pt x="189" y="172"/>
                  <a:pt x="189" y="172"/>
                </a:cubicBezTo>
                <a:cubicBezTo>
                  <a:pt x="195" y="171"/>
                  <a:pt x="195" y="171"/>
                  <a:pt x="195" y="171"/>
                </a:cubicBezTo>
                <a:cubicBezTo>
                  <a:pt x="196" y="171"/>
                  <a:pt x="196" y="171"/>
                  <a:pt x="196" y="171"/>
                </a:cubicBezTo>
                <a:cubicBezTo>
                  <a:pt x="196" y="180"/>
                  <a:pt x="196" y="180"/>
                  <a:pt x="196" y="180"/>
                </a:cubicBezTo>
                <a:cubicBezTo>
                  <a:pt x="193" y="180"/>
                  <a:pt x="191" y="180"/>
                  <a:pt x="189" y="180"/>
                </a:cubicBezTo>
                <a:close/>
                <a:moveTo>
                  <a:pt x="200" y="180"/>
                </a:moveTo>
                <a:cubicBezTo>
                  <a:pt x="200" y="160"/>
                  <a:pt x="200" y="160"/>
                  <a:pt x="200" y="160"/>
                </a:cubicBezTo>
                <a:cubicBezTo>
                  <a:pt x="204" y="152"/>
                  <a:pt x="204" y="152"/>
                  <a:pt x="204" y="152"/>
                </a:cubicBezTo>
                <a:cubicBezTo>
                  <a:pt x="207" y="155"/>
                  <a:pt x="207" y="155"/>
                  <a:pt x="207" y="155"/>
                </a:cubicBezTo>
                <a:cubicBezTo>
                  <a:pt x="207" y="180"/>
                  <a:pt x="207" y="180"/>
                  <a:pt x="207" y="180"/>
                </a:cubicBezTo>
                <a:cubicBezTo>
                  <a:pt x="205" y="180"/>
                  <a:pt x="203" y="180"/>
                  <a:pt x="200" y="180"/>
                </a:cubicBezTo>
                <a:close/>
                <a:moveTo>
                  <a:pt x="212" y="180"/>
                </a:moveTo>
                <a:cubicBezTo>
                  <a:pt x="212" y="159"/>
                  <a:pt x="212" y="159"/>
                  <a:pt x="212" y="159"/>
                </a:cubicBezTo>
                <a:cubicBezTo>
                  <a:pt x="218" y="165"/>
                  <a:pt x="218" y="165"/>
                  <a:pt x="218" y="165"/>
                </a:cubicBezTo>
                <a:cubicBezTo>
                  <a:pt x="218" y="180"/>
                  <a:pt x="218" y="180"/>
                  <a:pt x="218" y="180"/>
                </a:cubicBezTo>
                <a:cubicBezTo>
                  <a:pt x="216" y="180"/>
                  <a:pt x="214" y="180"/>
                  <a:pt x="212" y="180"/>
                </a:cubicBezTo>
                <a:close/>
                <a:moveTo>
                  <a:pt x="223" y="180"/>
                </a:moveTo>
                <a:cubicBezTo>
                  <a:pt x="223" y="167"/>
                  <a:pt x="223" y="167"/>
                  <a:pt x="223" y="167"/>
                </a:cubicBezTo>
                <a:cubicBezTo>
                  <a:pt x="229" y="164"/>
                  <a:pt x="229" y="164"/>
                  <a:pt x="229" y="164"/>
                </a:cubicBezTo>
                <a:cubicBezTo>
                  <a:pt x="229" y="180"/>
                  <a:pt x="229" y="180"/>
                  <a:pt x="229" y="180"/>
                </a:cubicBezTo>
                <a:cubicBezTo>
                  <a:pt x="227" y="180"/>
                  <a:pt x="225" y="180"/>
                  <a:pt x="223" y="180"/>
                </a:cubicBezTo>
                <a:close/>
                <a:moveTo>
                  <a:pt x="285" y="123"/>
                </a:moveTo>
                <a:cubicBezTo>
                  <a:pt x="293" y="123"/>
                  <a:pt x="301" y="126"/>
                  <a:pt x="306" y="131"/>
                </a:cubicBezTo>
                <a:cubicBezTo>
                  <a:pt x="311" y="137"/>
                  <a:pt x="314" y="144"/>
                  <a:pt x="314" y="152"/>
                </a:cubicBezTo>
                <a:cubicBezTo>
                  <a:pt x="314" y="156"/>
                  <a:pt x="314" y="159"/>
                  <a:pt x="313" y="162"/>
                </a:cubicBezTo>
                <a:cubicBezTo>
                  <a:pt x="313" y="162"/>
                  <a:pt x="313" y="162"/>
                  <a:pt x="313" y="162"/>
                </a:cubicBezTo>
                <a:cubicBezTo>
                  <a:pt x="313" y="162"/>
                  <a:pt x="313" y="162"/>
                  <a:pt x="313" y="162"/>
                </a:cubicBezTo>
                <a:cubicBezTo>
                  <a:pt x="313" y="162"/>
                  <a:pt x="313" y="162"/>
                  <a:pt x="313" y="162"/>
                </a:cubicBezTo>
                <a:cubicBezTo>
                  <a:pt x="311" y="166"/>
                  <a:pt x="309" y="170"/>
                  <a:pt x="306" y="173"/>
                </a:cubicBezTo>
                <a:cubicBezTo>
                  <a:pt x="301" y="178"/>
                  <a:pt x="293" y="181"/>
                  <a:pt x="285" y="181"/>
                </a:cubicBezTo>
                <a:cubicBezTo>
                  <a:pt x="277" y="181"/>
                  <a:pt x="270" y="178"/>
                  <a:pt x="265" y="173"/>
                </a:cubicBezTo>
                <a:cubicBezTo>
                  <a:pt x="259" y="167"/>
                  <a:pt x="256" y="160"/>
                  <a:pt x="256" y="152"/>
                </a:cubicBezTo>
                <a:cubicBezTo>
                  <a:pt x="256" y="151"/>
                  <a:pt x="256" y="151"/>
                  <a:pt x="256" y="150"/>
                </a:cubicBezTo>
                <a:cubicBezTo>
                  <a:pt x="256" y="149"/>
                  <a:pt x="256" y="149"/>
                  <a:pt x="256" y="148"/>
                </a:cubicBezTo>
                <a:cubicBezTo>
                  <a:pt x="257" y="145"/>
                  <a:pt x="257" y="145"/>
                  <a:pt x="257" y="145"/>
                </a:cubicBezTo>
                <a:cubicBezTo>
                  <a:pt x="259" y="146"/>
                  <a:pt x="259" y="146"/>
                  <a:pt x="259" y="146"/>
                </a:cubicBezTo>
                <a:cubicBezTo>
                  <a:pt x="268" y="147"/>
                  <a:pt x="277" y="148"/>
                  <a:pt x="282" y="149"/>
                </a:cubicBezTo>
                <a:cubicBezTo>
                  <a:pt x="280" y="126"/>
                  <a:pt x="280" y="126"/>
                  <a:pt x="280" y="126"/>
                </a:cubicBezTo>
                <a:cubicBezTo>
                  <a:pt x="280" y="123"/>
                  <a:pt x="280" y="123"/>
                  <a:pt x="280" y="123"/>
                </a:cubicBezTo>
                <a:cubicBezTo>
                  <a:pt x="283" y="123"/>
                  <a:pt x="283" y="123"/>
                  <a:pt x="283" y="123"/>
                </a:cubicBezTo>
                <a:cubicBezTo>
                  <a:pt x="283" y="123"/>
                  <a:pt x="283" y="123"/>
                  <a:pt x="284" y="123"/>
                </a:cubicBezTo>
                <a:cubicBezTo>
                  <a:pt x="284" y="123"/>
                  <a:pt x="284" y="123"/>
                  <a:pt x="284" y="123"/>
                </a:cubicBezTo>
                <a:cubicBezTo>
                  <a:pt x="284" y="123"/>
                  <a:pt x="285" y="123"/>
                  <a:pt x="285" y="123"/>
                </a:cubicBezTo>
                <a:close/>
                <a:moveTo>
                  <a:pt x="281" y="175"/>
                </a:moveTo>
                <a:cubicBezTo>
                  <a:pt x="279" y="175"/>
                  <a:pt x="278" y="175"/>
                  <a:pt x="277" y="174"/>
                </a:cubicBezTo>
                <a:cubicBezTo>
                  <a:pt x="306" y="162"/>
                  <a:pt x="306" y="162"/>
                  <a:pt x="306" y="162"/>
                </a:cubicBezTo>
                <a:cubicBezTo>
                  <a:pt x="306" y="164"/>
                  <a:pt x="305" y="165"/>
                  <a:pt x="305" y="165"/>
                </a:cubicBezTo>
                <a:cubicBezTo>
                  <a:pt x="281" y="175"/>
                  <a:pt x="281" y="175"/>
                  <a:pt x="281" y="175"/>
                </a:cubicBezTo>
                <a:close/>
                <a:moveTo>
                  <a:pt x="302" y="169"/>
                </a:moveTo>
                <a:cubicBezTo>
                  <a:pt x="297" y="173"/>
                  <a:pt x="292" y="176"/>
                  <a:pt x="285" y="176"/>
                </a:cubicBezTo>
                <a:cubicBezTo>
                  <a:pt x="302" y="169"/>
                  <a:pt x="302" y="169"/>
                  <a:pt x="302" y="169"/>
                </a:cubicBezTo>
                <a:close/>
                <a:moveTo>
                  <a:pt x="286" y="135"/>
                </a:moveTo>
                <a:cubicBezTo>
                  <a:pt x="286" y="133"/>
                  <a:pt x="286" y="133"/>
                  <a:pt x="286" y="133"/>
                </a:cubicBezTo>
                <a:cubicBezTo>
                  <a:pt x="294" y="130"/>
                  <a:pt x="294" y="130"/>
                  <a:pt x="294" y="130"/>
                </a:cubicBezTo>
                <a:cubicBezTo>
                  <a:pt x="295" y="130"/>
                  <a:pt x="296" y="131"/>
                  <a:pt x="297" y="131"/>
                </a:cubicBezTo>
                <a:cubicBezTo>
                  <a:pt x="286" y="135"/>
                  <a:pt x="286" y="135"/>
                  <a:pt x="286" y="135"/>
                </a:cubicBezTo>
                <a:close/>
                <a:moveTo>
                  <a:pt x="299" y="133"/>
                </a:moveTo>
                <a:cubicBezTo>
                  <a:pt x="300" y="133"/>
                  <a:pt x="300" y="134"/>
                  <a:pt x="301" y="134"/>
                </a:cubicBezTo>
                <a:cubicBezTo>
                  <a:pt x="287" y="140"/>
                  <a:pt x="287" y="140"/>
                  <a:pt x="287" y="140"/>
                </a:cubicBezTo>
                <a:cubicBezTo>
                  <a:pt x="287" y="138"/>
                  <a:pt x="287" y="138"/>
                  <a:pt x="287" y="138"/>
                </a:cubicBezTo>
                <a:cubicBezTo>
                  <a:pt x="299" y="133"/>
                  <a:pt x="299" y="133"/>
                  <a:pt x="299" y="133"/>
                </a:cubicBezTo>
                <a:close/>
                <a:moveTo>
                  <a:pt x="274" y="173"/>
                </a:moveTo>
                <a:cubicBezTo>
                  <a:pt x="274" y="173"/>
                  <a:pt x="273" y="172"/>
                  <a:pt x="272" y="172"/>
                </a:cubicBezTo>
                <a:cubicBezTo>
                  <a:pt x="308" y="157"/>
                  <a:pt x="308" y="157"/>
                  <a:pt x="308" y="157"/>
                </a:cubicBezTo>
                <a:cubicBezTo>
                  <a:pt x="308" y="158"/>
                  <a:pt x="308" y="159"/>
                  <a:pt x="308" y="160"/>
                </a:cubicBezTo>
                <a:cubicBezTo>
                  <a:pt x="274" y="173"/>
                  <a:pt x="274" y="173"/>
                  <a:pt x="274" y="173"/>
                </a:cubicBezTo>
                <a:close/>
                <a:moveTo>
                  <a:pt x="270" y="170"/>
                </a:moveTo>
                <a:cubicBezTo>
                  <a:pt x="269" y="170"/>
                  <a:pt x="269" y="169"/>
                  <a:pt x="268" y="169"/>
                </a:cubicBezTo>
                <a:cubicBezTo>
                  <a:pt x="268" y="169"/>
                  <a:pt x="268" y="169"/>
                  <a:pt x="268" y="169"/>
                </a:cubicBezTo>
                <a:cubicBezTo>
                  <a:pt x="309" y="152"/>
                  <a:pt x="309" y="152"/>
                  <a:pt x="309" y="152"/>
                </a:cubicBezTo>
                <a:cubicBezTo>
                  <a:pt x="309" y="153"/>
                  <a:pt x="309" y="154"/>
                  <a:pt x="309" y="154"/>
                </a:cubicBezTo>
                <a:cubicBezTo>
                  <a:pt x="270" y="170"/>
                  <a:pt x="270" y="170"/>
                  <a:pt x="270" y="170"/>
                </a:cubicBezTo>
                <a:close/>
                <a:moveTo>
                  <a:pt x="267" y="167"/>
                </a:moveTo>
                <a:cubicBezTo>
                  <a:pt x="266" y="166"/>
                  <a:pt x="266" y="166"/>
                  <a:pt x="265" y="165"/>
                </a:cubicBezTo>
                <a:cubicBezTo>
                  <a:pt x="308" y="148"/>
                  <a:pt x="308" y="148"/>
                  <a:pt x="308" y="148"/>
                </a:cubicBezTo>
                <a:cubicBezTo>
                  <a:pt x="309" y="148"/>
                  <a:pt x="309" y="149"/>
                  <a:pt x="309" y="150"/>
                </a:cubicBezTo>
                <a:cubicBezTo>
                  <a:pt x="267" y="167"/>
                  <a:pt x="267" y="167"/>
                  <a:pt x="267" y="167"/>
                </a:cubicBezTo>
                <a:close/>
                <a:moveTo>
                  <a:pt x="264" y="163"/>
                </a:moveTo>
                <a:cubicBezTo>
                  <a:pt x="264" y="162"/>
                  <a:pt x="264" y="162"/>
                  <a:pt x="263" y="161"/>
                </a:cubicBezTo>
                <a:cubicBezTo>
                  <a:pt x="281" y="154"/>
                  <a:pt x="281" y="154"/>
                  <a:pt x="281" y="154"/>
                </a:cubicBezTo>
                <a:cubicBezTo>
                  <a:pt x="283" y="155"/>
                  <a:pt x="285" y="155"/>
                  <a:pt x="285" y="155"/>
                </a:cubicBezTo>
                <a:cubicBezTo>
                  <a:pt x="264" y="163"/>
                  <a:pt x="264" y="163"/>
                  <a:pt x="264" y="163"/>
                </a:cubicBezTo>
                <a:close/>
                <a:moveTo>
                  <a:pt x="285" y="155"/>
                </a:moveTo>
                <a:cubicBezTo>
                  <a:pt x="288" y="152"/>
                  <a:pt x="288" y="152"/>
                  <a:pt x="288" y="152"/>
                </a:cubicBezTo>
                <a:cubicBezTo>
                  <a:pt x="288" y="151"/>
                  <a:pt x="288" y="151"/>
                  <a:pt x="288" y="151"/>
                </a:cubicBezTo>
                <a:cubicBezTo>
                  <a:pt x="307" y="143"/>
                  <a:pt x="307" y="143"/>
                  <a:pt x="307" y="143"/>
                </a:cubicBezTo>
                <a:cubicBezTo>
                  <a:pt x="308" y="144"/>
                  <a:pt x="308" y="145"/>
                  <a:pt x="308" y="145"/>
                </a:cubicBezTo>
                <a:cubicBezTo>
                  <a:pt x="285" y="155"/>
                  <a:pt x="285" y="155"/>
                  <a:pt x="285" y="155"/>
                </a:cubicBezTo>
                <a:close/>
                <a:moveTo>
                  <a:pt x="263" y="159"/>
                </a:moveTo>
                <a:cubicBezTo>
                  <a:pt x="262" y="158"/>
                  <a:pt x="262" y="158"/>
                  <a:pt x="262" y="157"/>
                </a:cubicBezTo>
                <a:cubicBezTo>
                  <a:pt x="272" y="153"/>
                  <a:pt x="272" y="153"/>
                  <a:pt x="272" y="153"/>
                </a:cubicBezTo>
                <a:cubicBezTo>
                  <a:pt x="273" y="153"/>
                  <a:pt x="275" y="153"/>
                  <a:pt x="276" y="154"/>
                </a:cubicBezTo>
                <a:cubicBezTo>
                  <a:pt x="263" y="159"/>
                  <a:pt x="263" y="159"/>
                  <a:pt x="263" y="159"/>
                </a:cubicBezTo>
                <a:close/>
                <a:moveTo>
                  <a:pt x="288" y="149"/>
                </a:moveTo>
                <a:cubicBezTo>
                  <a:pt x="288" y="147"/>
                  <a:pt x="288" y="147"/>
                  <a:pt x="288" y="147"/>
                </a:cubicBezTo>
                <a:cubicBezTo>
                  <a:pt x="305" y="140"/>
                  <a:pt x="305" y="140"/>
                  <a:pt x="305" y="140"/>
                </a:cubicBezTo>
                <a:cubicBezTo>
                  <a:pt x="306" y="140"/>
                  <a:pt x="306" y="141"/>
                  <a:pt x="306" y="141"/>
                </a:cubicBezTo>
                <a:cubicBezTo>
                  <a:pt x="288" y="149"/>
                  <a:pt x="288" y="149"/>
                  <a:pt x="288" y="149"/>
                </a:cubicBezTo>
                <a:close/>
                <a:moveTo>
                  <a:pt x="262" y="155"/>
                </a:moveTo>
                <a:cubicBezTo>
                  <a:pt x="262" y="154"/>
                  <a:pt x="262" y="153"/>
                  <a:pt x="262" y="153"/>
                </a:cubicBezTo>
                <a:cubicBezTo>
                  <a:pt x="263" y="152"/>
                  <a:pt x="263" y="152"/>
                  <a:pt x="263" y="152"/>
                </a:cubicBezTo>
                <a:cubicBezTo>
                  <a:pt x="265" y="152"/>
                  <a:pt x="266" y="152"/>
                  <a:pt x="267" y="152"/>
                </a:cubicBezTo>
                <a:cubicBezTo>
                  <a:pt x="262" y="155"/>
                  <a:pt x="262" y="155"/>
                  <a:pt x="262" y="155"/>
                </a:cubicBezTo>
                <a:close/>
                <a:moveTo>
                  <a:pt x="287" y="144"/>
                </a:moveTo>
                <a:cubicBezTo>
                  <a:pt x="287" y="142"/>
                  <a:pt x="287" y="142"/>
                  <a:pt x="287" y="142"/>
                </a:cubicBezTo>
                <a:cubicBezTo>
                  <a:pt x="303" y="136"/>
                  <a:pt x="303" y="136"/>
                  <a:pt x="303" y="136"/>
                </a:cubicBezTo>
                <a:cubicBezTo>
                  <a:pt x="303" y="136"/>
                  <a:pt x="304" y="137"/>
                  <a:pt x="304" y="138"/>
                </a:cubicBezTo>
                <a:cubicBezTo>
                  <a:pt x="287" y="144"/>
                  <a:pt x="287" y="144"/>
                  <a:pt x="287" y="144"/>
                </a:cubicBezTo>
                <a:close/>
                <a:moveTo>
                  <a:pt x="286" y="131"/>
                </a:moveTo>
                <a:cubicBezTo>
                  <a:pt x="286" y="128"/>
                  <a:pt x="286" y="128"/>
                  <a:pt x="286" y="128"/>
                </a:cubicBezTo>
                <a:cubicBezTo>
                  <a:pt x="287" y="128"/>
                  <a:pt x="289" y="129"/>
                  <a:pt x="291" y="129"/>
                </a:cubicBezTo>
                <a:cubicBezTo>
                  <a:pt x="286" y="131"/>
                  <a:pt x="286" y="131"/>
                  <a:pt x="286" y="131"/>
                </a:cubicBezTo>
                <a:close/>
                <a:moveTo>
                  <a:pt x="251" y="137"/>
                </a:moveTo>
                <a:cubicBezTo>
                  <a:pt x="252" y="132"/>
                  <a:pt x="255" y="127"/>
                  <a:pt x="258" y="123"/>
                </a:cubicBezTo>
                <a:cubicBezTo>
                  <a:pt x="262" y="119"/>
                  <a:pt x="267" y="117"/>
                  <a:pt x="273" y="116"/>
                </a:cubicBezTo>
                <a:cubicBezTo>
                  <a:pt x="276" y="116"/>
                  <a:pt x="276" y="116"/>
                  <a:pt x="276" y="116"/>
                </a:cubicBezTo>
                <a:cubicBezTo>
                  <a:pt x="276" y="119"/>
                  <a:pt x="276" y="119"/>
                  <a:pt x="276" y="119"/>
                </a:cubicBezTo>
                <a:cubicBezTo>
                  <a:pt x="278" y="140"/>
                  <a:pt x="278" y="140"/>
                  <a:pt x="278" y="140"/>
                </a:cubicBezTo>
                <a:cubicBezTo>
                  <a:pt x="275" y="143"/>
                  <a:pt x="275" y="143"/>
                  <a:pt x="275" y="143"/>
                </a:cubicBezTo>
                <a:cubicBezTo>
                  <a:pt x="275" y="143"/>
                  <a:pt x="263" y="142"/>
                  <a:pt x="254" y="140"/>
                </a:cubicBezTo>
                <a:cubicBezTo>
                  <a:pt x="251" y="140"/>
                  <a:pt x="251" y="140"/>
                  <a:pt x="251" y="140"/>
                </a:cubicBezTo>
                <a:cubicBezTo>
                  <a:pt x="251" y="137"/>
                  <a:pt x="251" y="137"/>
                  <a:pt x="251" y="137"/>
                </a:cubicBezTo>
                <a:close/>
                <a:moveTo>
                  <a:pt x="262" y="127"/>
                </a:moveTo>
                <a:cubicBezTo>
                  <a:pt x="265" y="125"/>
                  <a:pt x="268" y="123"/>
                  <a:pt x="271" y="122"/>
                </a:cubicBezTo>
                <a:cubicBezTo>
                  <a:pt x="272" y="137"/>
                  <a:pt x="272" y="137"/>
                  <a:pt x="272" y="137"/>
                </a:cubicBezTo>
                <a:cubicBezTo>
                  <a:pt x="269" y="137"/>
                  <a:pt x="263" y="136"/>
                  <a:pt x="257" y="135"/>
                </a:cubicBezTo>
                <a:cubicBezTo>
                  <a:pt x="258" y="132"/>
                  <a:pt x="260" y="129"/>
                  <a:pt x="262" y="127"/>
                </a:cubicBezTo>
                <a:close/>
                <a:moveTo>
                  <a:pt x="252" y="253"/>
                </a:moveTo>
                <a:cubicBezTo>
                  <a:pt x="265" y="253"/>
                  <a:pt x="265" y="253"/>
                  <a:pt x="265" y="253"/>
                </a:cubicBezTo>
                <a:cubicBezTo>
                  <a:pt x="282" y="285"/>
                  <a:pt x="282" y="285"/>
                  <a:pt x="282" y="285"/>
                </a:cubicBezTo>
                <a:cubicBezTo>
                  <a:pt x="270" y="285"/>
                  <a:pt x="270" y="285"/>
                  <a:pt x="270" y="285"/>
                </a:cubicBezTo>
                <a:cubicBezTo>
                  <a:pt x="252" y="253"/>
                  <a:pt x="252" y="253"/>
                  <a:pt x="252" y="253"/>
                </a:cubicBezTo>
                <a:close/>
                <a:moveTo>
                  <a:pt x="222" y="253"/>
                </a:moveTo>
                <a:cubicBezTo>
                  <a:pt x="210" y="253"/>
                  <a:pt x="210" y="253"/>
                  <a:pt x="210" y="253"/>
                </a:cubicBezTo>
                <a:cubicBezTo>
                  <a:pt x="193" y="285"/>
                  <a:pt x="193" y="285"/>
                  <a:pt x="193" y="285"/>
                </a:cubicBezTo>
                <a:cubicBezTo>
                  <a:pt x="205" y="285"/>
                  <a:pt x="205" y="285"/>
                  <a:pt x="205" y="285"/>
                </a:cubicBezTo>
                <a:cubicBezTo>
                  <a:pt x="222" y="253"/>
                  <a:pt x="222" y="253"/>
                  <a:pt x="222" y="253"/>
                </a:cubicBezTo>
                <a:close/>
                <a:moveTo>
                  <a:pt x="227" y="226"/>
                </a:moveTo>
                <a:cubicBezTo>
                  <a:pt x="247" y="226"/>
                  <a:pt x="247" y="226"/>
                  <a:pt x="247" y="226"/>
                </a:cubicBezTo>
                <a:cubicBezTo>
                  <a:pt x="247" y="286"/>
                  <a:pt x="247" y="286"/>
                  <a:pt x="247" y="286"/>
                </a:cubicBezTo>
                <a:cubicBezTo>
                  <a:pt x="227" y="286"/>
                  <a:pt x="227" y="286"/>
                  <a:pt x="227" y="286"/>
                </a:cubicBezTo>
                <a:cubicBezTo>
                  <a:pt x="227" y="226"/>
                  <a:pt x="227" y="226"/>
                  <a:pt x="227" y="226"/>
                </a:cubicBezTo>
                <a:close/>
                <a:moveTo>
                  <a:pt x="41" y="45"/>
                </a:moveTo>
                <a:cubicBezTo>
                  <a:pt x="40" y="36"/>
                  <a:pt x="40" y="31"/>
                  <a:pt x="42" y="22"/>
                </a:cubicBezTo>
                <a:cubicBezTo>
                  <a:pt x="52" y="35"/>
                  <a:pt x="66" y="26"/>
                  <a:pt x="77" y="23"/>
                </a:cubicBezTo>
                <a:cubicBezTo>
                  <a:pt x="78" y="30"/>
                  <a:pt x="79" y="35"/>
                  <a:pt x="78" y="45"/>
                </a:cubicBezTo>
                <a:cubicBezTo>
                  <a:pt x="87" y="38"/>
                  <a:pt x="87" y="19"/>
                  <a:pt x="82" y="12"/>
                </a:cubicBezTo>
                <a:cubicBezTo>
                  <a:pt x="74" y="0"/>
                  <a:pt x="46" y="0"/>
                  <a:pt x="38" y="10"/>
                </a:cubicBezTo>
                <a:cubicBezTo>
                  <a:pt x="35" y="14"/>
                  <a:pt x="30" y="39"/>
                  <a:pt x="41" y="45"/>
                </a:cubicBezTo>
                <a:close/>
              </a:path>
            </a:pathLst>
          </a:custGeom>
          <a:solidFill>
            <a:sysClr val="window" lastClr="FFFFFF"/>
          </a:solidFill>
          <a:ln>
            <a:no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sz="2400" kern="0">
              <a:solidFill>
                <a:sysClr val="windowText" lastClr="000000"/>
              </a:solidFill>
            </a:endParaRPr>
          </a:p>
        </p:txBody>
      </p:sp>
      <p:sp>
        <p:nvSpPr>
          <p:cNvPr id="68" name="Freeform 16"/>
          <p:cNvSpPr>
            <a:spLocks noEditPoints="1"/>
          </p:cNvSpPr>
          <p:nvPr/>
        </p:nvSpPr>
        <p:spPr bwMode="auto">
          <a:xfrm>
            <a:off x="4825011" y="4524657"/>
            <a:ext cx="497320" cy="411793"/>
          </a:xfrm>
          <a:custGeom>
            <a:avLst/>
            <a:gdLst>
              <a:gd name="T0" fmla="*/ 245 w 332"/>
              <a:gd name="T1" fmla="*/ 23 h 275"/>
              <a:gd name="T2" fmla="*/ 283 w 332"/>
              <a:gd name="T3" fmla="*/ 47 h 275"/>
              <a:gd name="T4" fmla="*/ 241 w 332"/>
              <a:gd name="T5" fmla="*/ 10 h 275"/>
              <a:gd name="T6" fmla="*/ 113 w 332"/>
              <a:gd name="T7" fmla="*/ 203 h 275"/>
              <a:gd name="T8" fmla="*/ 70 w 332"/>
              <a:gd name="T9" fmla="*/ 223 h 275"/>
              <a:gd name="T10" fmla="*/ 90 w 332"/>
              <a:gd name="T11" fmla="*/ 267 h 275"/>
              <a:gd name="T12" fmla="*/ 35 w 332"/>
              <a:gd name="T13" fmla="*/ 275 h 275"/>
              <a:gd name="T14" fmla="*/ 54 w 332"/>
              <a:gd name="T15" fmla="*/ 252 h 275"/>
              <a:gd name="T16" fmla="*/ 15 w 332"/>
              <a:gd name="T17" fmla="*/ 223 h 275"/>
              <a:gd name="T18" fmla="*/ 21 w 332"/>
              <a:gd name="T19" fmla="*/ 199 h 275"/>
              <a:gd name="T20" fmla="*/ 0 w 332"/>
              <a:gd name="T21" fmla="*/ 116 h 275"/>
              <a:gd name="T22" fmla="*/ 43 w 332"/>
              <a:gd name="T23" fmla="*/ 182 h 275"/>
              <a:gd name="T24" fmla="*/ 45 w 332"/>
              <a:gd name="T25" fmla="*/ 198 h 275"/>
              <a:gd name="T26" fmla="*/ 50 w 332"/>
              <a:gd name="T27" fmla="*/ 81 h 275"/>
              <a:gd name="T28" fmla="*/ 52 w 332"/>
              <a:gd name="T29" fmla="*/ 69 h 275"/>
              <a:gd name="T30" fmla="*/ 90 w 332"/>
              <a:gd name="T31" fmla="*/ 26 h 275"/>
              <a:gd name="T32" fmla="*/ 92 w 332"/>
              <a:gd name="T33" fmla="*/ 36 h 275"/>
              <a:gd name="T34" fmla="*/ 92 w 332"/>
              <a:gd name="T35" fmla="*/ 48 h 275"/>
              <a:gd name="T36" fmla="*/ 93 w 332"/>
              <a:gd name="T37" fmla="*/ 61 h 275"/>
              <a:gd name="T38" fmla="*/ 90 w 332"/>
              <a:gd name="T39" fmla="*/ 73 h 275"/>
              <a:gd name="T40" fmla="*/ 80 w 332"/>
              <a:gd name="T41" fmla="*/ 88 h 275"/>
              <a:gd name="T42" fmla="*/ 165 w 332"/>
              <a:gd name="T43" fmla="*/ 108 h 275"/>
              <a:gd name="T44" fmla="*/ 181 w 332"/>
              <a:gd name="T45" fmla="*/ 120 h 275"/>
              <a:gd name="T46" fmla="*/ 208 w 332"/>
              <a:gd name="T47" fmla="*/ 79 h 275"/>
              <a:gd name="T48" fmla="*/ 234 w 332"/>
              <a:gd name="T49" fmla="*/ 88 h 275"/>
              <a:gd name="T50" fmla="*/ 235 w 332"/>
              <a:gd name="T51" fmla="*/ 92 h 275"/>
              <a:gd name="T52" fmla="*/ 249 w 332"/>
              <a:gd name="T53" fmla="*/ 117 h 275"/>
              <a:gd name="T54" fmla="*/ 238 w 332"/>
              <a:gd name="T55" fmla="*/ 92 h 275"/>
              <a:gd name="T56" fmla="*/ 242 w 332"/>
              <a:gd name="T57" fmla="*/ 85 h 275"/>
              <a:gd name="T58" fmla="*/ 237 w 332"/>
              <a:gd name="T59" fmla="*/ 69 h 275"/>
              <a:gd name="T60" fmla="*/ 249 w 332"/>
              <a:gd name="T61" fmla="*/ 62 h 275"/>
              <a:gd name="T62" fmla="*/ 256 w 332"/>
              <a:gd name="T63" fmla="*/ 97 h 275"/>
              <a:gd name="T64" fmla="*/ 258 w 332"/>
              <a:gd name="T65" fmla="*/ 75 h 275"/>
              <a:gd name="T66" fmla="*/ 267 w 332"/>
              <a:gd name="T67" fmla="*/ 70 h 275"/>
              <a:gd name="T68" fmla="*/ 267 w 332"/>
              <a:gd name="T69" fmla="*/ 78 h 275"/>
              <a:gd name="T70" fmla="*/ 278 w 332"/>
              <a:gd name="T71" fmla="*/ 79 h 275"/>
              <a:gd name="T72" fmla="*/ 289 w 332"/>
              <a:gd name="T73" fmla="*/ 69 h 275"/>
              <a:gd name="T74" fmla="*/ 284 w 332"/>
              <a:gd name="T75" fmla="*/ 85 h 275"/>
              <a:gd name="T76" fmla="*/ 288 w 332"/>
              <a:gd name="T77" fmla="*/ 92 h 275"/>
              <a:gd name="T78" fmla="*/ 276 w 332"/>
              <a:gd name="T79" fmla="*/ 115 h 275"/>
              <a:gd name="T80" fmla="*/ 273 w 332"/>
              <a:gd name="T81" fmla="*/ 119 h 275"/>
              <a:gd name="T82" fmla="*/ 290 w 332"/>
              <a:gd name="T83" fmla="*/ 92 h 275"/>
              <a:gd name="T84" fmla="*/ 287 w 332"/>
              <a:gd name="T85" fmla="*/ 88 h 275"/>
              <a:gd name="T86" fmla="*/ 290 w 332"/>
              <a:gd name="T87" fmla="*/ 69 h 275"/>
              <a:gd name="T88" fmla="*/ 322 w 332"/>
              <a:gd name="T89" fmla="*/ 120 h 275"/>
              <a:gd name="T90" fmla="*/ 332 w 332"/>
              <a:gd name="T91" fmla="*/ 139 h 275"/>
              <a:gd name="T92" fmla="*/ 332 w 332"/>
              <a:gd name="T93" fmla="*/ 274 h 275"/>
              <a:gd name="T94" fmla="*/ 190 w 332"/>
              <a:gd name="T95" fmla="*/ 147 h 275"/>
              <a:gd name="T96" fmla="*/ 147 w 332"/>
              <a:gd name="T97" fmla="*/ 124 h 275"/>
              <a:gd name="T98" fmla="*/ 102 w 332"/>
              <a:gd name="T99" fmla="*/ 166 h 275"/>
              <a:gd name="T100" fmla="*/ 131 w 332"/>
              <a:gd name="T101" fmla="*/ 275 h 275"/>
              <a:gd name="T102" fmla="*/ 130 w 332"/>
              <a:gd name="T103" fmla="*/ 204 h 275"/>
              <a:gd name="T104" fmla="*/ 226 w 332"/>
              <a:gd name="T105" fmla="*/ 120 h 275"/>
              <a:gd name="T106" fmla="*/ 227 w 332"/>
              <a:gd name="T107" fmla="*/ 107 h 275"/>
              <a:gd name="T108" fmla="*/ 226 w 332"/>
              <a:gd name="T109" fmla="*/ 120 h 275"/>
              <a:gd name="T110" fmla="*/ 301 w 332"/>
              <a:gd name="T111" fmla="*/ 120 h 275"/>
              <a:gd name="T112" fmla="*/ 300 w 332"/>
              <a:gd name="T113" fmla="*/ 107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 h="275">
                <a:moveTo>
                  <a:pt x="244" y="46"/>
                </a:moveTo>
                <a:cubicBezTo>
                  <a:pt x="243" y="38"/>
                  <a:pt x="243" y="32"/>
                  <a:pt x="245" y="23"/>
                </a:cubicBezTo>
                <a:cubicBezTo>
                  <a:pt x="255" y="37"/>
                  <a:pt x="270" y="27"/>
                  <a:pt x="281" y="24"/>
                </a:cubicBezTo>
                <a:cubicBezTo>
                  <a:pt x="283" y="31"/>
                  <a:pt x="283" y="37"/>
                  <a:pt x="283" y="47"/>
                </a:cubicBezTo>
                <a:cubicBezTo>
                  <a:pt x="291" y="39"/>
                  <a:pt x="291" y="19"/>
                  <a:pt x="286" y="12"/>
                </a:cubicBezTo>
                <a:cubicBezTo>
                  <a:pt x="278" y="1"/>
                  <a:pt x="249" y="0"/>
                  <a:pt x="241" y="10"/>
                </a:cubicBezTo>
                <a:cubicBezTo>
                  <a:pt x="237" y="14"/>
                  <a:pt x="233" y="41"/>
                  <a:pt x="244" y="46"/>
                </a:cubicBezTo>
                <a:close/>
                <a:moveTo>
                  <a:pt x="113" y="203"/>
                </a:moveTo>
                <a:cubicBezTo>
                  <a:pt x="113" y="211"/>
                  <a:pt x="113" y="211"/>
                  <a:pt x="113" y="211"/>
                </a:cubicBezTo>
                <a:cubicBezTo>
                  <a:pt x="70" y="223"/>
                  <a:pt x="70" y="223"/>
                  <a:pt x="70" y="223"/>
                </a:cubicBezTo>
                <a:cubicBezTo>
                  <a:pt x="70" y="252"/>
                  <a:pt x="70" y="252"/>
                  <a:pt x="70" y="252"/>
                </a:cubicBezTo>
                <a:cubicBezTo>
                  <a:pt x="90" y="267"/>
                  <a:pt x="90" y="267"/>
                  <a:pt x="90" y="267"/>
                </a:cubicBezTo>
                <a:cubicBezTo>
                  <a:pt x="90" y="275"/>
                  <a:pt x="90" y="275"/>
                  <a:pt x="90" y="275"/>
                </a:cubicBezTo>
                <a:cubicBezTo>
                  <a:pt x="35" y="275"/>
                  <a:pt x="35" y="275"/>
                  <a:pt x="35" y="275"/>
                </a:cubicBezTo>
                <a:cubicBezTo>
                  <a:pt x="35" y="266"/>
                  <a:pt x="35" y="266"/>
                  <a:pt x="35" y="266"/>
                </a:cubicBezTo>
                <a:cubicBezTo>
                  <a:pt x="54" y="252"/>
                  <a:pt x="54" y="252"/>
                  <a:pt x="54" y="252"/>
                </a:cubicBezTo>
                <a:cubicBezTo>
                  <a:pt x="54" y="223"/>
                  <a:pt x="54" y="223"/>
                  <a:pt x="54" y="223"/>
                </a:cubicBezTo>
                <a:cubicBezTo>
                  <a:pt x="15" y="223"/>
                  <a:pt x="15" y="223"/>
                  <a:pt x="15" y="223"/>
                </a:cubicBezTo>
                <a:cubicBezTo>
                  <a:pt x="12" y="202"/>
                  <a:pt x="12" y="202"/>
                  <a:pt x="12" y="202"/>
                </a:cubicBezTo>
                <a:cubicBezTo>
                  <a:pt x="21" y="199"/>
                  <a:pt x="21" y="199"/>
                  <a:pt x="21" y="199"/>
                </a:cubicBezTo>
                <a:cubicBezTo>
                  <a:pt x="9" y="182"/>
                  <a:pt x="9" y="182"/>
                  <a:pt x="9" y="182"/>
                </a:cubicBezTo>
                <a:cubicBezTo>
                  <a:pt x="0" y="116"/>
                  <a:pt x="0" y="116"/>
                  <a:pt x="0" y="116"/>
                </a:cubicBezTo>
                <a:cubicBezTo>
                  <a:pt x="33" y="116"/>
                  <a:pt x="33" y="116"/>
                  <a:pt x="33" y="116"/>
                </a:cubicBezTo>
                <a:cubicBezTo>
                  <a:pt x="43" y="182"/>
                  <a:pt x="43" y="182"/>
                  <a:pt x="43" y="182"/>
                </a:cubicBezTo>
                <a:cubicBezTo>
                  <a:pt x="34" y="198"/>
                  <a:pt x="34" y="198"/>
                  <a:pt x="34" y="198"/>
                </a:cubicBezTo>
                <a:cubicBezTo>
                  <a:pt x="45" y="198"/>
                  <a:pt x="45" y="198"/>
                  <a:pt x="45" y="198"/>
                </a:cubicBezTo>
                <a:cubicBezTo>
                  <a:pt x="50" y="198"/>
                  <a:pt x="50" y="198"/>
                  <a:pt x="50" y="198"/>
                </a:cubicBezTo>
                <a:cubicBezTo>
                  <a:pt x="48" y="124"/>
                  <a:pt x="33" y="112"/>
                  <a:pt x="50" y="81"/>
                </a:cubicBezTo>
                <a:cubicBezTo>
                  <a:pt x="54" y="82"/>
                  <a:pt x="54" y="82"/>
                  <a:pt x="54" y="82"/>
                </a:cubicBezTo>
                <a:cubicBezTo>
                  <a:pt x="54" y="77"/>
                  <a:pt x="53" y="73"/>
                  <a:pt x="52" y="69"/>
                </a:cubicBezTo>
                <a:cubicBezTo>
                  <a:pt x="29" y="56"/>
                  <a:pt x="37" y="26"/>
                  <a:pt x="57" y="20"/>
                </a:cubicBezTo>
                <a:cubicBezTo>
                  <a:pt x="68" y="16"/>
                  <a:pt x="81" y="17"/>
                  <a:pt x="90" y="26"/>
                </a:cubicBezTo>
                <a:cubicBezTo>
                  <a:pt x="97" y="33"/>
                  <a:pt x="93" y="35"/>
                  <a:pt x="93" y="35"/>
                </a:cubicBezTo>
                <a:cubicBezTo>
                  <a:pt x="92" y="36"/>
                  <a:pt x="92" y="36"/>
                  <a:pt x="92" y="36"/>
                </a:cubicBezTo>
                <a:cubicBezTo>
                  <a:pt x="93" y="39"/>
                  <a:pt x="94" y="45"/>
                  <a:pt x="94" y="46"/>
                </a:cubicBezTo>
                <a:cubicBezTo>
                  <a:pt x="94" y="47"/>
                  <a:pt x="92" y="48"/>
                  <a:pt x="92" y="48"/>
                </a:cubicBezTo>
                <a:cubicBezTo>
                  <a:pt x="96" y="59"/>
                  <a:pt x="96" y="59"/>
                  <a:pt x="96" y="59"/>
                </a:cubicBezTo>
                <a:cubicBezTo>
                  <a:pt x="93" y="61"/>
                  <a:pt x="93" y="61"/>
                  <a:pt x="93" y="61"/>
                </a:cubicBezTo>
                <a:cubicBezTo>
                  <a:pt x="94" y="64"/>
                  <a:pt x="94" y="67"/>
                  <a:pt x="94" y="71"/>
                </a:cubicBezTo>
                <a:cubicBezTo>
                  <a:pt x="93" y="71"/>
                  <a:pt x="91" y="73"/>
                  <a:pt x="90" y="73"/>
                </a:cubicBezTo>
                <a:cubicBezTo>
                  <a:pt x="80" y="74"/>
                  <a:pt x="80" y="74"/>
                  <a:pt x="80" y="74"/>
                </a:cubicBezTo>
                <a:cubicBezTo>
                  <a:pt x="80" y="88"/>
                  <a:pt x="80" y="88"/>
                  <a:pt x="80" y="88"/>
                </a:cubicBezTo>
                <a:cubicBezTo>
                  <a:pt x="149" y="105"/>
                  <a:pt x="149" y="105"/>
                  <a:pt x="149" y="105"/>
                </a:cubicBezTo>
                <a:cubicBezTo>
                  <a:pt x="159" y="106"/>
                  <a:pt x="154" y="107"/>
                  <a:pt x="165" y="108"/>
                </a:cubicBezTo>
                <a:cubicBezTo>
                  <a:pt x="172" y="109"/>
                  <a:pt x="179" y="116"/>
                  <a:pt x="180" y="120"/>
                </a:cubicBezTo>
                <a:cubicBezTo>
                  <a:pt x="181" y="120"/>
                  <a:pt x="181" y="120"/>
                  <a:pt x="181" y="120"/>
                </a:cubicBezTo>
                <a:cubicBezTo>
                  <a:pt x="203" y="120"/>
                  <a:pt x="203" y="120"/>
                  <a:pt x="203" y="120"/>
                </a:cubicBezTo>
                <a:cubicBezTo>
                  <a:pt x="202" y="100"/>
                  <a:pt x="204" y="86"/>
                  <a:pt x="208" y="79"/>
                </a:cubicBezTo>
                <a:cubicBezTo>
                  <a:pt x="218" y="75"/>
                  <a:pt x="226" y="73"/>
                  <a:pt x="236" y="69"/>
                </a:cubicBezTo>
                <a:cubicBezTo>
                  <a:pt x="234" y="88"/>
                  <a:pt x="234" y="88"/>
                  <a:pt x="234" y="88"/>
                </a:cubicBezTo>
                <a:cubicBezTo>
                  <a:pt x="239" y="88"/>
                  <a:pt x="239" y="88"/>
                  <a:pt x="239" y="88"/>
                </a:cubicBezTo>
                <a:cubicBezTo>
                  <a:pt x="235" y="92"/>
                  <a:pt x="235" y="92"/>
                  <a:pt x="235" y="92"/>
                </a:cubicBezTo>
                <a:cubicBezTo>
                  <a:pt x="235" y="92"/>
                  <a:pt x="235" y="92"/>
                  <a:pt x="235" y="92"/>
                </a:cubicBezTo>
                <a:cubicBezTo>
                  <a:pt x="235" y="92"/>
                  <a:pt x="243" y="107"/>
                  <a:pt x="249" y="117"/>
                </a:cubicBezTo>
                <a:cubicBezTo>
                  <a:pt x="250" y="118"/>
                  <a:pt x="252" y="118"/>
                  <a:pt x="252" y="119"/>
                </a:cubicBezTo>
                <a:cubicBezTo>
                  <a:pt x="248" y="111"/>
                  <a:pt x="240" y="96"/>
                  <a:pt x="238" y="92"/>
                </a:cubicBezTo>
                <a:cubicBezTo>
                  <a:pt x="243" y="87"/>
                  <a:pt x="243" y="87"/>
                  <a:pt x="243" y="87"/>
                </a:cubicBezTo>
                <a:cubicBezTo>
                  <a:pt x="242" y="85"/>
                  <a:pt x="242" y="85"/>
                  <a:pt x="242" y="85"/>
                </a:cubicBezTo>
                <a:cubicBezTo>
                  <a:pt x="236" y="86"/>
                  <a:pt x="236" y="86"/>
                  <a:pt x="236" y="86"/>
                </a:cubicBezTo>
                <a:cubicBezTo>
                  <a:pt x="237" y="69"/>
                  <a:pt x="237" y="69"/>
                  <a:pt x="237" y="69"/>
                </a:cubicBezTo>
                <a:cubicBezTo>
                  <a:pt x="239" y="67"/>
                  <a:pt x="246" y="64"/>
                  <a:pt x="248" y="62"/>
                </a:cubicBezTo>
                <a:cubicBezTo>
                  <a:pt x="249" y="62"/>
                  <a:pt x="249" y="62"/>
                  <a:pt x="249" y="62"/>
                </a:cubicBezTo>
                <a:cubicBezTo>
                  <a:pt x="249" y="79"/>
                  <a:pt x="249" y="79"/>
                  <a:pt x="249" y="79"/>
                </a:cubicBezTo>
                <a:cubicBezTo>
                  <a:pt x="256" y="97"/>
                  <a:pt x="256" y="97"/>
                  <a:pt x="256" y="97"/>
                </a:cubicBezTo>
                <a:cubicBezTo>
                  <a:pt x="260" y="78"/>
                  <a:pt x="260" y="78"/>
                  <a:pt x="260" y="78"/>
                </a:cubicBezTo>
                <a:cubicBezTo>
                  <a:pt x="258" y="75"/>
                  <a:pt x="258" y="75"/>
                  <a:pt x="258" y="75"/>
                </a:cubicBezTo>
                <a:cubicBezTo>
                  <a:pt x="260" y="70"/>
                  <a:pt x="260" y="70"/>
                  <a:pt x="260" y="70"/>
                </a:cubicBezTo>
                <a:cubicBezTo>
                  <a:pt x="267" y="70"/>
                  <a:pt x="267" y="70"/>
                  <a:pt x="267" y="70"/>
                </a:cubicBezTo>
                <a:cubicBezTo>
                  <a:pt x="270" y="75"/>
                  <a:pt x="270" y="75"/>
                  <a:pt x="270" y="75"/>
                </a:cubicBezTo>
                <a:cubicBezTo>
                  <a:pt x="267" y="78"/>
                  <a:pt x="267" y="78"/>
                  <a:pt x="267" y="78"/>
                </a:cubicBezTo>
                <a:cubicBezTo>
                  <a:pt x="272" y="97"/>
                  <a:pt x="272" y="97"/>
                  <a:pt x="272" y="97"/>
                </a:cubicBezTo>
                <a:cubicBezTo>
                  <a:pt x="278" y="79"/>
                  <a:pt x="278" y="79"/>
                  <a:pt x="278" y="79"/>
                </a:cubicBezTo>
                <a:cubicBezTo>
                  <a:pt x="279" y="63"/>
                  <a:pt x="279" y="63"/>
                  <a:pt x="279" y="63"/>
                </a:cubicBezTo>
                <a:cubicBezTo>
                  <a:pt x="282" y="65"/>
                  <a:pt x="287" y="67"/>
                  <a:pt x="289" y="69"/>
                </a:cubicBezTo>
                <a:cubicBezTo>
                  <a:pt x="289" y="86"/>
                  <a:pt x="289" y="86"/>
                  <a:pt x="289" y="86"/>
                </a:cubicBezTo>
                <a:cubicBezTo>
                  <a:pt x="284" y="85"/>
                  <a:pt x="284" y="85"/>
                  <a:pt x="284" y="85"/>
                </a:cubicBezTo>
                <a:cubicBezTo>
                  <a:pt x="283" y="87"/>
                  <a:pt x="283" y="87"/>
                  <a:pt x="283" y="87"/>
                </a:cubicBezTo>
                <a:cubicBezTo>
                  <a:pt x="288" y="92"/>
                  <a:pt x="288" y="92"/>
                  <a:pt x="288" y="92"/>
                </a:cubicBezTo>
                <a:cubicBezTo>
                  <a:pt x="286" y="95"/>
                  <a:pt x="280" y="107"/>
                  <a:pt x="276" y="115"/>
                </a:cubicBezTo>
                <a:cubicBezTo>
                  <a:pt x="276" y="115"/>
                  <a:pt x="276" y="115"/>
                  <a:pt x="276" y="115"/>
                </a:cubicBezTo>
                <a:cubicBezTo>
                  <a:pt x="276" y="115"/>
                  <a:pt x="276" y="115"/>
                  <a:pt x="276" y="115"/>
                </a:cubicBezTo>
                <a:cubicBezTo>
                  <a:pt x="275" y="116"/>
                  <a:pt x="274" y="118"/>
                  <a:pt x="273" y="119"/>
                </a:cubicBezTo>
                <a:cubicBezTo>
                  <a:pt x="274" y="118"/>
                  <a:pt x="275" y="118"/>
                  <a:pt x="276" y="117"/>
                </a:cubicBezTo>
                <a:cubicBezTo>
                  <a:pt x="282" y="107"/>
                  <a:pt x="290" y="92"/>
                  <a:pt x="290" y="92"/>
                </a:cubicBezTo>
                <a:cubicBezTo>
                  <a:pt x="291" y="92"/>
                  <a:pt x="291" y="92"/>
                  <a:pt x="291" y="92"/>
                </a:cubicBezTo>
                <a:cubicBezTo>
                  <a:pt x="287" y="88"/>
                  <a:pt x="287" y="88"/>
                  <a:pt x="287" y="88"/>
                </a:cubicBezTo>
                <a:cubicBezTo>
                  <a:pt x="292" y="88"/>
                  <a:pt x="292" y="88"/>
                  <a:pt x="292" y="88"/>
                </a:cubicBezTo>
                <a:cubicBezTo>
                  <a:pt x="290" y="69"/>
                  <a:pt x="290" y="69"/>
                  <a:pt x="290" y="69"/>
                </a:cubicBezTo>
                <a:cubicBezTo>
                  <a:pt x="316" y="79"/>
                  <a:pt x="316" y="79"/>
                  <a:pt x="316" y="79"/>
                </a:cubicBezTo>
                <a:cubicBezTo>
                  <a:pt x="322" y="89"/>
                  <a:pt x="322" y="104"/>
                  <a:pt x="322" y="120"/>
                </a:cubicBezTo>
                <a:cubicBezTo>
                  <a:pt x="332" y="120"/>
                  <a:pt x="332" y="120"/>
                  <a:pt x="332" y="120"/>
                </a:cubicBezTo>
                <a:cubicBezTo>
                  <a:pt x="332" y="139"/>
                  <a:pt x="332" y="139"/>
                  <a:pt x="332" y="139"/>
                </a:cubicBezTo>
                <a:cubicBezTo>
                  <a:pt x="332" y="147"/>
                  <a:pt x="332" y="147"/>
                  <a:pt x="332" y="147"/>
                </a:cubicBezTo>
                <a:cubicBezTo>
                  <a:pt x="332" y="274"/>
                  <a:pt x="332" y="274"/>
                  <a:pt x="332" y="274"/>
                </a:cubicBezTo>
                <a:cubicBezTo>
                  <a:pt x="190" y="274"/>
                  <a:pt x="190" y="274"/>
                  <a:pt x="190" y="274"/>
                </a:cubicBezTo>
                <a:cubicBezTo>
                  <a:pt x="190" y="147"/>
                  <a:pt x="190" y="147"/>
                  <a:pt x="190" y="147"/>
                </a:cubicBezTo>
                <a:cubicBezTo>
                  <a:pt x="147" y="147"/>
                  <a:pt x="147" y="147"/>
                  <a:pt x="147" y="147"/>
                </a:cubicBezTo>
                <a:cubicBezTo>
                  <a:pt x="147" y="124"/>
                  <a:pt x="147" y="124"/>
                  <a:pt x="147" y="124"/>
                </a:cubicBezTo>
                <a:cubicBezTo>
                  <a:pt x="133" y="124"/>
                  <a:pt x="120" y="124"/>
                  <a:pt x="106" y="123"/>
                </a:cubicBezTo>
                <a:cubicBezTo>
                  <a:pt x="105" y="138"/>
                  <a:pt x="103" y="152"/>
                  <a:pt x="102" y="166"/>
                </a:cubicBezTo>
                <a:cubicBezTo>
                  <a:pt x="128" y="168"/>
                  <a:pt x="152" y="175"/>
                  <a:pt x="172" y="189"/>
                </a:cubicBezTo>
                <a:cubicBezTo>
                  <a:pt x="158" y="217"/>
                  <a:pt x="144" y="246"/>
                  <a:pt x="131" y="275"/>
                </a:cubicBezTo>
                <a:cubicBezTo>
                  <a:pt x="123" y="275"/>
                  <a:pt x="116" y="275"/>
                  <a:pt x="108" y="275"/>
                </a:cubicBezTo>
                <a:cubicBezTo>
                  <a:pt x="117" y="250"/>
                  <a:pt x="110" y="228"/>
                  <a:pt x="130" y="204"/>
                </a:cubicBezTo>
                <a:cubicBezTo>
                  <a:pt x="125" y="204"/>
                  <a:pt x="119" y="203"/>
                  <a:pt x="113" y="203"/>
                </a:cubicBezTo>
                <a:close/>
                <a:moveTo>
                  <a:pt x="226" y="120"/>
                </a:moveTo>
                <a:cubicBezTo>
                  <a:pt x="231" y="120"/>
                  <a:pt x="231" y="120"/>
                  <a:pt x="231" y="120"/>
                </a:cubicBezTo>
                <a:cubicBezTo>
                  <a:pt x="227" y="107"/>
                  <a:pt x="227" y="107"/>
                  <a:pt x="227" y="107"/>
                </a:cubicBezTo>
                <a:cubicBezTo>
                  <a:pt x="226" y="107"/>
                  <a:pt x="226" y="107"/>
                  <a:pt x="226" y="107"/>
                </a:cubicBezTo>
                <a:cubicBezTo>
                  <a:pt x="226" y="120"/>
                  <a:pt x="226" y="120"/>
                  <a:pt x="226" y="120"/>
                </a:cubicBezTo>
                <a:close/>
                <a:moveTo>
                  <a:pt x="296" y="120"/>
                </a:moveTo>
                <a:cubicBezTo>
                  <a:pt x="301" y="120"/>
                  <a:pt x="301" y="120"/>
                  <a:pt x="301" y="120"/>
                </a:cubicBezTo>
                <a:cubicBezTo>
                  <a:pt x="302" y="107"/>
                  <a:pt x="302" y="107"/>
                  <a:pt x="302" y="107"/>
                </a:cubicBezTo>
                <a:cubicBezTo>
                  <a:pt x="300" y="107"/>
                  <a:pt x="300" y="107"/>
                  <a:pt x="300" y="107"/>
                </a:cubicBezTo>
                <a:lnTo>
                  <a:pt x="296" y="120"/>
                </a:lnTo>
                <a:close/>
              </a:path>
            </a:pathLst>
          </a:custGeom>
          <a:solidFill>
            <a:sysClr val="window" lastClr="FFFFFF"/>
          </a:solidFill>
          <a:ln>
            <a:no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sz="2400" kern="0">
              <a:solidFill>
                <a:sysClr val="windowText" lastClr="000000"/>
              </a:solidFill>
            </a:endParaRPr>
          </a:p>
        </p:txBody>
      </p:sp>
      <p:sp>
        <p:nvSpPr>
          <p:cNvPr id="69" name="Freeform 21"/>
          <p:cNvSpPr>
            <a:spLocks noEditPoints="1"/>
          </p:cNvSpPr>
          <p:nvPr/>
        </p:nvSpPr>
        <p:spPr bwMode="auto">
          <a:xfrm>
            <a:off x="4812871" y="5741778"/>
            <a:ext cx="521600" cy="342164"/>
          </a:xfrm>
          <a:custGeom>
            <a:avLst/>
            <a:gdLst>
              <a:gd name="T0" fmla="*/ 228 w 357"/>
              <a:gd name="T1" fmla="*/ 170 h 234"/>
              <a:gd name="T2" fmla="*/ 273 w 357"/>
              <a:gd name="T3" fmla="*/ 180 h 234"/>
              <a:gd name="T4" fmla="*/ 80 w 357"/>
              <a:gd name="T5" fmla="*/ 18 h 234"/>
              <a:gd name="T6" fmla="*/ 0 w 357"/>
              <a:gd name="T7" fmla="*/ 124 h 234"/>
              <a:gd name="T8" fmla="*/ 52 w 357"/>
              <a:gd name="T9" fmla="*/ 118 h 234"/>
              <a:gd name="T10" fmla="*/ 141 w 357"/>
              <a:gd name="T11" fmla="*/ 86 h 234"/>
              <a:gd name="T12" fmla="*/ 208 w 357"/>
              <a:gd name="T13" fmla="*/ 101 h 234"/>
              <a:gd name="T14" fmla="*/ 195 w 357"/>
              <a:gd name="T15" fmla="*/ 44 h 234"/>
              <a:gd name="T16" fmla="*/ 90 w 357"/>
              <a:gd name="T17" fmla="*/ 48 h 234"/>
              <a:gd name="T18" fmla="*/ 69 w 357"/>
              <a:gd name="T19" fmla="*/ 76 h 234"/>
              <a:gd name="T20" fmla="*/ 75 w 357"/>
              <a:gd name="T21" fmla="*/ 38 h 234"/>
              <a:gd name="T22" fmla="*/ 280 w 357"/>
              <a:gd name="T23" fmla="*/ 0 h 234"/>
              <a:gd name="T24" fmla="*/ 249 w 357"/>
              <a:gd name="T25" fmla="*/ 38 h 234"/>
              <a:gd name="T26" fmla="*/ 279 w 357"/>
              <a:gd name="T27" fmla="*/ 75 h 234"/>
              <a:gd name="T28" fmla="*/ 233 w 357"/>
              <a:gd name="T29" fmla="*/ 42 h 234"/>
              <a:gd name="T30" fmla="*/ 234 w 357"/>
              <a:gd name="T31" fmla="*/ 89 h 234"/>
              <a:gd name="T32" fmla="*/ 167 w 357"/>
              <a:gd name="T33" fmla="*/ 85 h 234"/>
              <a:gd name="T34" fmla="*/ 69 w 357"/>
              <a:gd name="T35" fmla="*/ 160 h 234"/>
              <a:gd name="T36" fmla="*/ 141 w 357"/>
              <a:gd name="T37" fmla="*/ 139 h 234"/>
              <a:gd name="T38" fmla="*/ 96 w 357"/>
              <a:gd name="T39" fmla="*/ 192 h 234"/>
              <a:gd name="T40" fmla="*/ 158 w 357"/>
              <a:gd name="T41" fmla="*/ 178 h 234"/>
              <a:gd name="T42" fmla="*/ 139 w 357"/>
              <a:gd name="T43" fmla="*/ 214 h 234"/>
              <a:gd name="T44" fmla="*/ 193 w 357"/>
              <a:gd name="T45" fmla="*/ 193 h 234"/>
              <a:gd name="T46" fmla="*/ 185 w 357"/>
              <a:gd name="T47" fmla="*/ 222 h 234"/>
              <a:gd name="T48" fmla="*/ 223 w 357"/>
              <a:gd name="T49" fmla="*/ 217 h 234"/>
              <a:gd name="T50" fmla="*/ 212 w 357"/>
              <a:gd name="T51" fmla="*/ 188 h 234"/>
              <a:gd name="T52" fmla="*/ 285 w 357"/>
              <a:gd name="T53" fmla="*/ 144 h 234"/>
              <a:gd name="T54" fmla="*/ 320 w 357"/>
              <a:gd name="T55" fmla="*/ 126 h 234"/>
              <a:gd name="T56" fmla="*/ 280 w 357"/>
              <a:gd name="T57" fmla="*/ 0 h 234"/>
              <a:gd name="T58" fmla="*/ 260 w 357"/>
              <a:gd name="T59" fmla="*/ 146 h 234"/>
              <a:gd name="T60" fmla="*/ 279 w 357"/>
              <a:gd name="T61" fmla="*/ 172 h 234"/>
              <a:gd name="T62" fmla="*/ 236 w 357"/>
              <a:gd name="T63" fmla="*/ 218 h 234"/>
              <a:gd name="T64" fmla="*/ 229 w 357"/>
              <a:gd name="T65" fmla="*/ 183 h 234"/>
              <a:gd name="T66" fmla="*/ 236 w 357"/>
              <a:gd name="T67" fmla="*/ 21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234">
                <a:moveTo>
                  <a:pt x="259" y="196"/>
                </a:moveTo>
                <a:cubicBezTo>
                  <a:pt x="228" y="170"/>
                  <a:pt x="228" y="170"/>
                  <a:pt x="228" y="170"/>
                </a:cubicBezTo>
                <a:cubicBezTo>
                  <a:pt x="239" y="158"/>
                  <a:pt x="239" y="158"/>
                  <a:pt x="239" y="158"/>
                </a:cubicBezTo>
                <a:cubicBezTo>
                  <a:pt x="273" y="180"/>
                  <a:pt x="273" y="180"/>
                  <a:pt x="273" y="180"/>
                </a:cubicBezTo>
                <a:cubicBezTo>
                  <a:pt x="269" y="185"/>
                  <a:pt x="264" y="191"/>
                  <a:pt x="259" y="196"/>
                </a:cubicBezTo>
                <a:close/>
                <a:moveTo>
                  <a:pt x="80" y="18"/>
                </a:moveTo>
                <a:cubicBezTo>
                  <a:pt x="34" y="5"/>
                  <a:pt x="34" y="5"/>
                  <a:pt x="34" y="5"/>
                </a:cubicBezTo>
                <a:cubicBezTo>
                  <a:pt x="0" y="124"/>
                  <a:pt x="0" y="124"/>
                  <a:pt x="0" y="124"/>
                </a:cubicBezTo>
                <a:cubicBezTo>
                  <a:pt x="47" y="137"/>
                  <a:pt x="47" y="137"/>
                  <a:pt x="47" y="137"/>
                </a:cubicBezTo>
                <a:cubicBezTo>
                  <a:pt x="52" y="118"/>
                  <a:pt x="52" y="118"/>
                  <a:pt x="52" y="118"/>
                </a:cubicBezTo>
                <a:cubicBezTo>
                  <a:pt x="78" y="139"/>
                  <a:pt x="78" y="139"/>
                  <a:pt x="78" y="139"/>
                </a:cubicBezTo>
                <a:cubicBezTo>
                  <a:pt x="141" y="86"/>
                  <a:pt x="141" y="86"/>
                  <a:pt x="141" y="86"/>
                </a:cubicBezTo>
                <a:cubicBezTo>
                  <a:pt x="167" y="77"/>
                  <a:pt x="167" y="77"/>
                  <a:pt x="167" y="77"/>
                </a:cubicBezTo>
                <a:cubicBezTo>
                  <a:pt x="208" y="101"/>
                  <a:pt x="208" y="101"/>
                  <a:pt x="208" y="101"/>
                </a:cubicBezTo>
                <a:cubicBezTo>
                  <a:pt x="221" y="90"/>
                  <a:pt x="221" y="90"/>
                  <a:pt x="221" y="90"/>
                </a:cubicBezTo>
                <a:cubicBezTo>
                  <a:pt x="195" y="44"/>
                  <a:pt x="195" y="44"/>
                  <a:pt x="195" y="44"/>
                </a:cubicBezTo>
                <a:cubicBezTo>
                  <a:pt x="135" y="41"/>
                  <a:pt x="135" y="41"/>
                  <a:pt x="135" y="41"/>
                </a:cubicBezTo>
                <a:cubicBezTo>
                  <a:pt x="90" y="48"/>
                  <a:pt x="90" y="48"/>
                  <a:pt x="90" y="48"/>
                </a:cubicBezTo>
                <a:cubicBezTo>
                  <a:pt x="85" y="46"/>
                  <a:pt x="85" y="46"/>
                  <a:pt x="85" y="46"/>
                </a:cubicBezTo>
                <a:cubicBezTo>
                  <a:pt x="69" y="76"/>
                  <a:pt x="69" y="76"/>
                  <a:pt x="69" y="76"/>
                </a:cubicBezTo>
                <a:cubicBezTo>
                  <a:pt x="64" y="74"/>
                  <a:pt x="64" y="74"/>
                  <a:pt x="64" y="74"/>
                </a:cubicBezTo>
                <a:cubicBezTo>
                  <a:pt x="75" y="38"/>
                  <a:pt x="75" y="38"/>
                  <a:pt x="75" y="38"/>
                </a:cubicBezTo>
                <a:cubicBezTo>
                  <a:pt x="80" y="18"/>
                  <a:pt x="80" y="18"/>
                  <a:pt x="80" y="18"/>
                </a:cubicBezTo>
                <a:close/>
                <a:moveTo>
                  <a:pt x="280" y="0"/>
                </a:moveTo>
                <a:cubicBezTo>
                  <a:pt x="243" y="30"/>
                  <a:pt x="243" y="30"/>
                  <a:pt x="243" y="30"/>
                </a:cubicBezTo>
                <a:cubicBezTo>
                  <a:pt x="249" y="38"/>
                  <a:pt x="249" y="38"/>
                  <a:pt x="249" y="38"/>
                </a:cubicBezTo>
                <a:cubicBezTo>
                  <a:pt x="249" y="38"/>
                  <a:pt x="249" y="38"/>
                  <a:pt x="249" y="38"/>
                </a:cubicBezTo>
                <a:cubicBezTo>
                  <a:pt x="279" y="75"/>
                  <a:pt x="279" y="75"/>
                  <a:pt x="279" y="75"/>
                </a:cubicBezTo>
                <a:cubicBezTo>
                  <a:pt x="274" y="79"/>
                  <a:pt x="274" y="79"/>
                  <a:pt x="274" y="79"/>
                </a:cubicBezTo>
                <a:cubicBezTo>
                  <a:pt x="233" y="42"/>
                  <a:pt x="233" y="42"/>
                  <a:pt x="233" y="42"/>
                </a:cubicBezTo>
                <a:cubicBezTo>
                  <a:pt x="226" y="44"/>
                  <a:pt x="219" y="48"/>
                  <a:pt x="210" y="52"/>
                </a:cubicBezTo>
                <a:cubicBezTo>
                  <a:pt x="234" y="89"/>
                  <a:pt x="234" y="89"/>
                  <a:pt x="234" y="89"/>
                </a:cubicBezTo>
                <a:cubicBezTo>
                  <a:pt x="210" y="109"/>
                  <a:pt x="210" y="109"/>
                  <a:pt x="210" y="109"/>
                </a:cubicBezTo>
                <a:cubicBezTo>
                  <a:pt x="167" y="85"/>
                  <a:pt x="167" y="85"/>
                  <a:pt x="167" y="85"/>
                </a:cubicBezTo>
                <a:cubicBezTo>
                  <a:pt x="151" y="90"/>
                  <a:pt x="151" y="90"/>
                  <a:pt x="151" y="90"/>
                </a:cubicBezTo>
                <a:cubicBezTo>
                  <a:pt x="121" y="112"/>
                  <a:pt x="92" y="137"/>
                  <a:pt x="69" y="160"/>
                </a:cubicBezTo>
                <a:cubicBezTo>
                  <a:pt x="71" y="170"/>
                  <a:pt x="78" y="177"/>
                  <a:pt x="90" y="181"/>
                </a:cubicBezTo>
                <a:cubicBezTo>
                  <a:pt x="103" y="169"/>
                  <a:pt x="127" y="150"/>
                  <a:pt x="141" y="139"/>
                </a:cubicBezTo>
                <a:cubicBezTo>
                  <a:pt x="143" y="145"/>
                  <a:pt x="143" y="145"/>
                  <a:pt x="143" y="145"/>
                </a:cubicBezTo>
                <a:cubicBezTo>
                  <a:pt x="129" y="158"/>
                  <a:pt x="108" y="175"/>
                  <a:pt x="96" y="192"/>
                </a:cubicBezTo>
                <a:cubicBezTo>
                  <a:pt x="118" y="210"/>
                  <a:pt x="118" y="210"/>
                  <a:pt x="118" y="210"/>
                </a:cubicBezTo>
                <a:cubicBezTo>
                  <a:pt x="128" y="207"/>
                  <a:pt x="143" y="192"/>
                  <a:pt x="158" y="178"/>
                </a:cubicBezTo>
                <a:cubicBezTo>
                  <a:pt x="161" y="181"/>
                  <a:pt x="161" y="181"/>
                  <a:pt x="161" y="181"/>
                </a:cubicBezTo>
                <a:cubicBezTo>
                  <a:pt x="157" y="187"/>
                  <a:pt x="140" y="206"/>
                  <a:pt x="139" y="214"/>
                </a:cubicBezTo>
                <a:cubicBezTo>
                  <a:pt x="145" y="217"/>
                  <a:pt x="152" y="221"/>
                  <a:pt x="158" y="225"/>
                </a:cubicBezTo>
                <a:cubicBezTo>
                  <a:pt x="167" y="219"/>
                  <a:pt x="186" y="201"/>
                  <a:pt x="193" y="193"/>
                </a:cubicBezTo>
                <a:cubicBezTo>
                  <a:pt x="196" y="195"/>
                  <a:pt x="196" y="195"/>
                  <a:pt x="196" y="195"/>
                </a:cubicBezTo>
                <a:cubicBezTo>
                  <a:pt x="194" y="199"/>
                  <a:pt x="186" y="211"/>
                  <a:pt x="185" y="222"/>
                </a:cubicBezTo>
                <a:cubicBezTo>
                  <a:pt x="191" y="226"/>
                  <a:pt x="198" y="230"/>
                  <a:pt x="204" y="234"/>
                </a:cubicBezTo>
                <a:cubicBezTo>
                  <a:pt x="211" y="229"/>
                  <a:pt x="218" y="223"/>
                  <a:pt x="223" y="217"/>
                </a:cubicBezTo>
                <a:cubicBezTo>
                  <a:pt x="227" y="213"/>
                  <a:pt x="227" y="213"/>
                  <a:pt x="227" y="213"/>
                </a:cubicBezTo>
                <a:cubicBezTo>
                  <a:pt x="212" y="188"/>
                  <a:pt x="212" y="188"/>
                  <a:pt x="212" y="188"/>
                </a:cubicBezTo>
                <a:cubicBezTo>
                  <a:pt x="217" y="169"/>
                  <a:pt x="240" y="147"/>
                  <a:pt x="258" y="139"/>
                </a:cubicBezTo>
                <a:cubicBezTo>
                  <a:pt x="285" y="144"/>
                  <a:pt x="285" y="144"/>
                  <a:pt x="285" y="144"/>
                </a:cubicBezTo>
                <a:cubicBezTo>
                  <a:pt x="310" y="114"/>
                  <a:pt x="310" y="114"/>
                  <a:pt x="310" y="114"/>
                </a:cubicBezTo>
                <a:cubicBezTo>
                  <a:pt x="320" y="126"/>
                  <a:pt x="320" y="126"/>
                  <a:pt x="320" y="126"/>
                </a:cubicBezTo>
                <a:cubicBezTo>
                  <a:pt x="357" y="96"/>
                  <a:pt x="357" y="96"/>
                  <a:pt x="357" y="96"/>
                </a:cubicBezTo>
                <a:cubicBezTo>
                  <a:pt x="280" y="0"/>
                  <a:pt x="280" y="0"/>
                  <a:pt x="280" y="0"/>
                </a:cubicBezTo>
                <a:close/>
                <a:moveTo>
                  <a:pt x="291" y="151"/>
                </a:moveTo>
                <a:cubicBezTo>
                  <a:pt x="260" y="146"/>
                  <a:pt x="260" y="146"/>
                  <a:pt x="260" y="146"/>
                </a:cubicBezTo>
                <a:cubicBezTo>
                  <a:pt x="253" y="155"/>
                  <a:pt x="253" y="155"/>
                  <a:pt x="253" y="155"/>
                </a:cubicBezTo>
                <a:cubicBezTo>
                  <a:pt x="279" y="172"/>
                  <a:pt x="279" y="172"/>
                  <a:pt x="279" y="172"/>
                </a:cubicBezTo>
                <a:cubicBezTo>
                  <a:pt x="283" y="165"/>
                  <a:pt x="287" y="158"/>
                  <a:pt x="291" y="151"/>
                </a:cubicBezTo>
                <a:close/>
                <a:moveTo>
                  <a:pt x="236" y="218"/>
                </a:moveTo>
                <a:cubicBezTo>
                  <a:pt x="242" y="213"/>
                  <a:pt x="248" y="207"/>
                  <a:pt x="254" y="201"/>
                </a:cubicBezTo>
                <a:cubicBezTo>
                  <a:pt x="229" y="183"/>
                  <a:pt x="229" y="183"/>
                  <a:pt x="229" y="183"/>
                </a:cubicBezTo>
                <a:cubicBezTo>
                  <a:pt x="220" y="190"/>
                  <a:pt x="220" y="190"/>
                  <a:pt x="220" y="190"/>
                </a:cubicBezTo>
                <a:lnTo>
                  <a:pt x="236" y="218"/>
                </a:lnTo>
                <a:close/>
              </a:path>
            </a:pathLst>
          </a:custGeom>
          <a:solidFill>
            <a:sysClr val="window" lastClr="FFFFFF"/>
          </a:solidFill>
          <a:ln>
            <a:noFill/>
          </a:ln>
        </p:spPr>
        <p:txBody>
          <a:bodyPr vert="horz" wrap="square" lIns="121920" tIns="60960" rIns="121920" bIns="60960" numCol="1" anchor="t" anchorCtr="0" compatLnSpc="1"/>
          <a:lstStyle/>
          <a:p>
            <a:pPr defTabSz="1218565" fontAlgn="auto">
              <a:spcBef>
                <a:spcPts val="0"/>
              </a:spcBef>
              <a:spcAft>
                <a:spcPts val="0"/>
              </a:spcAft>
              <a:defRPr/>
            </a:pPr>
            <a:endParaRPr lang="zh-CN" altLang="en-US" sz="2400" kern="0">
              <a:solidFill>
                <a:sysClr val="windowText" lastClr="000000"/>
              </a:solidFill>
            </a:endParaRPr>
          </a:p>
        </p:txBody>
      </p:sp>
      <p:sp>
        <p:nvSpPr>
          <p:cNvPr id="70" name="TextBox 46"/>
          <p:cNvSpPr txBox="1"/>
          <p:nvPr/>
        </p:nvSpPr>
        <p:spPr>
          <a:xfrm>
            <a:off x="2828443" y="2074235"/>
            <a:ext cx="1120820" cy="369332"/>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anose="020B0806030902050204" pitchFamily="34" charset="0"/>
              </a:rPr>
              <a:t>KEY WORD</a:t>
            </a:r>
            <a:endParaRPr lang="zh-CN" altLang="en-US" dirty="0">
              <a:solidFill>
                <a:prstClr val="white"/>
              </a:solidFill>
              <a:latin typeface="Impact" panose="020B0806030902050204" pitchFamily="34" charset="0"/>
            </a:endParaRPr>
          </a:p>
        </p:txBody>
      </p:sp>
      <p:sp>
        <p:nvSpPr>
          <p:cNvPr id="71" name="TextBox 47"/>
          <p:cNvSpPr txBox="1"/>
          <p:nvPr/>
        </p:nvSpPr>
        <p:spPr>
          <a:xfrm>
            <a:off x="2828443" y="3244504"/>
            <a:ext cx="1120820" cy="369332"/>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anose="020B0806030902050204" pitchFamily="34" charset="0"/>
              </a:rPr>
              <a:t>KEY WORD</a:t>
            </a:r>
            <a:endParaRPr lang="zh-CN" altLang="en-US" dirty="0">
              <a:solidFill>
                <a:prstClr val="white"/>
              </a:solidFill>
              <a:latin typeface="Impact" panose="020B0806030902050204" pitchFamily="34" charset="0"/>
            </a:endParaRPr>
          </a:p>
        </p:txBody>
      </p:sp>
      <p:sp>
        <p:nvSpPr>
          <p:cNvPr id="72" name="TextBox 48"/>
          <p:cNvSpPr txBox="1"/>
          <p:nvPr/>
        </p:nvSpPr>
        <p:spPr>
          <a:xfrm>
            <a:off x="2828443" y="4484332"/>
            <a:ext cx="1120820" cy="369332"/>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anose="020B0806030902050204" pitchFamily="34" charset="0"/>
              </a:rPr>
              <a:t>KEY WORD</a:t>
            </a:r>
            <a:endParaRPr lang="zh-CN" altLang="en-US" dirty="0">
              <a:solidFill>
                <a:prstClr val="white"/>
              </a:solidFill>
              <a:latin typeface="Impact" panose="020B0806030902050204" pitchFamily="34" charset="0"/>
            </a:endParaRPr>
          </a:p>
        </p:txBody>
      </p:sp>
      <p:sp>
        <p:nvSpPr>
          <p:cNvPr id="73" name="TextBox 49"/>
          <p:cNvSpPr txBox="1"/>
          <p:nvPr/>
        </p:nvSpPr>
        <p:spPr>
          <a:xfrm>
            <a:off x="2828443" y="5666637"/>
            <a:ext cx="1120820" cy="369332"/>
          </a:xfrm>
          <a:prstGeom prst="rect">
            <a:avLst/>
          </a:prstGeom>
          <a:noFill/>
        </p:spPr>
        <p:txBody>
          <a:bodyPr wrap="none" rtlCol="0">
            <a:spAutoFit/>
          </a:bodyPr>
          <a:lstStyle/>
          <a:p>
            <a:pPr fontAlgn="base">
              <a:spcBef>
                <a:spcPct val="0"/>
              </a:spcBef>
              <a:spcAft>
                <a:spcPct val="0"/>
              </a:spcAft>
            </a:pPr>
            <a:r>
              <a:rPr lang="en-US" altLang="zh-CN" dirty="0">
                <a:solidFill>
                  <a:prstClr val="white"/>
                </a:solidFill>
                <a:latin typeface="Impact" panose="020B0806030902050204" pitchFamily="34" charset="0"/>
              </a:rPr>
              <a:t>KEY WORD</a:t>
            </a:r>
            <a:endParaRPr lang="zh-CN" altLang="en-US" dirty="0">
              <a:solidFill>
                <a:prstClr val="white"/>
              </a:solidFill>
              <a:latin typeface="Impact" panose="020B0806030902050204" pitchFamily="34" charset="0"/>
            </a:endParaRPr>
          </a:p>
        </p:txBody>
      </p:sp>
      <p:cxnSp>
        <p:nvCxnSpPr>
          <p:cNvPr id="74" name="直接连接符 73"/>
          <p:cNvCxnSpPr/>
          <p:nvPr/>
        </p:nvCxnSpPr>
        <p:spPr>
          <a:xfrm>
            <a:off x="5586523" y="2324669"/>
            <a:ext cx="1757891" cy="0"/>
          </a:xfrm>
          <a:prstGeom prst="line">
            <a:avLst/>
          </a:prstGeom>
          <a:noFill/>
          <a:ln w="9525" cap="flat" cmpd="sng" algn="ctr">
            <a:solidFill>
              <a:sysClr val="windowText" lastClr="000000"/>
            </a:solidFill>
            <a:prstDash val="sysDash"/>
            <a:headEnd type="oval"/>
            <a:tailEnd type="oval"/>
          </a:ln>
          <a:effectLst/>
        </p:spPr>
      </p:cxnSp>
      <p:cxnSp>
        <p:nvCxnSpPr>
          <p:cNvPr id="75" name="直接连接符 74"/>
          <p:cNvCxnSpPr/>
          <p:nvPr/>
        </p:nvCxnSpPr>
        <p:spPr>
          <a:xfrm>
            <a:off x="5586523" y="5901865"/>
            <a:ext cx="1757891" cy="0"/>
          </a:xfrm>
          <a:prstGeom prst="line">
            <a:avLst/>
          </a:prstGeom>
          <a:noFill/>
          <a:ln w="9525" cap="flat" cmpd="sng" algn="ctr">
            <a:solidFill>
              <a:sysClr val="windowText" lastClr="000000"/>
            </a:solidFill>
            <a:prstDash val="sysDash"/>
            <a:headEnd type="oval"/>
            <a:tailEnd type="oval"/>
          </a:ln>
          <a:effectLst/>
        </p:spPr>
      </p:cxnSp>
      <p:cxnSp>
        <p:nvCxnSpPr>
          <p:cNvPr id="76" name="直接连接符 75"/>
          <p:cNvCxnSpPr/>
          <p:nvPr/>
        </p:nvCxnSpPr>
        <p:spPr>
          <a:xfrm>
            <a:off x="5586523" y="4730553"/>
            <a:ext cx="1757891" cy="0"/>
          </a:xfrm>
          <a:prstGeom prst="line">
            <a:avLst/>
          </a:prstGeom>
          <a:noFill/>
          <a:ln w="9525" cap="flat" cmpd="sng" algn="ctr">
            <a:solidFill>
              <a:sysClr val="windowText" lastClr="000000"/>
            </a:solidFill>
            <a:prstDash val="sysDash"/>
            <a:headEnd type="oval"/>
            <a:tailEnd type="oval"/>
          </a:ln>
          <a:effectLst/>
        </p:spPr>
      </p:cxnSp>
      <p:cxnSp>
        <p:nvCxnSpPr>
          <p:cNvPr id="77" name="直接连接符 76"/>
          <p:cNvCxnSpPr/>
          <p:nvPr/>
        </p:nvCxnSpPr>
        <p:spPr>
          <a:xfrm>
            <a:off x="5586523" y="3552193"/>
            <a:ext cx="1757891" cy="0"/>
          </a:xfrm>
          <a:prstGeom prst="line">
            <a:avLst/>
          </a:prstGeom>
          <a:noFill/>
          <a:ln w="9525" cap="flat" cmpd="sng" algn="ctr">
            <a:solidFill>
              <a:sysClr val="windowText" lastClr="000000"/>
            </a:solidFill>
            <a:prstDash val="sysDash"/>
            <a:headEnd type="oval"/>
            <a:tailEnd type="oval"/>
          </a:ln>
          <a:effectLst/>
        </p:spPr>
      </p:cxnSp>
      <p:sp>
        <p:nvSpPr>
          <p:cNvPr id="78" name="矩形 77"/>
          <p:cNvSpPr/>
          <p:nvPr/>
        </p:nvSpPr>
        <p:spPr>
          <a:xfrm>
            <a:off x="7728456" y="1952438"/>
            <a:ext cx="2688024" cy="707886"/>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79" name="矩形 78"/>
          <p:cNvSpPr/>
          <p:nvPr/>
        </p:nvSpPr>
        <p:spPr>
          <a:xfrm>
            <a:off x="7728456" y="3182862"/>
            <a:ext cx="2688024" cy="707886"/>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80" name="矩形 79"/>
          <p:cNvSpPr/>
          <p:nvPr/>
        </p:nvSpPr>
        <p:spPr>
          <a:xfrm>
            <a:off x="7728456" y="4361221"/>
            <a:ext cx="2688024" cy="707886"/>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
        <p:nvSpPr>
          <p:cNvPr id="81" name="矩形 80"/>
          <p:cNvSpPr/>
          <p:nvPr/>
        </p:nvSpPr>
        <p:spPr>
          <a:xfrm>
            <a:off x="7728456" y="5529811"/>
            <a:ext cx="2688024" cy="707886"/>
          </a:xfrm>
          <a:prstGeom prst="rect">
            <a:avLst/>
          </a:prstGeom>
        </p:spPr>
        <p:txBody>
          <a:bodyPr wrap="square">
            <a:spAutoFit/>
          </a:bodyPr>
          <a:lstStyle/>
          <a:p>
            <a:pPr algn="just">
              <a:lnSpc>
                <a:spcPts val="1600"/>
              </a:lnSpc>
            </a:pPr>
            <a:r>
              <a:rPr lang="zh-CN" altLang="en-US" sz="1335" dirty="0">
                <a:latin typeface="微软雅黑" panose="020B0503020204020204" pitchFamily="34" charset="-122"/>
                <a:ea typeface="微软雅黑" panose="020B0503020204020204" pitchFamily="34" charset="-122"/>
              </a:rPr>
              <a:t>随着计算机技术的发展及印刷技术的进步，平面设计在视觉感观领域的表现和应用也越来越丰富。</a:t>
            </a: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right)">
                                          <p:cBhvr>
                                            <p:cTn id="12" dur="400"/>
                                            <p:tgtEl>
                                              <p:spTgt spid="56"/>
                                            </p:tgtEl>
                                          </p:cBhvr>
                                        </p:animEffect>
                                      </p:childTnLst>
                                    </p:cTn>
                                  </p:par>
                                  <p:par>
                                    <p:cTn id="13" presetID="22" presetClass="entr" presetSubtype="8"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left)">
                                          <p:cBhvr>
                                            <p:cTn id="15" dur="400"/>
                                            <p:tgtEl>
                                              <p:spTgt spid="5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400"/>
                                            <p:tgtEl>
                                              <p:spTgt spid="5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down)">
                                          <p:cBhvr>
                                            <p:cTn id="22" dur="400"/>
                                            <p:tgtEl>
                                              <p:spTgt spid="51"/>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400"/>
                                            <p:tgtEl>
                                              <p:spTgt spid="63"/>
                                            </p:tgtEl>
                                          </p:cBhvr>
                                        </p:animEffect>
                                      </p:childTnLst>
                                    </p:cTn>
                                  </p:par>
                                  <p:par>
                                    <p:cTn id="27" presetID="22" presetClass="entr" presetSubtype="8"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wipe(left)">
                                          <p:cBhvr>
                                            <p:cTn id="29" dur="400"/>
                                            <p:tgtEl>
                                              <p:spTgt spid="60"/>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up)">
                                          <p:cBhvr>
                                            <p:cTn id="33" dur="400"/>
                                            <p:tgtEl>
                                              <p:spTgt spid="52"/>
                                            </p:tgtEl>
                                          </p:cBhvr>
                                        </p:animEffect>
                                      </p:childTnLst>
                                    </p:cTn>
                                  </p:par>
                                </p:childTnLst>
                              </p:cTn>
                            </p:par>
                            <p:par>
                              <p:cTn id="34" fill="hold">
                                <p:stCondLst>
                                  <p:cond delay="3000"/>
                                </p:stCondLst>
                                <p:childTnLst>
                                  <p:par>
                                    <p:cTn id="35" presetID="12" presetClass="entr" presetSubtype="1"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400"/>
                                            <p:tgtEl>
                                              <p:spTgt spid="66"/>
                                            </p:tgtEl>
                                            <p:attrNameLst>
                                              <p:attrName>ppt_y</p:attrName>
                                            </p:attrNameLst>
                                          </p:cBhvr>
                                          <p:tavLst>
                                            <p:tav tm="0">
                                              <p:val>
                                                <p:strVal val="#ppt_y-#ppt_h*1.125000"/>
                                              </p:val>
                                            </p:tav>
                                            <p:tav tm="100000">
                                              <p:val>
                                                <p:strVal val="#ppt_y"/>
                                              </p:val>
                                            </p:tav>
                                          </p:tavLst>
                                        </p:anim>
                                        <p:animEffect transition="in" filter="wipe(down)">
                                          <p:cBhvr>
                                            <p:cTn id="38" dur="400"/>
                                            <p:tgtEl>
                                              <p:spTgt spid="66"/>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400"/>
                                            <p:tgtEl>
                                              <p:spTgt spid="67"/>
                                            </p:tgtEl>
                                            <p:attrNameLst>
                                              <p:attrName>ppt_y</p:attrName>
                                            </p:attrNameLst>
                                          </p:cBhvr>
                                          <p:tavLst>
                                            <p:tav tm="0">
                                              <p:val>
                                                <p:strVal val="#ppt_y-#ppt_h*1.125000"/>
                                              </p:val>
                                            </p:tav>
                                            <p:tav tm="100000">
                                              <p:val>
                                                <p:strVal val="#ppt_y"/>
                                              </p:val>
                                            </p:tav>
                                          </p:tavLst>
                                        </p:anim>
                                        <p:animEffect transition="in" filter="wipe(down)">
                                          <p:cBhvr>
                                            <p:cTn id="42" dur="400"/>
                                            <p:tgtEl>
                                              <p:spTgt spid="67"/>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anim calcmode="lin" valueType="num">
                                          <p:cBhvr additive="base">
                                            <p:cTn id="45" dur="400"/>
                                            <p:tgtEl>
                                              <p:spTgt spid="68"/>
                                            </p:tgtEl>
                                            <p:attrNameLst>
                                              <p:attrName>ppt_y</p:attrName>
                                            </p:attrNameLst>
                                          </p:cBhvr>
                                          <p:tavLst>
                                            <p:tav tm="0">
                                              <p:val>
                                                <p:strVal val="#ppt_y-#ppt_h*1.125000"/>
                                              </p:val>
                                            </p:tav>
                                            <p:tav tm="100000">
                                              <p:val>
                                                <p:strVal val="#ppt_y"/>
                                              </p:val>
                                            </p:tav>
                                          </p:tavLst>
                                        </p:anim>
                                        <p:animEffect transition="in" filter="wipe(down)">
                                          <p:cBhvr>
                                            <p:cTn id="46" dur="400"/>
                                            <p:tgtEl>
                                              <p:spTgt spid="68"/>
                                            </p:tgtEl>
                                          </p:cBhvr>
                                        </p:animEffect>
                                      </p:childTnLst>
                                    </p:cTn>
                                  </p:par>
                                  <p:par>
                                    <p:cTn id="47" presetID="12" presetClass="entr" presetSubtype="1"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anim calcmode="lin" valueType="num">
                                          <p:cBhvr additive="base">
                                            <p:cTn id="49" dur="400"/>
                                            <p:tgtEl>
                                              <p:spTgt spid="69"/>
                                            </p:tgtEl>
                                            <p:attrNameLst>
                                              <p:attrName>ppt_y</p:attrName>
                                            </p:attrNameLst>
                                          </p:cBhvr>
                                          <p:tavLst>
                                            <p:tav tm="0">
                                              <p:val>
                                                <p:strVal val="#ppt_y-#ppt_h*1.125000"/>
                                              </p:val>
                                            </p:tav>
                                            <p:tav tm="100000">
                                              <p:val>
                                                <p:strVal val="#ppt_y"/>
                                              </p:val>
                                            </p:tav>
                                          </p:tavLst>
                                        </p:anim>
                                        <p:animEffect transition="in" filter="wipe(down)">
                                          <p:cBhvr>
                                            <p:cTn id="50" dur="400"/>
                                            <p:tgtEl>
                                              <p:spTgt spid="69"/>
                                            </p:tgtEl>
                                          </p:cBhvr>
                                        </p:animEffect>
                                      </p:childTnLst>
                                    </p:cTn>
                                  </p:par>
                                </p:childTnLst>
                              </p:cTn>
                            </p:par>
                            <p:par>
                              <p:cTn id="51" fill="hold">
                                <p:stCondLst>
                                  <p:cond delay="3500"/>
                                </p:stCondLst>
                                <p:childTnLst>
                                  <p:par>
                                    <p:cTn id="52" presetID="2" presetClass="entr" presetSubtype="8" fill="hold" grpId="0" nodeType="afterEffect" p14:presetBounceEnd="47000">
                                      <p:stCondLst>
                                        <p:cond delay="0"/>
                                      </p:stCondLst>
                                      <p:childTnLst>
                                        <p:set>
                                          <p:cBhvr>
                                            <p:cTn id="53" dur="1" fill="hold">
                                              <p:stCondLst>
                                                <p:cond delay="0"/>
                                              </p:stCondLst>
                                            </p:cTn>
                                            <p:tgtEl>
                                              <p:spTgt spid="70"/>
                                            </p:tgtEl>
                                            <p:attrNameLst>
                                              <p:attrName>style.visibility</p:attrName>
                                            </p:attrNameLst>
                                          </p:cBhvr>
                                          <p:to>
                                            <p:strVal val="visible"/>
                                          </p:to>
                                        </p:set>
                                        <p:anim calcmode="lin" valueType="num" p14:bounceEnd="47000">
                                          <p:cBhvr additive="base">
                                            <p:cTn id="54" dur="400" fill="hold"/>
                                            <p:tgtEl>
                                              <p:spTgt spid="70"/>
                                            </p:tgtEl>
                                            <p:attrNameLst>
                                              <p:attrName>ppt_x</p:attrName>
                                            </p:attrNameLst>
                                          </p:cBhvr>
                                          <p:tavLst>
                                            <p:tav tm="0">
                                              <p:val>
                                                <p:strVal val="0-#ppt_w/2"/>
                                              </p:val>
                                            </p:tav>
                                            <p:tav tm="100000">
                                              <p:val>
                                                <p:strVal val="#ppt_x"/>
                                              </p:val>
                                            </p:tav>
                                          </p:tavLst>
                                        </p:anim>
                                        <p:anim calcmode="lin" valueType="num" p14:bounceEnd="47000">
                                          <p:cBhvr additive="base">
                                            <p:cTn id="55" dur="400" fill="hold"/>
                                            <p:tgtEl>
                                              <p:spTgt spid="70"/>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14:presetBounceEnd="47000">
                                      <p:stCondLst>
                                        <p:cond delay="200"/>
                                      </p:stCondLst>
                                      <p:childTnLst>
                                        <p:set>
                                          <p:cBhvr>
                                            <p:cTn id="57" dur="1" fill="hold">
                                              <p:stCondLst>
                                                <p:cond delay="0"/>
                                              </p:stCondLst>
                                            </p:cTn>
                                            <p:tgtEl>
                                              <p:spTgt spid="71"/>
                                            </p:tgtEl>
                                            <p:attrNameLst>
                                              <p:attrName>style.visibility</p:attrName>
                                            </p:attrNameLst>
                                          </p:cBhvr>
                                          <p:to>
                                            <p:strVal val="visible"/>
                                          </p:to>
                                        </p:set>
                                        <p:anim calcmode="lin" valueType="num" p14:bounceEnd="47000">
                                          <p:cBhvr additive="base">
                                            <p:cTn id="58" dur="400" fill="hold"/>
                                            <p:tgtEl>
                                              <p:spTgt spid="71"/>
                                            </p:tgtEl>
                                            <p:attrNameLst>
                                              <p:attrName>ppt_x</p:attrName>
                                            </p:attrNameLst>
                                          </p:cBhvr>
                                          <p:tavLst>
                                            <p:tav tm="0">
                                              <p:val>
                                                <p:strVal val="0-#ppt_w/2"/>
                                              </p:val>
                                            </p:tav>
                                            <p:tav tm="100000">
                                              <p:val>
                                                <p:strVal val="#ppt_x"/>
                                              </p:val>
                                            </p:tav>
                                          </p:tavLst>
                                        </p:anim>
                                        <p:anim calcmode="lin" valueType="num" p14:bounceEnd="47000">
                                          <p:cBhvr additive="base">
                                            <p:cTn id="59" dur="400" fill="hold"/>
                                            <p:tgtEl>
                                              <p:spTgt spid="7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14:presetBounceEnd="47000">
                                      <p:stCondLst>
                                        <p:cond delay="400"/>
                                      </p:stCondLst>
                                      <p:childTnLst>
                                        <p:set>
                                          <p:cBhvr>
                                            <p:cTn id="61" dur="1" fill="hold">
                                              <p:stCondLst>
                                                <p:cond delay="0"/>
                                              </p:stCondLst>
                                            </p:cTn>
                                            <p:tgtEl>
                                              <p:spTgt spid="72"/>
                                            </p:tgtEl>
                                            <p:attrNameLst>
                                              <p:attrName>style.visibility</p:attrName>
                                            </p:attrNameLst>
                                          </p:cBhvr>
                                          <p:to>
                                            <p:strVal val="visible"/>
                                          </p:to>
                                        </p:set>
                                        <p:anim calcmode="lin" valueType="num" p14:bounceEnd="47000">
                                          <p:cBhvr additive="base">
                                            <p:cTn id="62" dur="400" fill="hold"/>
                                            <p:tgtEl>
                                              <p:spTgt spid="72"/>
                                            </p:tgtEl>
                                            <p:attrNameLst>
                                              <p:attrName>ppt_x</p:attrName>
                                            </p:attrNameLst>
                                          </p:cBhvr>
                                          <p:tavLst>
                                            <p:tav tm="0">
                                              <p:val>
                                                <p:strVal val="0-#ppt_w/2"/>
                                              </p:val>
                                            </p:tav>
                                            <p:tav tm="100000">
                                              <p:val>
                                                <p:strVal val="#ppt_x"/>
                                              </p:val>
                                            </p:tav>
                                          </p:tavLst>
                                        </p:anim>
                                        <p:anim calcmode="lin" valueType="num" p14:bounceEnd="47000">
                                          <p:cBhvr additive="base">
                                            <p:cTn id="63" dur="400" fill="hold"/>
                                            <p:tgtEl>
                                              <p:spTgt spid="72"/>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14:presetBounceEnd="47000">
                                      <p:stCondLst>
                                        <p:cond delay="600"/>
                                      </p:stCondLst>
                                      <p:childTnLst>
                                        <p:set>
                                          <p:cBhvr>
                                            <p:cTn id="65" dur="1" fill="hold">
                                              <p:stCondLst>
                                                <p:cond delay="0"/>
                                              </p:stCondLst>
                                            </p:cTn>
                                            <p:tgtEl>
                                              <p:spTgt spid="73"/>
                                            </p:tgtEl>
                                            <p:attrNameLst>
                                              <p:attrName>style.visibility</p:attrName>
                                            </p:attrNameLst>
                                          </p:cBhvr>
                                          <p:to>
                                            <p:strVal val="visible"/>
                                          </p:to>
                                        </p:set>
                                        <p:anim calcmode="lin" valueType="num" p14:bounceEnd="47000">
                                          <p:cBhvr additive="base">
                                            <p:cTn id="66" dur="400" fill="hold"/>
                                            <p:tgtEl>
                                              <p:spTgt spid="73"/>
                                            </p:tgtEl>
                                            <p:attrNameLst>
                                              <p:attrName>ppt_x</p:attrName>
                                            </p:attrNameLst>
                                          </p:cBhvr>
                                          <p:tavLst>
                                            <p:tav tm="0">
                                              <p:val>
                                                <p:strVal val="0-#ppt_w/2"/>
                                              </p:val>
                                            </p:tav>
                                            <p:tav tm="100000">
                                              <p:val>
                                                <p:strVal val="#ppt_x"/>
                                              </p:val>
                                            </p:tav>
                                          </p:tavLst>
                                        </p:anim>
                                        <p:anim calcmode="lin" valueType="num" p14:bounceEnd="47000">
                                          <p:cBhvr additive="base">
                                            <p:cTn id="67" dur="400" fill="hold"/>
                                            <p:tgtEl>
                                              <p:spTgt spid="73"/>
                                            </p:tgtEl>
                                            <p:attrNameLst>
                                              <p:attrName>ppt_y</p:attrName>
                                            </p:attrNameLst>
                                          </p:cBhvr>
                                          <p:tavLst>
                                            <p:tav tm="0">
                                              <p:val>
                                                <p:strVal val="#ppt_y"/>
                                              </p:val>
                                            </p:tav>
                                            <p:tav tm="100000">
                                              <p:val>
                                                <p:strVal val="#ppt_y"/>
                                              </p:val>
                                            </p:tav>
                                          </p:tavLst>
                                        </p:anim>
                                      </p:childTnLst>
                                    </p:cTn>
                                  </p:par>
                                </p:childTnLst>
                              </p:cTn>
                            </p:par>
                            <p:par>
                              <p:cTn id="68" fill="hold">
                                <p:stCondLst>
                                  <p:cond delay="4000"/>
                                </p:stCondLst>
                                <p:childTnLst>
                                  <p:par>
                                    <p:cTn id="69" presetID="22" presetClass="entr" presetSubtype="8"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300"/>
                                            <p:tgtEl>
                                              <p:spTgt spid="74"/>
                                            </p:tgtEl>
                                          </p:cBhvr>
                                        </p:animEffect>
                                      </p:childTnLst>
                                    </p:cTn>
                                  </p:par>
                                  <p:par>
                                    <p:cTn id="72" presetID="22" presetClass="entr" presetSubtype="8" fill="hold" nodeType="withEffect">
                                      <p:stCondLst>
                                        <p:cond delay="100"/>
                                      </p:stCondLst>
                                      <p:childTnLst>
                                        <p:set>
                                          <p:cBhvr>
                                            <p:cTn id="73" dur="1" fill="hold">
                                              <p:stCondLst>
                                                <p:cond delay="0"/>
                                              </p:stCondLst>
                                            </p:cTn>
                                            <p:tgtEl>
                                              <p:spTgt spid="77"/>
                                            </p:tgtEl>
                                            <p:attrNameLst>
                                              <p:attrName>style.visibility</p:attrName>
                                            </p:attrNameLst>
                                          </p:cBhvr>
                                          <p:to>
                                            <p:strVal val="visible"/>
                                          </p:to>
                                        </p:set>
                                        <p:animEffect transition="in" filter="wipe(left)">
                                          <p:cBhvr>
                                            <p:cTn id="74" dur="300"/>
                                            <p:tgtEl>
                                              <p:spTgt spid="77"/>
                                            </p:tgtEl>
                                          </p:cBhvr>
                                        </p:animEffect>
                                      </p:childTnLst>
                                    </p:cTn>
                                  </p:par>
                                  <p:par>
                                    <p:cTn id="75" presetID="22" presetClass="entr" presetSubtype="8" fill="hold" nodeType="withEffect">
                                      <p:stCondLst>
                                        <p:cond delay="200"/>
                                      </p:stCondLst>
                                      <p:childTnLst>
                                        <p:set>
                                          <p:cBhvr>
                                            <p:cTn id="76" dur="1" fill="hold">
                                              <p:stCondLst>
                                                <p:cond delay="0"/>
                                              </p:stCondLst>
                                            </p:cTn>
                                            <p:tgtEl>
                                              <p:spTgt spid="76"/>
                                            </p:tgtEl>
                                            <p:attrNameLst>
                                              <p:attrName>style.visibility</p:attrName>
                                            </p:attrNameLst>
                                          </p:cBhvr>
                                          <p:to>
                                            <p:strVal val="visible"/>
                                          </p:to>
                                        </p:set>
                                        <p:animEffect transition="in" filter="wipe(left)">
                                          <p:cBhvr>
                                            <p:cTn id="77" dur="300"/>
                                            <p:tgtEl>
                                              <p:spTgt spid="76"/>
                                            </p:tgtEl>
                                          </p:cBhvr>
                                        </p:animEffect>
                                      </p:childTnLst>
                                    </p:cTn>
                                  </p:par>
                                  <p:par>
                                    <p:cTn id="78" presetID="22" presetClass="entr" presetSubtype="8" fill="hold" nodeType="withEffect">
                                      <p:stCondLst>
                                        <p:cond delay="300"/>
                                      </p:stCondLst>
                                      <p:childTnLst>
                                        <p:set>
                                          <p:cBhvr>
                                            <p:cTn id="79" dur="1" fill="hold">
                                              <p:stCondLst>
                                                <p:cond delay="0"/>
                                              </p:stCondLst>
                                            </p:cTn>
                                            <p:tgtEl>
                                              <p:spTgt spid="75"/>
                                            </p:tgtEl>
                                            <p:attrNameLst>
                                              <p:attrName>style.visibility</p:attrName>
                                            </p:attrNameLst>
                                          </p:cBhvr>
                                          <p:to>
                                            <p:strVal val="visible"/>
                                          </p:to>
                                        </p:set>
                                        <p:animEffect transition="in" filter="wipe(left)">
                                          <p:cBhvr>
                                            <p:cTn id="80" dur="300"/>
                                            <p:tgtEl>
                                              <p:spTgt spid="75"/>
                                            </p:tgtEl>
                                          </p:cBhvr>
                                        </p:animEffect>
                                      </p:childTnLst>
                                    </p:cTn>
                                  </p:par>
                                </p:childTnLst>
                              </p:cTn>
                            </p:par>
                            <p:par>
                              <p:cTn id="81" fill="hold">
                                <p:stCondLst>
                                  <p:cond delay="4500"/>
                                </p:stCondLst>
                                <p:childTnLst>
                                  <p:par>
                                    <p:cTn id="82" presetID="2" presetClass="entr" presetSubtype="2" fill="hold" grpId="0" nodeType="afterEffect" p14:presetBounceEnd="56000">
                                      <p:stCondLst>
                                        <p:cond delay="0"/>
                                      </p:stCondLst>
                                      <p:childTnLst>
                                        <p:set>
                                          <p:cBhvr>
                                            <p:cTn id="83" dur="1" fill="hold">
                                              <p:stCondLst>
                                                <p:cond delay="0"/>
                                              </p:stCondLst>
                                            </p:cTn>
                                            <p:tgtEl>
                                              <p:spTgt spid="78"/>
                                            </p:tgtEl>
                                            <p:attrNameLst>
                                              <p:attrName>style.visibility</p:attrName>
                                            </p:attrNameLst>
                                          </p:cBhvr>
                                          <p:to>
                                            <p:strVal val="visible"/>
                                          </p:to>
                                        </p:set>
                                        <p:anim calcmode="lin" valueType="num" p14:bounceEnd="56000">
                                          <p:cBhvr additive="base">
                                            <p:cTn id="84" dur="300" fill="hold"/>
                                            <p:tgtEl>
                                              <p:spTgt spid="78"/>
                                            </p:tgtEl>
                                            <p:attrNameLst>
                                              <p:attrName>ppt_x</p:attrName>
                                            </p:attrNameLst>
                                          </p:cBhvr>
                                          <p:tavLst>
                                            <p:tav tm="0">
                                              <p:val>
                                                <p:strVal val="1+#ppt_w/2"/>
                                              </p:val>
                                            </p:tav>
                                            <p:tav tm="100000">
                                              <p:val>
                                                <p:strVal val="#ppt_x"/>
                                              </p:val>
                                            </p:tav>
                                          </p:tavLst>
                                        </p:anim>
                                        <p:anim calcmode="lin" valueType="num" p14:bounceEnd="56000">
                                          <p:cBhvr additive="base">
                                            <p:cTn id="85" dur="300" fill="hold"/>
                                            <p:tgtEl>
                                              <p:spTgt spid="78"/>
                                            </p:tgtEl>
                                            <p:attrNameLst>
                                              <p:attrName>ppt_y</p:attrName>
                                            </p:attrNameLst>
                                          </p:cBhvr>
                                          <p:tavLst>
                                            <p:tav tm="0">
                                              <p:val>
                                                <p:strVal val="#ppt_y"/>
                                              </p:val>
                                            </p:tav>
                                            <p:tav tm="100000">
                                              <p:val>
                                                <p:strVal val="#ppt_y"/>
                                              </p:val>
                                            </p:tav>
                                          </p:tavLst>
                                        </p:anim>
                                      </p:childTnLst>
                                    </p:cTn>
                                  </p:par>
                                </p:childTnLst>
                              </p:cTn>
                            </p:par>
                            <p:par>
                              <p:cTn id="86" fill="hold">
                                <p:stCondLst>
                                  <p:cond delay="5000"/>
                                </p:stCondLst>
                                <p:childTnLst>
                                  <p:par>
                                    <p:cTn id="87" presetID="2" presetClass="entr" presetSubtype="2" fill="hold" grpId="0" nodeType="afterEffect" p14:presetBounceEnd="56000">
                                      <p:stCondLst>
                                        <p:cond delay="0"/>
                                      </p:stCondLst>
                                      <p:childTnLst>
                                        <p:set>
                                          <p:cBhvr>
                                            <p:cTn id="88" dur="1" fill="hold">
                                              <p:stCondLst>
                                                <p:cond delay="0"/>
                                              </p:stCondLst>
                                            </p:cTn>
                                            <p:tgtEl>
                                              <p:spTgt spid="79"/>
                                            </p:tgtEl>
                                            <p:attrNameLst>
                                              <p:attrName>style.visibility</p:attrName>
                                            </p:attrNameLst>
                                          </p:cBhvr>
                                          <p:to>
                                            <p:strVal val="visible"/>
                                          </p:to>
                                        </p:set>
                                        <p:anim calcmode="lin" valueType="num" p14:bounceEnd="56000">
                                          <p:cBhvr additive="base">
                                            <p:cTn id="89" dur="300" fill="hold"/>
                                            <p:tgtEl>
                                              <p:spTgt spid="79"/>
                                            </p:tgtEl>
                                            <p:attrNameLst>
                                              <p:attrName>ppt_x</p:attrName>
                                            </p:attrNameLst>
                                          </p:cBhvr>
                                          <p:tavLst>
                                            <p:tav tm="0">
                                              <p:val>
                                                <p:strVal val="1+#ppt_w/2"/>
                                              </p:val>
                                            </p:tav>
                                            <p:tav tm="100000">
                                              <p:val>
                                                <p:strVal val="#ppt_x"/>
                                              </p:val>
                                            </p:tav>
                                          </p:tavLst>
                                        </p:anim>
                                        <p:anim calcmode="lin" valueType="num" p14:bounceEnd="56000">
                                          <p:cBhvr additive="base">
                                            <p:cTn id="90" dur="300" fill="hold"/>
                                            <p:tgtEl>
                                              <p:spTgt spid="79"/>
                                            </p:tgtEl>
                                            <p:attrNameLst>
                                              <p:attrName>ppt_y</p:attrName>
                                            </p:attrNameLst>
                                          </p:cBhvr>
                                          <p:tavLst>
                                            <p:tav tm="0">
                                              <p:val>
                                                <p:strVal val="#ppt_y"/>
                                              </p:val>
                                            </p:tav>
                                            <p:tav tm="100000">
                                              <p:val>
                                                <p:strVal val="#ppt_y"/>
                                              </p:val>
                                            </p:tav>
                                          </p:tavLst>
                                        </p:anim>
                                      </p:childTnLst>
                                    </p:cTn>
                                  </p:par>
                                </p:childTnLst>
                              </p:cTn>
                            </p:par>
                            <p:par>
                              <p:cTn id="91" fill="hold">
                                <p:stCondLst>
                                  <p:cond delay="5500"/>
                                </p:stCondLst>
                                <p:childTnLst>
                                  <p:par>
                                    <p:cTn id="92" presetID="2" presetClass="entr" presetSubtype="2" fill="hold" grpId="0" nodeType="afterEffect" p14:presetBounceEnd="56000">
                                      <p:stCondLst>
                                        <p:cond delay="0"/>
                                      </p:stCondLst>
                                      <p:childTnLst>
                                        <p:set>
                                          <p:cBhvr>
                                            <p:cTn id="93" dur="1" fill="hold">
                                              <p:stCondLst>
                                                <p:cond delay="0"/>
                                              </p:stCondLst>
                                            </p:cTn>
                                            <p:tgtEl>
                                              <p:spTgt spid="80"/>
                                            </p:tgtEl>
                                            <p:attrNameLst>
                                              <p:attrName>style.visibility</p:attrName>
                                            </p:attrNameLst>
                                          </p:cBhvr>
                                          <p:to>
                                            <p:strVal val="visible"/>
                                          </p:to>
                                        </p:set>
                                        <p:anim calcmode="lin" valueType="num" p14:bounceEnd="56000">
                                          <p:cBhvr additive="base">
                                            <p:cTn id="94" dur="300" fill="hold"/>
                                            <p:tgtEl>
                                              <p:spTgt spid="80"/>
                                            </p:tgtEl>
                                            <p:attrNameLst>
                                              <p:attrName>ppt_x</p:attrName>
                                            </p:attrNameLst>
                                          </p:cBhvr>
                                          <p:tavLst>
                                            <p:tav tm="0">
                                              <p:val>
                                                <p:strVal val="1+#ppt_w/2"/>
                                              </p:val>
                                            </p:tav>
                                            <p:tav tm="100000">
                                              <p:val>
                                                <p:strVal val="#ppt_x"/>
                                              </p:val>
                                            </p:tav>
                                          </p:tavLst>
                                        </p:anim>
                                        <p:anim calcmode="lin" valueType="num" p14:bounceEnd="56000">
                                          <p:cBhvr additive="base">
                                            <p:cTn id="95" dur="300" fill="hold"/>
                                            <p:tgtEl>
                                              <p:spTgt spid="80"/>
                                            </p:tgtEl>
                                            <p:attrNameLst>
                                              <p:attrName>ppt_y</p:attrName>
                                            </p:attrNameLst>
                                          </p:cBhvr>
                                          <p:tavLst>
                                            <p:tav tm="0">
                                              <p:val>
                                                <p:strVal val="#ppt_y"/>
                                              </p:val>
                                            </p:tav>
                                            <p:tav tm="100000">
                                              <p:val>
                                                <p:strVal val="#ppt_y"/>
                                              </p:val>
                                            </p:tav>
                                          </p:tavLst>
                                        </p:anim>
                                      </p:childTnLst>
                                    </p:cTn>
                                  </p:par>
                                </p:childTnLst>
                              </p:cTn>
                            </p:par>
                            <p:par>
                              <p:cTn id="96" fill="hold">
                                <p:stCondLst>
                                  <p:cond delay="6000"/>
                                </p:stCondLst>
                                <p:childTnLst>
                                  <p:par>
                                    <p:cTn id="97" presetID="2" presetClass="entr" presetSubtype="2" fill="hold" grpId="0" nodeType="afterEffect" p14:presetBounceEnd="56000">
                                      <p:stCondLst>
                                        <p:cond delay="0"/>
                                      </p:stCondLst>
                                      <p:childTnLst>
                                        <p:set>
                                          <p:cBhvr>
                                            <p:cTn id="98" dur="1" fill="hold">
                                              <p:stCondLst>
                                                <p:cond delay="0"/>
                                              </p:stCondLst>
                                            </p:cTn>
                                            <p:tgtEl>
                                              <p:spTgt spid="81"/>
                                            </p:tgtEl>
                                            <p:attrNameLst>
                                              <p:attrName>style.visibility</p:attrName>
                                            </p:attrNameLst>
                                          </p:cBhvr>
                                          <p:to>
                                            <p:strVal val="visible"/>
                                          </p:to>
                                        </p:set>
                                        <p:anim calcmode="lin" valueType="num" p14:bounceEnd="56000">
                                          <p:cBhvr additive="base">
                                            <p:cTn id="99" dur="300" fill="hold"/>
                                            <p:tgtEl>
                                              <p:spTgt spid="81"/>
                                            </p:tgtEl>
                                            <p:attrNameLst>
                                              <p:attrName>ppt_x</p:attrName>
                                            </p:attrNameLst>
                                          </p:cBhvr>
                                          <p:tavLst>
                                            <p:tav tm="0">
                                              <p:val>
                                                <p:strVal val="1+#ppt_w/2"/>
                                              </p:val>
                                            </p:tav>
                                            <p:tav tm="100000">
                                              <p:val>
                                                <p:strVal val="#ppt_x"/>
                                              </p:val>
                                            </p:tav>
                                          </p:tavLst>
                                        </p:anim>
                                        <p:anim calcmode="lin" valueType="num" p14:bounceEnd="56000">
                                          <p:cBhvr additive="base">
                                            <p:cTn id="100" dur="3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0" grpId="0" animBg="1"/>
          <p:bldP spid="51" grpId="0" animBg="1"/>
          <p:bldP spid="52" grpId="0" animBg="1"/>
          <p:bldP spid="66" grpId="0" animBg="1"/>
          <p:bldP spid="67" grpId="0" animBg="1"/>
          <p:bldP spid="68" grpId="0" animBg="1"/>
          <p:bldP spid="69" grpId="0" animBg="1"/>
          <p:bldP spid="70" grpId="0"/>
          <p:bldP spid="71" grpId="0"/>
          <p:bldP spid="72" grpId="0"/>
          <p:bldP spid="73" grpId="0"/>
          <p:bldP spid="78" grpId="0"/>
          <p:bldP spid="79" grpId="0"/>
          <p:bldP spid="80" grpId="0"/>
          <p:bldP spid="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2"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right)">
                                          <p:cBhvr>
                                            <p:cTn id="12" dur="400"/>
                                            <p:tgtEl>
                                              <p:spTgt spid="56"/>
                                            </p:tgtEl>
                                          </p:cBhvr>
                                        </p:animEffect>
                                      </p:childTnLst>
                                    </p:cTn>
                                  </p:par>
                                  <p:par>
                                    <p:cTn id="13" presetID="22" presetClass="entr" presetSubtype="8"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left)">
                                          <p:cBhvr>
                                            <p:cTn id="15" dur="400"/>
                                            <p:tgtEl>
                                              <p:spTgt spid="5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400"/>
                                            <p:tgtEl>
                                              <p:spTgt spid="50"/>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wipe(down)">
                                          <p:cBhvr>
                                            <p:cTn id="22" dur="400"/>
                                            <p:tgtEl>
                                              <p:spTgt spid="51"/>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400"/>
                                            <p:tgtEl>
                                              <p:spTgt spid="63"/>
                                            </p:tgtEl>
                                          </p:cBhvr>
                                        </p:animEffect>
                                      </p:childTnLst>
                                    </p:cTn>
                                  </p:par>
                                  <p:par>
                                    <p:cTn id="27" presetID="22" presetClass="entr" presetSubtype="8"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wipe(left)">
                                          <p:cBhvr>
                                            <p:cTn id="29" dur="400"/>
                                            <p:tgtEl>
                                              <p:spTgt spid="60"/>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up)">
                                          <p:cBhvr>
                                            <p:cTn id="33" dur="400"/>
                                            <p:tgtEl>
                                              <p:spTgt spid="52"/>
                                            </p:tgtEl>
                                          </p:cBhvr>
                                        </p:animEffect>
                                      </p:childTnLst>
                                    </p:cTn>
                                  </p:par>
                                </p:childTnLst>
                              </p:cTn>
                            </p:par>
                            <p:par>
                              <p:cTn id="34" fill="hold">
                                <p:stCondLst>
                                  <p:cond delay="3000"/>
                                </p:stCondLst>
                                <p:childTnLst>
                                  <p:par>
                                    <p:cTn id="35" presetID="12" presetClass="entr" presetSubtype="1"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additive="base">
                                            <p:cTn id="37" dur="400"/>
                                            <p:tgtEl>
                                              <p:spTgt spid="66"/>
                                            </p:tgtEl>
                                            <p:attrNameLst>
                                              <p:attrName>ppt_y</p:attrName>
                                            </p:attrNameLst>
                                          </p:cBhvr>
                                          <p:tavLst>
                                            <p:tav tm="0">
                                              <p:val>
                                                <p:strVal val="#ppt_y-#ppt_h*1.125000"/>
                                              </p:val>
                                            </p:tav>
                                            <p:tav tm="100000">
                                              <p:val>
                                                <p:strVal val="#ppt_y"/>
                                              </p:val>
                                            </p:tav>
                                          </p:tavLst>
                                        </p:anim>
                                        <p:animEffect transition="in" filter="wipe(down)">
                                          <p:cBhvr>
                                            <p:cTn id="38" dur="400"/>
                                            <p:tgtEl>
                                              <p:spTgt spid="66"/>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400"/>
                                            <p:tgtEl>
                                              <p:spTgt spid="67"/>
                                            </p:tgtEl>
                                            <p:attrNameLst>
                                              <p:attrName>ppt_y</p:attrName>
                                            </p:attrNameLst>
                                          </p:cBhvr>
                                          <p:tavLst>
                                            <p:tav tm="0">
                                              <p:val>
                                                <p:strVal val="#ppt_y-#ppt_h*1.125000"/>
                                              </p:val>
                                            </p:tav>
                                            <p:tav tm="100000">
                                              <p:val>
                                                <p:strVal val="#ppt_y"/>
                                              </p:val>
                                            </p:tav>
                                          </p:tavLst>
                                        </p:anim>
                                        <p:animEffect transition="in" filter="wipe(down)">
                                          <p:cBhvr>
                                            <p:cTn id="42" dur="400"/>
                                            <p:tgtEl>
                                              <p:spTgt spid="67"/>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anim calcmode="lin" valueType="num">
                                          <p:cBhvr additive="base">
                                            <p:cTn id="45" dur="400"/>
                                            <p:tgtEl>
                                              <p:spTgt spid="68"/>
                                            </p:tgtEl>
                                            <p:attrNameLst>
                                              <p:attrName>ppt_y</p:attrName>
                                            </p:attrNameLst>
                                          </p:cBhvr>
                                          <p:tavLst>
                                            <p:tav tm="0">
                                              <p:val>
                                                <p:strVal val="#ppt_y-#ppt_h*1.125000"/>
                                              </p:val>
                                            </p:tav>
                                            <p:tav tm="100000">
                                              <p:val>
                                                <p:strVal val="#ppt_y"/>
                                              </p:val>
                                            </p:tav>
                                          </p:tavLst>
                                        </p:anim>
                                        <p:animEffect transition="in" filter="wipe(down)">
                                          <p:cBhvr>
                                            <p:cTn id="46" dur="400"/>
                                            <p:tgtEl>
                                              <p:spTgt spid="68"/>
                                            </p:tgtEl>
                                          </p:cBhvr>
                                        </p:animEffect>
                                      </p:childTnLst>
                                    </p:cTn>
                                  </p:par>
                                  <p:par>
                                    <p:cTn id="47" presetID="12" presetClass="entr" presetSubtype="1"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anim calcmode="lin" valueType="num">
                                          <p:cBhvr additive="base">
                                            <p:cTn id="49" dur="400"/>
                                            <p:tgtEl>
                                              <p:spTgt spid="69"/>
                                            </p:tgtEl>
                                            <p:attrNameLst>
                                              <p:attrName>ppt_y</p:attrName>
                                            </p:attrNameLst>
                                          </p:cBhvr>
                                          <p:tavLst>
                                            <p:tav tm="0">
                                              <p:val>
                                                <p:strVal val="#ppt_y-#ppt_h*1.125000"/>
                                              </p:val>
                                            </p:tav>
                                            <p:tav tm="100000">
                                              <p:val>
                                                <p:strVal val="#ppt_y"/>
                                              </p:val>
                                            </p:tav>
                                          </p:tavLst>
                                        </p:anim>
                                        <p:animEffect transition="in" filter="wipe(down)">
                                          <p:cBhvr>
                                            <p:cTn id="50" dur="400"/>
                                            <p:tgtEl>
                                              <p:spTgt spid="69"/>
                                            </p:tgtEl>
                                          </p:cBhvr>
                                        </p:animEffect>
                                      </p:childTnLst>
                                    </p:cTn>
                                  </p:par>
                                </p:childTnLst>
                              </p:cTn>
                            </p:par>
                            <p:par>
                              <p:cTn id="51" fill="hold">
                                <p:stCondLst>
                                  <p:cond delay="3500"/>
                                </p:stCondLst>
                                <p:childTnLst>
                                  <p:par>
                                    <p:cTn id="52" presetID="2" presetClass="entr" presetSubtype="8" fill="hold" grpId="0" nodeType="afterEffect">
                                      <p:stCondLst>
                                        <p:cond delay="0"/>
                                      </p:stCondLst>
                                      <p:childTnLst>
                                        <p:set>
                                          <p:cBhvr>
                                            <p:cTn id="53" dur="1" fill="hold">
                                              <p:stCondLst>
                                                <p:cond delay="0"/>
                                              </p:stCondLst>
                                            </p:cTn>
                                            <p:tgtEl>
                                              <p:spTgt spid="70"/>
                                            </p:tgtEl>
                                            <p:attrNameLst>
                                              <p:attrName>style.visibility</p:attrName>
                                            </p:attrNameLst>
                                          </p:cBhvr>
                                          <p:to>
                                            <p:strVal val="visible"/>
                                          </p:to>
                                        </p:set>
                                        <p:anim calcmode="lin" valueType="num">
                                          <p:cBhvr additive="base">
                                            <p:cTn id="54" dur="400" fill="hold"/>
                                            <p:tgtEl>
                                              <p:spTgt spid="70"/>
                                            </p:tgtEl>
                                            <p:attrNameLst>
                                              <p:attrName>ppt_x</p:attrName>
                                            </p:attrNameLst>
                                          </p:cBhvr>
                                          <p:tavLst>
                                            <p:tav tm="0">
                                              <p:val>
                                                <p:strVal val="0-#ppt_w/2"/>
                                              </p:val>
                                            </p:tav>
                                            <p:tav tm="100000">
                                              <p:val>
                                                <p:strVal val="#ppt_x"/>
                                              </p:val>
                                            </p:tav>
                                          </p:tavLst>
                                        </p:anim>
                                        <p:anim calcmode="lin" valueType="num">
                                          <p:cBhvr additive="base">
                                            <p:cTn id="55" dur="400" fill="hold"/>
                                            <p:tgtEl>
                                              <p:spTgt spid="70"/>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200"/>
                                      </p:stCondLst>
                                      <p:childTnLst>
                                        <p:set>
                                          <p:cBhvr>
                                            <p:cTn id="57" dur="1" fill="hold">
                                              <p:stCondLst>
                                                <p:cond delay="0"/>
                                              </p:stCondLst>
                                            </p:cTn>
                                            <p:tgtEl>
                                              <p:spTgt spid="71"/>
                                            </p:tgtEl>
                                            <p:attrNameLst>
                                              <p:attrName>style.visibility</p:attrName>
                                            </p:attrNameLst>
                                          </p:cBhvr>
                                          <p:to>
                                            <p:strVal val="visible"/>
                                          </p:to>
                                        </p:set>
                                        <p:anim calcmode="lin" valueType="num">
                                          <p:cBhvr additive="base">
                                            <p:cTn id="58" dur="400" fill="hold"/>
                                            <p:tgtEl>
                                              <p:spTgt spid="71"/>
                                            </p:tgtEl>
                                            <p:attrNameLst>
                                              <p:attrName>ppt_x</p:attrName>
                                            </p:attrNameLst>
                                          </p:cBhvr>
                                          <p:tavLst>
                                            <p:tav tm="0">
                                              <p:val>
                                                <p:strVal val="0-#ppt_w/2"/>
                                              </p:val>
                                            </p:tav>
                                            <p:tav tm="100000">
                                              <p:val>
                                                <p:strVal val="#ppt_x"/>
                                              </p:val>
                                            </p:tav>
                                          </p:tavLst>
                                        </p:anim>
                                        <p:anim calcmode="lin" valueType="num">
                                          <p:cBhvr additive="base">
                                            <p:cTn id="59" dur="400" fill="hold"/>
                                            <p:tgtEl>
                                              <p:spTgt spid="7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400"/>
                                      </p:stCondLst>
                                      <p:childTnLst>
                                        <p:set>
                                          <p:cBhvr>
                                            <p:cTn id="61" dur="1" fill="hold">
                                              <p:stCondLst>
                                                <p:cond delay="0"/>
                                              </p:stCondLst>
                                            </p:cTn>
                                            <p:tgtEl>
                                              <p:spTgt spid="72"/>
                                            </p:tgtEl>
                                            <p:attrNameLst>
                                              <p:attrName>style.visibility</p:attrName>
                                            </p:attrNameLst>
                                          </p:cBhvr>
                                          <p:to>
                                            <p:strVal val="visible"/>
                                          </p:to>
                                        </p:set>
                                        <p:anim calcmode="lin" valueType="num">
                                          <p:cBhvr additive="base">
                                            <p:cTn id="62" dur="400" fill="hold"/>
                                            <p:tgtEl>
                                              <p:spTgt spid="72"/>
                                            </p:tgtEl>
                                            <p:attrNameLst>
                                              <p:attrName>ppt_x</p:attrName>
                                            </p:attrNameLst>
                                          </p:cBhvr>
                                          <p:tavLst>
                                            <p:tav tm="0">
                                              <p:val>
                                                <p:strVal val="0-#ppt_w/2"/>
                                              </p:val>
                                            </p:tav>
                                            <p:tav tm="100000">
                                              <p:val>
                                                <p:strVal val="#ppt_x"/>
                                              </p:val>
                                            </p:tav>
                                          </p:tavLst>
                                        </p:anim>
                                        <p:anim calcmode="lin" valueType="num">
                                          <p:cBhvr additive="base">
                                            <p:cTn id="63" dur="400" fill="hold"/>
                                            <p:tgtEl>
                                              <p:spTgt spid="72"/>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600"/>
                                      </p:stCondLst>
                                      <p:childTnLst>
                                        <p:set>
                                          <p:cBhvr>
                                            <p:cTn id="65" dur="1" fill="hold">
                                              <p:stCondLst>
                                                <p:cond delay="0"/>
                                              </p:stCondLst>
                                            </p:cTn>
                                            <p:tgtEl>
                                              <p:spTgt spid="73"/>
                                            </p:tgtEl>
                                            <p:attrNameLst>
                                              <p:attrName>style.visibility</p:attrName>
                                            </p:attrNameLst>
                                          </p:cBhvr>
                                          <p:to>
                                            <p:strVal val="visible"/>
                                          </p:to>
                                        </p:set>
                                        <p:anim calcmode="lin" valueType="num">
                                          <p:cBhvr additive="base">
                                            <p:cTn id="66" dur="400" fill="hold"/>
                                            <p:tgtEl>
                                              <p:spTgt spid="73"/>
                                            </p:tgtEl>
                                            <p:attrNameLst>
                                              <p:attrName>ppt_x</p:attrName>
                                            </p:attrNameLst>
                                          </p:cBhvr>
                                          <p:tavLst>
                                            <p:tav tm="0">
                                              <p:val>
                                                <p:strVal val="0-#ppt_w/2"/>
                                              </p:val>
                                            </p:tav>
                                            <p:tav tm="100000">
                                              <p:val>
                                                <p:strVal val="#ppt_x"/>
                                              </p:val>
                                            </p:tav>
                                          </p:tavLst>
                                        </p:anim>
                                        <p:anim calcmode="lin" valueType="num">
                                          <p:cBhvr additive="base">
                                            <p:cTn id="67" dur="400" fill="hold"/>
                                            <p:tgtEl>
                                              <p:spTgt spid="73"/>
                                            </p:tgtEl>
                                            <p:attrNameLst>
                                              <p:attrName>ppt_y</p:attrName>
                                            </p:attrNameLst>
                                          </p:cBhvr>
                                          <p:tavLst>
                                            <p:tav tm="0">
                                              <p:val>
                                                <p:strVal val="#ppt_y"/>
                                              </p:val>
                                            </p:tav>
                                            <p:tav tm="100000">
                                              <p:val>
                                                <p:strVal val="#ppt_y"/>
                                              </p:val>
                                            </p:tav>
                                          </p:tavLst>
                                        </p:anim>
                                      </p:childTnLst>
                                    </p:cTn>
                                  </p:par>
                                </p:childTnLst>
                              </p:cTn>
                            </p:par>
                            <p:par>
                              <p:cTn id="68" fill="hold">
                                <p:stCondLst>
                                  <p:cond delay="4000"/>
                                </p:stCondLst>
                                <p:childTnLst>
                                  <p:par>
                                    <p:cTn id="69" presetID="22" presetClass="entr" presetSubtype="8"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wipe(left)">
                                          <p:cBhvr>
                                            <p:cTn id="71" dur="300"/>
                                            <p:tgtEl>
                                              <p:spTgt spid="74"/>
                                            </p:tgtEl>
                                          </p:cBhvr>
                                        </p:animEffect>
                                      </p:childTnLst>
                                    </p:cTn>
                                  </p:par>
                                  <p:par>
                                    <p:cTn id="72" presetID="22" presetClass="entr" presetSubtype="8" fill="hold" nodeType="withEffect">
                                      <p:stCondLst>
                                        <p:cond delay="100"/>
                                      </p:stCondLst>
                                      <p:childTnLst>
                                        <p:set>
                                          <p:cBhvr>
                                            <p:cTn id="73" dur="1" fill="hold">
                                              <p:stCondLst>
                                                <p:cond delay="0"/>
                                              </p:stCondLst>
                                            </p:cTn>
                                            <p:tgtEl>
                                              <p:spTgt spid="77"/>
                                            </p:tgtEl>
                                            <p:attrNameLst>
                                              <p:attrName>style.visibility</p:attrName>
                                            </p:attrNameLst>
                                          </p:cBhvr>
                                          <p:to>
                                            <p:strVal val="visible"/>
                                          </p:to>
                                        </p:set>
                                        <p:animEffect transition="in" filter="wipe(left)">
                                          <p:cBhvr>
                                            <p:cTn id="74" dur="300"/>
                                            <p:tgtEl>
                                              <p:spTgt spid="77"/>
                                            </p:tgtEl>
                                          </p:cBhvr>
                                        </p:animEffect>
                                      </p:childTnLst>
                                    </p:cTn>
                                  </p:par>
                                  <p:par>
                                    <p:cTn id="75" presetID="22" presetClass="entr" presetSubtype="8" fill="hold" nodeType="withEffect">
                                      <p:stCondLst>
                                        <p:cond delay="200"/>
                                      </p:stCondLst>
                                      <p:childTnLst>
                                        <p:set>
                                          <p:cBhvr>
                                            <p:cTn id="76" dur="1" fill="hold">
                                              <p:stCondLst>
                                                <p:cond delay="0"/>
                                              </p:stCondLst>
                                            </p:cTn>
                                            <p:tgtEl>
                                              <p:spTgt spid="76"/>
                                            </p:tgtEl>
                                            <p:attrNameLst>
                                              <p:attrName>style.visibility</p:attrName>
                                            </p:attrNameLst>
                                          </p:cBhvr>
                                          <p:to>
                                            <p:strVal val="visible"/>
                                          </p:to>
                                        </p:set>
                                        <p:animEffect transition="in" filter="wipe(left)">
                                          <p:cBhvr>
                                            <p:cTn id="77" dur="300"/>
                                            <p:tgtEl>
                                              <p:spTgt spid="76"/>
                                            </p:tgtEl>
                                          </p:cBhvr>
                                        </p:animEffect>
                                      </p:childTnLst>
                                    </p:cTn>
                                  </p:par>
                                  <p:par>
                                    <p:cTn id="78" presetID="22" presetClass="entr" presetSubtype="8" fill="hold" nodeType="withEffect">
                                      <p:stCondLst>
                                        <p:cond delay="300"/>
                                      </p:stCondLst>
                                      <p:childTnLst>
                                        <p:set>
                                          <p:cBhvr>
                                            <p:cTn id="79" dur="1" fill="hold">
                                              <p:stCondLst>
                                                <p:cond delay="0"/>
                                              </p:stCondLst>
                                            </p:cTn>
                                            <p:tgtEl>
                                              <p:spTgt spid="75"/>
                                            </p:tgtEl>
                                            <p:attrNameLst>
                                              <p:attrName>style.visibility</p:attrName>
                                            </p:attrNameLst>
                                          </p:cBhvr>
                                          <p:to>
                                            <p:strVal val="visible"/>
                                          </p:to>
                                        </p:set>
                                        <p:animEffect transition="in" filter="wipe(left)">
                                          <p:cBhvr>
                                            <p:cTn id="80" dur="300"/>
                                            <p:tgtEl>
                                              <p:spTgt spid="75"/>
                                            </p:tgtEl>
                                          </p:cBhvr>
                                        </p:animEffect>
                                      </p:childTnLst>
                                    </p:cTn>
                                  </p:par>
                                </p:childTnLst>
                              </p:cTn>
                            </p:par>
                            <p:par>
                              <p:cTn id="81" fill="hold">
                                <p:stCondLst>
                                  <p:cond delay="4500"/>
                                </p:stCondLst>
                                <p:childTnLst>
                                  <p:par>
                                    <p:cTn id="82" presetID="2" presetClass="entr" presetSubtype="2" fill="hold" grpId="0" nodeType="afterEffect">
                                      <p:stCondLst>
                                        <p:cond delay="0"/>
                                      </p:stCondLst>
                                      <p:childTnLst>
                                        <p:set>
                                          <p:cBhvr>
                                            <p:cTn id="83" dur="1" fill="hold">
                                              <p:stCondLst>
                                                <p:cond delay="0"/>
                                              </p:stCondLst>
                                            </p:cTn>
                                            <p:tgtEl>
                                              <p:spTgt spid="78"/>
                                            </p:tgtEl>
                                            <p:attrNameLst>
                                              <p:attrName>style.visibility</p:attrName>
                                            </p:attrNameLst>
                                          </p:cBhvr>
                                          <p:to>
                                            <p:strVal val="visible"/>
                                          </p:to>
                                        </p:set>
                                        <p:anim calcmode="lin" valueType="num">
                                          <p:cBhvr additive="base">
                                            <p:cTn id="84" dur="300" fill="hold"/>
                                            <p:tgtEl>
                                              <p:spTgt spid="78"/>
                                            </p:tgtEl>
                                            <p:attrNameLst>
                                              <p:attrName>ppt_x</p:attrName>
                                            </p:attrNameLst>
                                          </p:cBhvr>
                                          <p:tavLst>
                                            <p:tav tm="0">
                                              <p:val>
                                                <p:strVal val="1+#ppt_w/2"/>
                                              </p:val>
                                            </p:tav>
                                            <p:tav tm="100000">
                                              <p:val>
                                                <p:strVal val="#ppt_x"/>
                                              </p:val>
                                            </p:tav>
                                          </p:tavLst>
                                        </p:anim>
                                        <p:anim calcmode="lin" valueType="num">
                                          <p:cBhvr additive="base">
                                            <p:cTn id="85" dur="300" fill="hold"/>
                                            <p:tgtEl>
                                              <p:spTgt spid="78"/>
                                            </p:tgtEl>
                                            <p:attrNameLst>
                                              <p:attrName>ppt_y</p:attrName>
                                            </p:attrNameLst>
                                          </p:cBhvr>
                                          <p:tavLst>
                                            <p:tav tm="0">
                                              <p:val>
                                                <p:strVal val="#ppt_y"/>
                                              </p:val>
                                            </p:tav>
                                            <p:tav tm="100000">
                                              <p:val>
                                                <p:strVal val="#ppt_y"/>
                                              </p:val>
                                            </p:tav>
                                          </p:tavLst>
                                        </p:anim>
                                      </p:childTnLst>
                                    </p:cTn>
                                  </p:par>
                                </p:childTnLst>
                              </p:cTn>
                            </p:par>
                            <p:par>
                              <p:cTn id="86" fill="hold">
                                <p:stCondLst>
                                  <p:cond delay="5000"/>
                                </p:stCondLst>
                                <p:childTnLst>
                                  <p:par>
                                    <p:cTn id="87" presetID="2" presetClass="entr" presetSubtype="2" fill="hold" grpId="0" nodeType="afterEffect">
                                      <p:stCondLst>
                                        <p:cond delay="0"/>
                                      </p:stCondLst>
                                      <p:childTnLst>
                                        <p:set>
                                          <p:cBhvr>
                                            <p:cTn id="88" dur="1" fill="hold">
                                              <p:stCondLst>
                                                <p:cond delay="0"/>
                                              </p:stCondLst>
                                            </p:cTn>
                                            <p:tgtEl>
                                              <p:spTgt spid="79"/>
                                            </p:tgtEl>
                                            <p:attrNameLst>
                                              <p:attrName>style.visibility</p:attrName>
                                            </p:attrNameLst>
                                          </p:cBhvr>
                                          <p:to>
                                            <p:strVal val="visible"/>
                                          </p:to>
                                        </p:set>
                                        <p:anim calcmode="lin" valueType="num">
                                          <p:cBhvr additive="base">
                                            <p:cTn id="89" dur="300" fill="hold"/>
                                            <p:tgtEl>
                                              <p:spTgt spid="79"/>
                                            </p:tgtEl>
                                            <p:attrNameLst>
                                              <p:attrName>ppt_x</p:attrName>
                                            </p:attrNameLst>
                                          </p:cBhvr>
                                          <p:tavLst>
                                            <p:tav tm="0">
                                              <p:val>
                                                <p:strVal val="1+#ppt_w/2"/>
                                              </p:val>
                                            </p:tav>
                                            <p:tav tm="100000">
                                              <p:val>
                                                <p:strVal val="#ppt_x"/>
                                              </p:val>
                                            </p:tav>
                                          </p:tavLst>
                                        </p:anim>
                                        <p:anim calcmode="lin" valueType="num">
                                          <p:cBhvr additive="base">
                                            <p:cTn id="90" dur="300" fill="hold"/>
                                            <p:tgtEl>
                                              <p:spTgt spid="79"/>
                                            </p:tgtEl>
                                            <p:attrNameLst>
                                              <p:attrName>ppt_y</p:attrName>
                                            </p:attrNameLst>
                                          </p:cBhvr>
                                          <p:tavLst>
                                            <p:tav tm="0">
                                              <p:val>
                                                <p:strVal val="#ppt_y"/>
                                              </p:val>
                                            </p:tav>
                                            <p:tav tm="100000">
                                              <p:val>
                                                <p:strVal val="#ppt_y"/>
                                              </p:val>
                                            </p:tav>
                                          </p:tavLst>
                                        </p:anim>
                                      </p:childTnLst>
                                    </p:cTn>
                                  </p:par>
                                </p:childTnLst>
                              </p:cTn>
                            </p:par>
                            <p:par>
                              <p:cTn id="91" fill="hold">
                                <p:stCondLst>
                                  <p:cond delay="5500"/>
                                </p:stCondLst>
                                <p:childTnLst>
                                  <p:par>
                                    <p:cTn id="92" presetID="2" presetClass="entr" presetSubtype="2" fill="hold" grpId="0" nodeType="afterEffect">
                                      <p:stCondLst>
                                        <p:cond delay="0"/>
                                      </p:stCondLst>
                                      <p:childTnLst>
                                        <p:set>
                                          <p:cBhvr>
                                            <p:cTn id="93" dur="1" fill="hold">
                                              <p:stCondLst>
                                                <p:cond delay="0"/>
                                              </p:stCondLst>
                                            </p:cTn>
                                            <p:tgtEl>
                                              <p:spTgt spid="80"/>
                                            </p:tgtEl>
                                            <p:attrNameLst>
                                              <p:attrName>style.visibility</p:attrName>
                                            </p:attrNameLst>
                                          </p:cBhvr>
                                          <p:to>
                                            <p:strVal val="visible"/>
                                          </p:to>
                                        </p:set>
                                        <p:anim calcmode="lin" valueType="num">
                                          <p:cBhvr additive="base">
                                            <p:cTn id="94" dur="300" fill="hold"/>
                                            <p:tgtEl>
                                              <p:spTgt spid="80"/>
                                            </p:tgtEl>
                                            <p:attrNameLst>
                                              <p:attrName>ppt_x</p:attrName>
                                            </p:attrNameLst>
                                          </p:cBhvr>
                                          <p:tavLst>
                                            <p:tav tm="0">
                                              <p:val>
                                                <p:strVal val="1+#ppt_w/2"/>
                                              </p:val>
                                            </p:tav>
                                            <p:tav tm="100000">
                                              <p:val>
                                                <p:strVal val="#ppt_x"/>
                                              </p:val>
                                            </p:tav>
                                          </p:tavLst>
                                        </p:anim>
                                        <p:anim calcmode="lin" valueType="num">
                                          <p:cBhvr additive="base">
                                            <p:cTn id="95" dur="300" fill="hold"/>
                                            <p:tgtEl>
                                              <p:spTgt spid="80"/>
                                            </p:tgtEl>
                                            <p:attrNameLst>
                                              <p:attrName>ppt_y</p:attrName>
                                            </p:attrNameLst>
                                          </p:cBhvr>
                                          <p:tavLst>
                                            <p:tav tm="0">
                                              <p:val>
                                                <p:strVal val="#ppt_y"/>
                                              </p:val>
                                            </p:tav>
                                            <p:tav tm="100000">
                                              <p:val>
                                                <p:strVal val="#ppt_y"/>
                                              </p:val>
                                            </p:tav>
                                          </p:tavLst>
                                        </p:anim>
                                      </p:childTnLst>
                                    </p:cTn>
                                  </p:par>
                                </p:childTnLst>
                              </p:cTn>
                            </p:par>
                            <p:par>
                              <p:cTn id="96" fill="hold">
                                <p:stCondLst>
                                  <p:cond delay="6000"/>
                                </p:stCondLst>
                                <p:childTnLst>
                                  <p:par>
                                    <p:cTn id="97" presetID="2" presetClass="entr" presetSubtype="2" fill="hold" grpId="0" nodeType="afterEffect">
                                      <p:stCondLst>
                                        <p:cond delay="0"/>
                                      </p:stCondLst>
                                      <p:childTnLst>
                                        <p:set>
                                          <p:cBhvr>
                                            <p:cTn id="98" dur="1" fill="hold">
                                              <p:stCondLst>
                                                <p:cond delay="0"/>
                                              </p:stCondLst>
                                            </p:cTn>
                                            <p:tgtEl>
                                              <p:spTgt spid="81"/>
                                            </p:tgtEl>
                                            <p:attrNameLst>
                                              <p:attrName>style.visibility</p:attrName>
                                            </p:attrNameLst>
                                          </p:cBhvr>
                                          <p:to>
                                            <p:strVal val="visible"/>
                                          </p:to>
                                        </p:set>
                                        <p:anim calcmode="lin" valueType="num">
                                          <p:cBhvr additive="base">
                                            <p:cTn id="99" dur="300" fill="hold"/>
                                            <p:tgtEl>
                                              <p:spTgt spid="81"/>
                                            </p:tgtEl>
                                            <p:attrNameLst>
                                              <p:attrName>ppt_x</p:attrName>
                                            </p:attrNameLst>
                                          </p:cBhvr>
                                          <p:tavLst>
                                            <p:tav tm="0">
                                              <p:val>
                                                <p:strVal val="1+#ppt_w/2"/>
                                              </p:val>
                                            </p:tav>
                                            <p:tav tm="100000">
                                              <p:val>
                                                <p:strVal val="#ppt_x"/>
                                              </p:val>
                                            </p:tav>
                                          </p:tavLst>
                                        </p:anim>
                                        <p:anim calcmode="lin" valueType="num">
                                          <p:cBhvr additive="base">
                                            <p:cTn id="100" dur="3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0" grpId="0" animBg="1"/>
          <p:bldP spid="51" grpId="0" animBg="1"/>
          <p:bldP spid="52" grpId="0" animBg="1"/>
          <p:bldP spid="66" grpId="0" animBg="1"/>
          <p:bldP spid="67" grpId="0" animBg="1"/>
          <p:bldP spid="68" grpId="0" animBg="1"/>
          <p:bldP spid="69" grpId="0" animBg="1"/>
          <p:bldP spid="70" grpId="0"/>
          <p:bldP spid="71" grpId="0"/>
          <p:bldP spid="72" grpId="0"/>
          <p:bldP spid="73" grpId="0"/>
          <p:bldP spid="78" grpId="0"/>
          <p:bldP spid="79" grpId="0"/>
          <p:bldP spid="80" grpId="0"/>
          <p:bldP spid="81"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2"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27" name="椭圆 26"/>
          <p:cNvSpPr/>
          <p:nvPr/>
        </p:nvSpPr>
        <p:spPr>
          <a:xfrm>
            <a:off x="1143087" y="3644900"/>
            <a:ext cx="936000" cy="936000"/>
          </a:xfrm>
          <a:prstGeom prst="ellipse">
            <a:avLst/>
          </a:prstGeom>
          <a:solidFill>
            <a:srgbClr val="327827"/>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01</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28" name="椭圆 27"/>
          <p:cNvSpPr/>
          <p:nvPr/>
        </p:nvSpPr>
        <p:spPr>
          <a:xfrm>
            <a:off x="2937052" y="3644900"/>
            <a:ext cx="936000" cy="936000"/>
          </a:xfrm>
          <a:prstGeom prst="ellipse">
            <a:avLst/>
          </a:prstGeom>
          <a:solidFill>
            <a:srgbClr val="327827"/>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02</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29" name="椭圆 28"/>
          <p:cNvSpPr/>
          <p:nvPr/>
        </p:nvSpPr>
        <p:spPr>
          <a:xfrm>
            <a:off x="4731017" y="3644900"/>
            <a:ext cx="936000" cy="936000"/>
          </a:xfrm>
          <a:prstGeom prst="ellipse">
            <a:avLst/>
          </a:prstGeom>
          <a:solidFill>
            <a:srgbClr val="327827"/>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03</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30" name="椭圆 29"/>
          <p:cNvSpPr/>
          <p:nvPr/>
        </p:nvSpPr>
        <p:spPr>
          <a:xfrm>
            <a:off x="6524982" y="3644900"/>
            <a:ext cx="936000" cy="936000"/>
          </a:xfrm>
          <a:prstGeom prst="ellipse">
            <a:avLst/>
          </a:prstGeom>
          <a:solidFill>
            <a:srgbClr val="327827"/>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04</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31" name="椭圆 30"/>
          <p:cNvSpPr/>
          <p:nvPr/>
        </p:nvSpPr>
        <p:spPr>
          <a:xfrm>
            <a:off x="8318947" y="3644900"/>
            <a:ext cx="936000" cy="936000"/>
          </a:xfrm>
          <a:prstGeom prst="ellipse">
            <a:avLst/>
          </a:prstGeom>
          <a:solidFill>
            <a:srgbClr val="327827"/>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05</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32" name="椭圆 31"/>
          <p:cNvSpPr/>
          <p:nvPr/>
        </p:nvSpPr>
        <p:spPr>
          <a:xfrm>
            <a:off x="10112913" y="3644900"/>
            <a:ext cx="936000" cy="936000"/>
          </a:xfrm>
          <a:prstGeom prst="ellipse">
            <a:avLst/>
          </a:prstGeom>
          <a:solidFill>
            <a:srgbClr val="327827"/>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schemeClr val="bg1"/>
                </a:solidFill>
                <a:effectLst/>
                <a:uLnTx/>
                <a:uFillTx/>
                <a:cs typeface="+mn-ea"/>
                <a:sym typeface="+mn-lt"/>
              </a:rPr>
              <a:t>06</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grpSp>
        <p:nvGrpSpPr>
          <p:cNvPr id="33" name="组合 32"/>
          <p:cNvGrpSpPr/>
          <p:nvPr/>
        </p:nvGrpSpPr>
        <p:grpSpPr>
          <a:xfrm>
            <a:off x="1611087" y="3004457"/>
            <a:ext cx="8969826" cy="615043"/>
            <a:chOff x="1611087" y="3004457"/>
            <a:chExt cx="8969826" cy="914399"/>
          </a:xfrm>
        </p:grpSpPr>
        <p:cxnSp>
          <p:nvCxnSpPr>
            <p:cNvPr id="34" name="直接连接符 33"/>
            <p:cNvCxnSpPr/>
            <p:nvPr/>
          </p:nvCxnSpPr>
          <p:spPr>
            <a:xfrm flipH="1">
              <a:off x="1611087" y="3454400"/>
              <a:ext cx="8969826" cy="0"/>
            </a:xfrm>
            <a:prstGeom prst="line">
              <a:avLst/>
            </a:prstGeom>
            <a:noFill/>
            <a:ln w="15875" cap="rnd" cmpd="sng" algn="ctr">
              <a:solidFill>
                <a:schemeClr val="tx1">
                  <a:lumMod val="85000"/>
                  <a:lumOff val="15000"/>
                </a:schemeClr>
              </a:solidFill>
              <a:prstDash val="sysDot"/>
              <a:miter lim="800000"/>
            </a:ln>
            <a:effectLst/>
          </p:spPr>
        </p:cxnSp>
        <p:cxnSp>
          <p:nvCxnSpPr>
            <p:cNvPr id="35" name="直接连接符 34"/>
            <p:cNvCxnSpPr/>
            <p:nvPr/>
          </p:nvCxnSpPr>
          <p:spPr>
            <a:xfrm flipV="1">
              <a:off x="161108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36" name="直接连接符 35"/>
            <p:cNvCxnSpPr/>
            <p:nvPr/>
          </p:nvCxnSpPr>
          <p:spPr>
            <a:xfrm flipV="1">
              <a:off x="10580913"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37" name="直接连接符 36"/>
            <p:cNvCxnSpPr/>
            <p:nvPr/>
          </p:nvCxnSpPr>
          <p:spPr>
            <a:xfrm flipV="1">
              <a:off x="878694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38" name="直接连接符 37"/>
            <p:cNvCxnSpPr/>
            <p:nvPr/>
          </p:nvCxnSpPr>
          <p:spPr>
            <a:xfrm flipV="1">
              <a:off x="699298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39" name="直接连接符 38"/>
            <p:cNvCxnSpPr/>
            <p:nvPr/>
          </p:nvCxnSpPr>
          <p:spPr>
            <a:xfrm flipV="1">
              <a:off x="519901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40" name="直接连接符 39"/>
            <p:cNvCxnSpPr/>
            <p:nvPr/>
          </p:nvCxnSpPr>
          <p:spPr>
            <a:xfrm flipV="1">
              <a:off x="340505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41" name="直接连接符 40"/>
            <p:cNvCxnSpPr/>
            <p:nvPr/>
          </p:nvCxnSpPr>
          <p:spPr>
            <a:xfrm>
              <a:off x="6096000" y="3004457"/>
              <a:ext cx="0" cy="449943"/>
            </a:xfrm>
            <a:prstGeom prst="line">
              <a:avLst/>
            </a:prstGeom>
            <a:noFill/>
            <a:ln w="15875" cap="rnd" cmpd="sng" algn="ctr">
              <a:solidFill>
                <a:schemeClr val="tx1">
                  <a:lumMod val="85000"/>
                  <a:lumOff val="15000"/>
                </a:schemeClr>
              </a:solidFill>
              <a:prstDash val="sysDot"/>
              <a:miter lim="800000"/>
            </a:ln>
            <a:effectLst/>
          </p:spPr>
        </p:cxnSp>
      </p:grpSp>
      <p:grpSp>
        <p:nvGrpSpPr>
          <p:cNvPr id="42" name="组合 41"/>
          <p:cNvGrpSpPr/>
          <p:nvPr/>
        </p:nvGrpSpPr>
        <p:grpSpPr>
          <a:xfrm>
            <a:off x="5232400" y="1277256"/>
            <a:ext cx="1727200" cy="1727200"/>
            <a:chOff x="5232400" y="1277256"/>
            <a:chExt cx="1727200" cy="1727200"/>
          </a:xfrm>
        </p:grpSpPr>
        <p:sp>
          <p:nvSpPr>
            <p:cNvPr id="43" name="椭圆 42"/>
            <p:cNvSpPr/>
            <p:nvPr/>
          </p:nvSpPr>
          <p:spPr>
            <a:xfrm>
              <a:off x="5232400" y="1277256"/>
              <a:ext cx="1727200" cy="1727200"/>
            </a:xfrm>
            <a:prstGeom prst="ellipse">
              <a:avLst/>
            </a:prstGeom>
            <a:solidFill>
              <a:sysClr val="window" lastClr="FFFFFF">
                <a:lumMod val="95000"/>
                <a:alpha val="20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nvGrpSpPr>
            <p:cNvPr id="44" name="组合 43"/>
            <p:cNvGrpSpPr/>
            <p:nvPr/>
          </p:nvGrpSpPr>
          <p:grpSpPr>
            <a:xfrm>
              <a:off x="5428343" y="1473199"/>
              <a:ext cx="1335314" cy="1335314"/>
              <a:chOff x="5428343" y="1473199"/>
              <a:chExt cx="1335314" cy="1335314"/>
            </a:xfrm>
          </p:grpSpPr>
          <p:sp>
            <p:nvSpPr>
              <p:cNvPr id="45" name="椭圆 44"/>
              <p:cNvSpPr/>
              <p:nvPr/>
            </p:nvSpPr>
            <p:spPr>
              <a:xfrm>
                <a:off x="5428343" y="1473199"/>
                <a:ext cx="1335314" cy="1335314"/>
              </a:xfrm>
              <a:prstGeom prst="ellipse">
                <a:avLst/>
              </a:prstGeom>
              <a:solidFill>
                <a:srgbClr val="327827"/>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sp>
            <p:nvSpPr>
              <p:cNvPr id="46" name="Freeform 17"/>
              <p:cNvSpPr>
                <a:spLocks noEditPoints="1"/>
              </p:cNvSpPr>
              <p:nvPr/>
            </p:nvSpPr>
            <p:spPr bwMode="auto">
              <a:xfrm>
                <a:off x="5842000" y="1886856"/>
                <a:ext cx="508000" cy="508000"/>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grpSp>
      <p:grpSp>
        <p:nvGrpSpPr>
          <p:cNvPr id="47" name="组合 46"/>
          <p:cNvGrpSpPr/>
          <p:nvPr/>
        </p:nvGrpSpPr>
        <p:grpSpPr>
          <a:xfrm>
            <a:off x="680992" y="4668363"/>
            <a:ext cx="1860190" cy="1067485"/>
            <a:chOff x="2261504" y="1673330"/>
            <a:chExt cx="1860190" cy="1067485"/>
          </a:xfrm>
        </p:grpSpPr>
        <p:sp>
          <p:nvSpPr>
            <p:cNvPr id="48" name="矩形 47"/>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49" name="矩形 48"/>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50" name="组合 49"/>
          <p:cNvGrpSpPr/>
          <p:nvPr/>
        </p:nvGrpSpPr>
        <p:grpSpPr>
          <a:xfrm>
            <a:off x="2477894" y="4668363"/>
            <a:ext cx="1860190" cy="1067485"/>
            <a:chOff x="2261504" y="1673330"/>
            <a:chExt cx="1860190" cy="1067485"/>
          </a:xfrm>
        </p:grpSpPr>
        <p:sp>
          <p:nvSpPr>
            <p:cNvPr id="51" name="矩形 50"/>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52" name="矩形 51"/>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77" name="组合 76"/>
          <p:cNvGrpSpPr/>
          <p:nvPr/>
        </p:nvGrpSpPr>
        <p:grpSpPr>
          <a:xfrm>
            <a:off x="4274796" y="4668363"/>
            <a:ext cx="1860190" cy="1067485"/>
            <a:chOff x="2261504" y="1673330"/>
            <a:chExt cx="1860190" cy="1067485"/>
          </a:xfrm>
        </p:grpSpPr>
        <p:sp>
          <p:nvSpPr>
            <p:cNvPr id="78" name="矩形 77"/>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79" name="矩形 78"/>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0" name="组合 79"/>
          <p:cNvGrpSpPr/>
          <p:nvPr/>
        </p:nvGrpSpPr>
        <p:grpSpPr>
          <a:xfrm>
            <a:off x="6082331" y="4668363"/>
            <a:ext cx="1860190" cy="1067485"/>
            <a:chOff x="2261504" y="1673330"/>
            <a:chExt cx="1860190" cy="1067485"/>
          </a:xfrm>
        </p:grpSpPr>
        <p:sp>
          <p:nvSpPr>
            <p:cNvPr id="81" name="矩形 80"/>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2" name="矩形 81"/>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3" name="组合 82"/>
          <p:cNvGrpSpPr/>
          <p:nvPr/>
        </p:nvGrpSpPr>
        <p:grpSpPr>
          <a:xfrm>
            <a:off x="7953661" y="4668363"/>
            <a:ext cx="1860190" cy="1067485"/>
            <a:chOff x="2261504" y="1673330"/>
            <a:chExt cx="1860190" cy="1067485"/>
          </a:xfrm>
        </p:grpSpPr>
        <p:sp>
          <p:nvSpPr>
            <p:cNvPr id="84" name="矩形 83"/>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5" name="矩形 84"/>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6" name="组合 85"/>
          <p:cNvGrpSpPr/>
          <p:nvPr/>
        </p:nvGrpSpPr>
        <p:grpSpPr>
          <a:xfrm>
            <a:off x="9867522" y="4668363"/>
            <a:ext cx="1860190" cy="1067485"/>
            <a:chOff x="2261504" y="1673330"/>
            <a:chExt cx="1860190" cy="1067485"/>
          </a:xfrm>
        </p:grpSpPr>
        <p:sp>
          <p:nvSpPr>
            <p:cNvPr id="87" name="矩形 86"/>
            <p:cNvSpPr/>
            <p:nvPr/>
          </p:nvSpPr>
          <p:spPr>
            <a:xfrm>
              <a:off x="2293402" y="1673330"/>
              <a:ext cx="1796394" cy="646331"/>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8" name="矩形 87"/>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502"/>
                                        </p:tgtEl>
                                        <p:attrNameLst>
                                          <p:attrName>style.visibility</p:attrName>
                                        </p:attrNameLst>
                                      </p:cBhvr>
                                      <p:to>
                                        <p:strVal val="visible"/>
                                      </p:to>
                                    </p:set>
                                    <p:animEffect transition="in" filter="randombar(horizontal)">
                                      <p:cBhvr>
                                        <p:cTn id="7" dur="500"/>
                                        <p:tgtEl>
                                          <p:spTgt spid="20502"/>
                                        </p:tgtEl>
                                      </p:cBhvr>
                                    </p:animEffect>
                                  </p:childTnLst>
                                </p:cTn>
                              </p:par>
                            </p:childTnLst>
                          </p:cTn>
                        </p:par>
                        <p:par>
                          <p:cTn id="8" fill="hold">
                            <p:stCondLst>
                              <p:cond delay="500"/>
                            </p:stCondLst>
                            <p:childTnLst>
                              <p:par>
                                <p:cTn id="9" presetID="37"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1000"/>
                                        <p:tgtEl>
                                          <p:spTgt spid="42"/>
                                        </p:tgtEl>
                                      </p:cBhvr>
                                    </p:animEffect>
                                    <p:anim calcmode="lin" valueType="num">
                                      <p:cBhvr>
                                        <p:cTn id="12" dur="1000" fill="hold"/>
                                        <p:tgtEl>
                                          <p:spTgt spid="42"/>
                                        </p:tgtEl>
                                        <p:attrNameLst>
                                          <p:attrName>ppt_x</p:attrName>
                                        </p:attrNameLst>
                                      </p:cBhvr>
                                      <p:tavLst>
                                        <p:tav tm="0">
                                          <p:val>
                                            <p:strVal val="#ppt_x"/>
                                          </p:val>
                                        </p:tav>
                                        <p:tav tm="100000">
                                          <p:val>
                                            <p:strVal val="#ppt_x"/>
                                          </p:val>
                                        </p:tav>
                                      </p:tavLst>
                                    </p:anim>
                                    <p:anim calcmode="lin" valueType="num">
                                      <p:cBhvr>
                                        <p:cTn id="13" dur="900" decel="100000" fill="hold"/>
                                        <p:tgtEl>
                                          <p:spTgt spid="42"/>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up)">
                                      <p:cBhvr>
                                        <p:cTn id="18" dur="500"/>
                                        <p:tgtEl>
                                          <p:spTgt spid="33"/>
                                        </p:tgtEl>
                                      </p:cBhvr>
                                    </p:animEffect>
                                  </p:childTnLst>
                                </p:cTn>
                              </p:par>
                            </p:childTnLst>
                          </p:cTn>
                        </p:par>
                        <p:par>
                          <p:cTn id="19" fill="hold">
                            <p:stCondLst>
                              <p:cond delay="2000"/>
                            </p:stCondLst>
                            <p:childTnLst>
                              <p:par>
                                <p:cTn id="20" presetID="49" presetClass="entr" presetSubtype="0" decel="10000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750" fill="hold"/>
                                        <p:tgtEl>
                                          <p:spTgt spid="27"/>
                                        </p:tgtEl>
                                        <p:attrNameLst>
                                          <p:attrName>ppt_w</p:attrName>
                                        </p:attrNameLst>
                                      </p:cBhvr>
                                      <p:tavLst>
                                        <p:tav tm="0">
                                          <p:val>
                                            <p:fltVal val="0"/>
                                          </p:val>
                                        </p:tav>
                                        <p:tav tm="100000">
                                          <p:val>
                                            <p:strVal val="#ppt_w"/>
                                          </p:val>
                                        </p:tav>
                                      </p:tavLst>
                                    </p:anim>
                                    <p:anim calcmode="lin" valueType="num">
                                      <p:cBhvr>
                                        <p:cTn id="23" dur="750" fill="hold"/>
                                        <p:tgtEl>
                                          <p:spTgt spid="27"/>
                                        </p:tgtEl>
                                        <p:attrNameLst>
                                          <p:attrName>ppt_h</p:attrName>
                                        </p:attrNameLst>
                                      </p:cBhvr>
                                      <p:tavLst>
                                        <p:tav tm="0">
                                          <p:val>
                                            <p:fltVal val="0"/>
                                          </p:val>
                                        </p:tav>
                                        <p:tav tm="100000">
                                          <p:val>
                                            <p:strVal val="#ppt_h"/>
                                          </p:val>
                                        </p:tav>
                                      </p:tavLst>
                                    </p:anim>
                                    <p:anim calcmode="lin" valueType="num">
                                      <p:cBhvr>
                                        <p:cTn id="24" dur="750" fill="hold"/>
                                        <p:tgtEl>
                                          <p:spTgt spid="27"/>
                                        </p:tgtEl>
                                        <p:attrNameLst>
                                          <p:attrName>style.rotation</p:attrName>
                                        </p:attrNameLst>
                                      </p:cBhvr>
                                      <p:tavLst>
                                        <p:tav tm="0">
                                          <p:val>
                                            <p:fltVal val="360"/>
                                          </p:val>
                                        </p:tav>
                                        <p:tav tm="100000">
                                          <p:val>
                                            <p:fltVal val="0"/>
                                          </p:val>
                                        </p:tav>
                                      </p:tavLst>
                                    </p:anim>
                                    <p:animEffect transition="in" filter="fade">
                                      <p:cBhvr>
                                        <p:cTn id="25" dur="750"/>
                                        <p:tgtEl>
                                          <p:spTgt spid="27"/>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 calcmode="lin" valueType="num">
                                      <p:cBhvr>
                                        <p:cTn id="28" dur="750" fill="hold"/>
                                        <p:tgtEl>
                                          <p:spTgt spid="28"/>
                                        </p:tgtEl>
                                        <p:attrNameLst>
                                          <p:attrName>ppt_w</p:attrName>
                                        </p:attrNameLst>
                                      </p:cBhvr>
                                      <p:tavLst>
                                        <p:tav tm="0">
                                          <p:val>
                                            <p:fltVal val="0"/>
                                          </p:val>
                                        </p:tav>
                                        <p:tav tm="100000">
                                          <p:val>
                                            <p:strVal val="#ppt_w"/>
                                          </p:val>
                                        </p:tav>
                                      </p:tavLst>
                                    </p:anim>
                                    <p:anim calcmode="lin" valueType="num">
                                      <p:cBhvr>
                                        <p:cTn id="29" dur="750" fill="hold"/>
                                        <p:tgtEl>
                                          <p:spTgt spid="28"/>
                                        </p:tgtEl>
                                        <p:attrNameLst>
                                          <p:attrName>ppt_h</p:attrName>
                                        </p:attrNameLst>
                                      </p:cBhvr>
                                      <p:tavLst>
                                        <p:tav tm="0">
                                          <p:val>
                                            <p:fltVal val="0"/>
                                          </p:val>
                                        </p:tav>
                                        <p:tav tm="100000">
                                          <p:val>
                                            <p:strVal val="#ppt_h"/>
                                          </p:val>
                                        </p:tav>
                                      </p:tavLst>
                                    </p:anim>
                                    <p:anim calcmode="lin" valueType="num">
                                      <p:cBhvr>
                                        <p:cTn id="30" dur="750" fill="hold"/>
                                        <p:tgtEl>
                                          <p:spTgt spid="28"/>
                                        </p:tgtEl>
                                        <p:attrNameLst>
                                          <p:attrName>style.rotation</p:attrName>
                                        </p:attrNameLst>
                                      </p:cBhvr>
                                      <p:tavLst>
                                        <p:tav tm="0">
                                          <p:val>
                                            <p:fltVal val="360"/>
                                          </p:val>
                                        </p:tav>
                                        <p:tav tm="100000">
                                          <p:val>
                                            <p:fltVal val="0"/>
                                          </p:val>
                                        </p:tav>
                                      </p:tavLst>
                                    </p:anim>
                                    <p:animEffect transition="in" filter="fade">
                                      <p:cBhvr>
                                        <p:cTn id="31" dur="750"/>
                                        <p:tgtEl>
                                          <p:spTgt spid="28"/>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750" fill="hold"/>
                                        <p:tgtEl>
                                          <p:spTgt spid="29"/>
                                        </p:tgtEl>
                                        <p:attrNameLst>
                                          <p:attrName>ppt_w</p:attrName>
                                        </p:attrNameLst>
                                      </p:cBhvr>
                                      <p:tavLst>
                                        <p:tav tm="0">
                                          <p:val>
                                            <p:fltVal val="0"/>
                                          </p:val>
                                        </p:tav>
                                        <p:tav tm="100000">
                                          <p:val>
                                            <p:strVal val="#ppt_w"/>
                                          </p:val>
                                        </p:tav>
                                      </p:tavLst>
                                    </p:anim>
                                    <p:anim calcmode="lin" valueType="num">
                                      <p:cBhvr>
                                        <p:cTn id="35" dur="750" fill="hold"/>
                                        <p:tgtEl>
                                          <p:spTgt spid="29"/>
                                        </p:tgtEl>
                                        <p:attrNameLst>
                                          <p:attrName>ppt_h</p:attrName>
                                        </p:attrNameLst>
                                      </p:cBhvr>
                                      <p:tavLst>
                                        <p:tav tm="0">
                                          <p:val>
                                            <p:fltVal val="0"/>
                                          </p:val>
                                        </p:tav>
                                        <p:tav tm="100000">
                                          <p:val>
                                            <p:strVal val="#ppt_h"/>
                                          </p:val>
                                        </p:tav>
                                      </p:tavLst>
                                    </p:anim>
                                    <p:anim calcmode="lin" valueType="num">
                                      <p:cBhvr>
                                        <p:cTn id="36" dur="750" fill="hold"/>
                                        <p:tgtEl>
                                          <p:spTgt spid="29"/>
                                        </p:tgtEl>
                                        <p:attrNameLst>
                                          <p:attrName>style.rotation</p:attrName>
                                        </p:attrNameLst>
                                      </p:cBhvr>
                                      <p:tavLst>
                                        <p:tav tm="0">
                                          <p:val>
                                            <p:fltVal val="360"/>
                                          </p:val>
                                        </p:tav>
                                        <p:tav tm="100000">
                                          <p:val>
                                            <p:fltVal val="0"/>
                                          </p:val>
                                        </p:tav>
                                      </p:tavLst>
                                    </p:anim>
                                    <p:animEffect transition="in" filter="fade">
                                      <p:cBhvr>
                                        <p:cTn id="37" dur="750"/>
                                        <p:tgtEl>
                                          <p:spTgt spid="29"/>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p:cTn id="40" dur="750" fill="hold"/>
                                        <p:tgtEl>
                                          <p:spTgt spid="30"/>
                                        </p:tgtEl>
                                        <p:attrNameLst>
                                          <p:attrName>ppt_w</p:attrName>
                                        </p:attrNameLst>
                                      </p:cBhvr>
                                      <p:tavLst>
                                        <p:tav tm="0">
                                          <p:val>
                                            <p:fltVal val="0"/>
                                          </p:val>
                                        </p:tav>
                                        <p:tav tm="100000">
                                          <p:val>
                                            <p:strVal val="#ppt_w"/>
                                          </p:val>
                                        </p:tav>
                                      </p:tavLst>
                                    </p:anim>
                                    <p:anim calcmode="lin" valueType="num">
                                      <p:cBhvr>
                                        <p:cTn id="41" dur="750" fill="hold"/>
                                        <p:tgtEl>
                                          <p:spTgt spid="30"/>
                                        </p:tgtEl>
                                        <p:attrNameLst>
                                          <p:attrName>ppt_h</p:attrName>
                                        </p:attrNameLst>
                                      </p:cBhvr>
                                      <p:tavLst>
                                        <p:tav tm="0">
                                          <p:val>
                                            <p:fltVal val="0"/>
                                          </p:val>
                                        </p:tav>
                                        <p:tav tm="100000">
                                          <p:val>
                                            <p:strVal val="#ppt_h"/>
                                          </p:val>
                                        </p:tav>
                                      </p:tavLst>
                                    </p:anim>
                                    <p:anim calcmode="lin" valueType="num">
                                      <p:cBhvr>
                                        <p:cTn id="42" dur="750" fill="hold"/>
                                        <p:tgtEl>
                                          <p:spTgt spid="30"/>
                                        </p:tgtEl>
                                        <p:attrNameLst>
                                          <p:attrName>style.rotation</p:attrName>
                                        </p:attrNameLst>
                                      </p:cBhvr>
                                      <p:tavLst>
                                        <p:tav tm="0">
                                          <p:val>
                                            <p:fltVal val="360"/>
                                          </p:val>
                                        </p:tav>
                                        <p:tav tm="100000">
                                          <p:val>
                                            <p:fltVal val="0"/>
                                          </p:val>
                                        </p:tav>
                                      </p:tavLst>
                                    </p:anim>
                                    <p:animEffect transition="in" filter="fade">
                                      <p:cBhvr>
                                        <p:cTn id="43" dur="750"/>
                                        <p:tgtEl>
                                          <p:spTgt spid="30"/>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p:cTn id="46" dur="750" fill="hold"/>
                                        <p:tgtEl>
                                          <p:spTgt spid="31"/>
                                        </p:tgtEl>
                                        <p:attrNameLst>
                                          <p:attrName>ppt_w</p:attrName>
                                        </p:attrNameLst>
                                      </p:cBhvr>
                                      <p:tavLst>
                                        <p:tav tm="0">
                                          <p:val>
                                            <p:fltVal val="0"/>
                                          </p:val>
                                        </p:tav>
                                        <p:tav tm="100000">
                                          <p:val>
                                            <p:strVal val="#ppt_w"/>
                                          </p:val>
                                        </p:tav>
                                      </p:tavLst>
                                    </p:anim>
                                    <p:anim calcmode="lin" valueType="num">
                                      <p:cBhvr>
                                        <p:cTn id="47" dur="750" fill="hold"/>
                                        <p:tgtEl>
                                          <p:spTgt spid="31"/>
                                        </p:tgtEl>
                                        <p:attrNameLst>
                                          <p:attrName>ppt_h</p:attrName>
                                        </p:attrNameLst>
                                      </p:cBhvr>
                                      <p:tavLst>
                                        <p:tav tm="0">
                                          <p:val>
                                            <p:fltVal val="0"/>
                                          </p:val>
                                        </p:tav>
                                        <p:tav tm="100000">
                                          <p:val>
                                            <p:strVal val="#ppt_h"/>
                                          </p:val>
                                        </p:tav>
                                      </p:tavLst>
                                    </p:anim>
                                    <p:anim calcmode="lin" valueType="num">
                                      <p:cBhvr>
                                        <p:cTn id="48" dur="750" fill="hold"/>
                                        <p:tgtEl>
                                          <p:spTgt spid="31"/>
                                        </p:tgtEl>
                                        <p:attrNameLst>
                                          <p:attrName>style.rotation</p:attrName>
                                        </p:attrNameLst>
                                      </p:cBhvr>
                                      <p:tavLst>
                                        <p:tav tm="0">
                                          <p:val>
                                            <p:fltVal val="360"/>
                                          </p:val>
                                        </p:tav>
                                        <p:tav tm="100000">
                                          <p:val>
                                            <p:fltVal val="0"/>
                                          </p:val>
                                        </p:tav>
                                      </p:tavLst>
                                    </p:anim>
                                    <p:animEffect transition="in" filter="fade">
                                      <p:cBhvr>
                                        <p:cTn id="49" dur="750"/>
                                        <p:tgtEl>
                                          <p:spTgt spid="31"/>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750" fill="hold"/>
                                        <p:tgtEl>
                                          <p:spTgt spid="32"/>
                                        </p:tgtEl>
                                        <p:attrNameLst>
                                          <p:attrName>ppt_w</p:attrName>
                                        </p:attrNameLst>
                                      </p:cBhvr>
                                      <p:tavLst>
                                        <p:tav tm="0">
                                          <p:val>
                                            <p:fltVal val="0"/>
                                          </p:val>
                                        </p:tav>
                                        <p:tav tm="100000">
                                          <p:val>
                                            <p:strVal val="#ppt_w"/>
                                          </p:val>
                                        </p:tav>
                                      </p:tavLst>
                                    </p:anim>
                                    <p:anim calcmode="lin" valueType="num">
                                      <p:cBhvr>
                                        <p:cTn id="53" dur="750" fill="hold"/>
                                        <p:tgtEl>
                                          <p:spTgt spid="32"/>
                                        </p:tgtEl>
                                        <p:attrNameLst>
                                          <p:attrName>ppt_h</p:attrName>
                                        </p:attrNameLst>
                                      </p:cBhvr>
                                      <p:tavLst>
                                        <p:tav tm="0">
                                          <p:val>
                                            <p:fltVal val="0"/>
                                          </p:val>
                                        </p:tav>
                                        <p:tav tm="100000">
                                          <p:val>
                                            <p:strVal val="#ppt_h"/>
                                          </p:val>
                                        </p:tav>
                                      </p:tavLst>
                                    </p:anim>
                                    <p:anim calcmode="lin" valueType="num">
                                      <p:cBhvr>
                                        <p:cTn id="54" dur="750" fill="hold"/>
                                        <p:tgtEl>
                                          <p:spTgt spid="32"/>
                                        </p:tgtEl>
                                        <p:attrNameLst>
                                          <p:attrName>style.rotation</p:attrName>
                                        </p:attrNameLst>
                                      </p:cBhvr>
                                      <p:tavLst>
                                        <p:tav tm="0">
                                          <p:val>
                                            <p:fltVal val="360"/>
                                          </p:val>
                                        </p:tav>
                                        <p:tav tm="100000">
                                          <p:val>
                                            <p:fltVal val="0"/>
                                          </p:val>
                                        </p:tav>
                                      </p:tavLst>
                                    </p:anim>
                                    <p:animEffect transition="in" filter="fade">
                                      <p:cBhvr>
                                        <p:cTn id="55" dur="750"/>
                                        <p:tgtEl>
                                          <p:spTgt spid="32"/>
                                        </p:tgtEl>
                                      </p:cBhvr>
                                    </p:animEffect>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47"/>
                                        </p:tgtEl>
                                        <p:attrNameLst>
                                          <p:attrName>style.visibility</p:attrName>
                                        </p:attrNameLst>
                                      </p:cBhvr>
                                      <p:to>
                                        <p:strVal val="visible"/>
                                      </p:to>
                                    </p:set>
                                    <p:animEffect transition="in" filter="wipe(up)">
                                      <p:cBhvr>
                                        <p:cTn id="59" dur="500"/>
                                        <p:tgtEl>
                                          <p:spTgt spid="47"/>
                                        </p:tgtEl>
                                      </p:cBhvr>
                                    </p:animEffect>
                                  </p:childTnLst>
                                </p:cTn>
                              </p:par>
                            </p:childTnLst>
                          </p:cTn>
                        </p:par>
                        <p:par>
                          <p:cTn id="60" fill="hold">
                            <p:stCondLst>
                              <p:cond delay="3500"/>
                            </p:stCondLst>
                            <p:childTnLst>
                              <p:par>
                                <p:cTn id="61" presetID="22" presetClass="entr" presetSubtype="1" fill="hold"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wipe(up)">
                                      <p:cBhvr>
                                        <p:cTn id="63" dur="500"/>
                                        <p:tgtEl>
                                          <p:spTgt spid="50"/>
                                        </p:tgtEl>
                                      </p:cBhvr>
                                    </p:animEffect>
                                  </p:childTnLst>
                                </p:cTn>
                              </p:par>
                            </p:childTnLst>
                          </p:cTn>
                        </p:par>
                        <p:par>
                          <p:cTn id="64" fill="hold">
                            <p:stCondLst>
                              <p:cond delay="4000"/>
                            </p:stCondLst>
                            <p:childTnLst>
                              <p:par>
                                <p:cTn id="65" presetID="22" presetClass="entr" presetSubtype="1" fill="hold" nodeType="after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wipe(up)">
                                      <p:cBhvr>
                                        <p:cTn id="67" dur="500"/>
                                        <p:tgtEl>
                                          <p:spTgt spid="77"/>
                                        </p:tgtEl>
                                      </p:cBhvr>
                                    </p:animEffect>
                                  </p:childTnLst>
                                </p:cTn>
                              </p:par>
                            </p:childTnLst>
                          </p:cTn>
                        </p:par>
                        <p:par>
                          <p:cTn id="68" fill="hold">
                            <p:stCondLst>
                              <p:cond delay="4500"/>
                            </p:stCondLst>
                            <p:childTnLst>
                              <p:par>
                                <p:cTn id="69" presetID="22" presetClass="entr" presetSubtype="1" fill="hold" nodeType="afterEffect">
                                  <p:stCondLst>
                                    <p:cond delay="0"/>
                                  </p:stCondLst>
                                  <p:childTnLst>
                                    <p:set>
                                      <p:cBhvr>
                                        <p:cTn id="70" dur="1" fill="hold">
                                          <p:stCondLst>
                                            <p:cond delay="0"/>
                                          </p:stCondLst>
                                        </p:cTn>
                                        <p:tgtEl>
                                          <p:spTgt spid="80"/>
                                        </p:tgtEl>
                                        <p:attrNameLst>
                                          <p:attrName>style.visibility</p:attrName>
                                        </p:attrNameLst>
                                      </p:cBhvr>
                                      <p:to>
                                        <p:strVal val="visible"/>
                                      </p:to>
                                    </p:set>
                                    <p:animEffect transition="in" filter="wipe(up)">
                                      <p:cBhvr>
                                        <p:cTn id="71" dur="500"/>
                                        <p:tgtEl>
                                          <p:spTgt spid="80"/>
                                        </p:tgtEl>
                                      </p:cBhvr>
                                    </p:animEffect>
                                  </p:childTnLst>
                                </p:cTn>
                              </p:par>
                            </p:childTnLst>
                          </p:cTn>
                        </p:par>
                        <p:par>
                          <p:cTn id="72" fill="hold">
                            <p:stCondLst>
                              <p:cond delay="5000"/>
                            </p:stCondLst>
                            <p:childTnLst>
                              <p:par>
                                <p:cTn id="73" presetID="22" presetClass="entr" presetSubtype="1" fill="hold" nodeType="afterEffect">
                                  <p:stCondLst>
                                    <p:cond delay="0"/>
                                  </p:stCondLst>
                                  <p:childTnLst>
                                    <p:set>
                                      <p:cBhvr>
                                        <p:cTn id="74" dur="1" fill="hold">
                                          <p:stCondLst>
                                            <p:cond delay="0"/>
                                          </p:stCondLst>
                                        </p:cTn>
                                        <p:tgtEl>
                                          <p:spTgt spid="83"/>
                                        </p:tgtEl>
                                        <p:attrNameLst>
                                          <p:attrName>style.visibility</p:attrName>
                                        </p:attrNameLst>
                                      </p:cBhvr>
                                      <p:to>
                                        <p:strVal val="visible"/>
                                      </p:to>
                                    </p:set>
                                    <p:animEffect transition="in" filter="wipe(up)">
                                      <p:cBhvr>
                                        <p:cTn id="75" dur="500"/>
                                        <p:tgtEl>
                                          <p:spTgt spid="83"/>
                                        </p:tgtEl>
                                      </p:cBhvr>
                                    </p:animEffect>
                                  </p:childTnLst>
                                </p:cTn>
                              </p:par>
                            </p:childTnLst>
                          </p:cTn>
                        </p:par>
                        <p:par>
                          <p:cTn id="76" fill="hold">
                            <p:stCondLst>
                              <p:cond delay="5500"/>
                            </p:stCondLst>
                            <p:childTnLst>
                              <p:par>
                                <p:cTn id="77" presetID="22" presetClass="entr" presetSubtype="1"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wipe(up)">
                                      <p:cBhvr>
                                        <p:cTn id="79"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2" grpId="0"/>
      <p:bldP spid="27" grpId="0" animBg="1"/>
      <p:bldP spid="28" grpId="0" animBg="1"/>
      <p:bldP spid="29" grpId="0" animBg="1"/>
      <p:bldP spid="30" grpId="0" animBg="1"/>
      <p:bldP spid="31" grpId="0" animBg="1"/>
      <p:bldP spid="3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7246" y="564475"/>
            <a:ext cx="3144966" cy="4940476"/>
          </a:xfrm>
          <a:prstGeom prst="rect">
            <a:avLst/>
          </a:prstGeom>
        </p:spPr>
      </p:pic>
      <p:sp>
        <p:nvSpPr>
          <p:cNvPr id="24" name="文本框 56"/>
          <p:cNvSpPr txBox="1">
            <a:spLocks noChangeArrowheads="1"/>
          </p:cNvSpPr>
          <p:nvPr/>
        </p:nvSpPr>
        <p:spPr bwMode="auto">
          <a:xfrm>
            <a:off x="3548063" y="5896949"/>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52" name="空心弧 51"/>
          <p:cNvSpPr/>
          <p:nvPr/>
        </p:nvSpPr>
        <p:spPr>
          <a:xfrm rot="16200000" flipH="1">
            <a:off x="4627247" y="2700670"/>
            <a:ext cx="607990" cy="607990"/>
          </a:xfrm>
          <a:prstGeom prst="blockArc">
            <a:avLst>
              <a:gd name="adj1" fmla="val 10800000"/>
              <a:gd name="adj2" fmla="val 95469"/>
              <a:gd name="adj3" fmla="val 23519"/>
            </a:avLst>
          </a:prstGeom>
          <a:solidFill>
            <a:srgbClr val="457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90">
              <a:solidFill>
                <a:schemeClr val="tx2">
                  <a:lumMod val="75000"/>
                </a:schemeClr>
              </a:solidFill>
              <a:cs typeface="+mn-ea"/>
              <a:sym typeface="+mn-lt"/>
            </a:endParaRPr>
          </a:p>
        </p:txBody>
      </p:sp>
      <p:sp>
        <p:nvSpPr>
          <p:cNvPr id="53" name="空心弧 52"/>
          <p:cNvSpPr/>
          <p:nvPr/>
        </p:nvSpPr>
        <p:spPr>
          <a:xfrm rot="16200000" flipH="1">
            <a:off x="4627247" y="4495370"/>
            <a:ext cx="607990" cy="607990"/>
          </a:xfrm>
          <a:prstGeom prst="blockArc">
            <a:avLst>
              <a:gd name="adj1" fmla="val 10800000"/>
              <a:gd name="adj2" fmla="val 95469"/>
              <a:gd name="adj3" fmla="val 23519"/>
            </a:avLst>
          </a:prstGeom>
          <a:solidFill>
            <a:srgbClr val="569C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90">
              <a:solidFill>
                <a:schemeClr val="tx2">
                  <a:lumMod val="75000"/>
                </a:schemeClr>
              </a:solidFill>
              <a:cs typeface="+mn-ea"/>
              <a:sym typeface="+mn-lt"/>
            </a:endParaRPr>
          </a:p>
        </p:txBody>
      </p:sp>
      <p:sp>
        <p:nvSpPr>
          <p:cNvPr id="54" name="空心弧 53"/>
          <p:cNvSpPr/>
          <p:nvPr/>
        </p:nvSpPr>
        <p:spPr>
          <a:xfrm rot="5400000">
            <a:off x="7061342" y="2700670"/>
            <a:ext cx="607990" cy="607990"/>
          </a:xfrm>
          <a:prstGeom prst="blockArc">
            <a:avLst>
              <a:gd name="adj1" fmla="val 10800000"/>
              <a:gd name="adj2" fmla="val 95469"/>
              <a:gd name="adj3" fmla="val 235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90">
              <a:solidFill>
                <a:schemeClr val="tx2">
                  <a:lumMod val="75000"/>
                </a:schemeClr>
              </a:solidFill>
              <a:cs typeface="+mn-ea"/>
              <a:sym typeface="+mn-lt"/>
            </a:endParaRPr>
          </a:p>
        </p:txBody>
      </p:sp>
      <p:sp>
        <p:nvSpPr>
          <p:cNvPr id="55" name="空心弧 54"/>
          <p:cNvSpPr/>
          <p:nvPr/>
        </p:nvSpPr>
        <p:spPr>
          <a:xfrm rot="5400000">
            <a:off x="7061342" y="4495370"/>
            <a:ext cx="607990" cy="607990"/>
          </a:xfrm>
          <a:prstGeom prst="blockArc">
            <a:avLst>
              <a:gd name="adj1" fmla="val 10800000"/>
              <a:gd name="adj2" fmla="val 95469"/>
              <a:gd name="adj3" fmla="val 23519"/>
            </a:avLst>
          </a:prstGeom>
          <a:solidFill>
            <a:srgbClr val="457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2490">
              <a:solidFill>
                <a:schemeClr val="tx2">
                  <a:lumMod val="75000"/>
                </a:schemeClr>
              </a:solidFill>
              <a:cs typeface="+mn-ea"/>
              <a:sym typeface="+mn-lt"/>
            </a:endParaRPr>
          </a:p>
        </p:txBody>
      </p:sp>
      <p:sp>
        <p:nvSpPr>
          <p:cNvPr id="56" name="文本框 55"/>
          <p:cNvSpPr txBox="1"/>
          <p:nvPr/>
        </p:nvSpPr>
        <p:spPr>
          <a:xfrm>
            <a:off x="7973327" y="2301912"/>
            <a:ext cx="2350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2000" b="1">
                <a:solidFill>
                  <a:srgbClr val="569C00"/>
                </a:solidFill>
                <a:latin typeface="Agency FB" panose="020B0503020202020204" pitchFamily="34" charset="0"/>
                <a:ea typeface="华文细黑" panose="02010600040101010101" pitchFamily="2" charset="-122"/>
              </a:defRPr>
            </a:lvl1pPr>
            <a:lvl2pPr marL="742950" indent="-285750">
              <a:defRPr sz="1300">
                <a:latin typeface="华文细黑" panose="02010600040101010101" pitchFamily="2" charset="-122"/>
                <a:ea typeface="华文细黑" panose="02010600040101010101" pitchFamily="2" charset="-122"/>
              </a:defRPr>
            </a:lvl2pPr>
            <a:lvl3pPr marL="1143000" indent="-228600">
              <a:defRPr sz="1300">
                <a:latin typeface="华文细黑" panose="02010600040101010101" pitchFamily="2" charset="-122"/>
                <a:ea typeface="华文细黑" panose="02010600040101010101" pitchFamily="2" charset="-122"/>
              </a:defRPr>
            </a:lvl3pPr>
            <a:lvl4pPr marL="1600200" indent="-228600">
              <a:defRPr sz="1300">
                <a:latin typeface="华文细黑" panose="02010600040101010101" pitchFamily="2" charset="-122"/>
                <a:ea typeface="华文细黑" panose="02010600040101010101" pitchFamily="2" charset="-122"/>
              </a:defRPr>
            </a:lvl4pPr>
            <a:lvl5pPr marL="2057400" indent="-228600">
              <a:defRPr sz="1300">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9pPr>
          </a:lstStyle>
          <a:p>
            <a:pPr algn="l"/>
            <a:r>
              <a:rPr lang="en-US" altLang="zh-CN" sz="2400" dirty="0">
                <a:sym typeface="+mn-lt"/>
              </a:rPr>
              <a:t>Add Your Title</a:t>
            </a:r>
            <a:endParaRPr lang="zh-CN" altLang="en-US" sz="2400" dirty="0">
              <a:sym typeface="+mn-lt"/>
            </a:endParaRPr>
          </a:p>
        </p:txBody>
      </p:sp>
      <p:sp>
        <p:nvSpPr>
          <p:cNvPr id="57" name="文本框 56"/>
          <p:cNvSpPr txBox="1"/>
          <p:nvPr/>
        </p:nvSpPr>
        <p:spPr>
          <a:xfrm>
            <a:off x="7973328" y="2753638"/>
            <a:ext cx="3143852" cy="867922"/>
          </a:xfrm>
          <a:prstGeom prst="rect">
            <a:avLst/>
          </a:prstGeom>
          <a:noFill/>
        </p:spPr>
        <p:txBody>
          <a:bodyPr wrap="square" lIns="91435" tIns="45716" rIns="91435" bIns="45716" rtlCol="0">
            <a:spAutoFit/>
          </a:bodyPr>
          <a:lstStyle/>
          <a:p>
            <a:pPr>
              <a:lnSpc>
                <a:spcPct val="120000"/>
              </a:lnSpc>
              <a:spcBef>
                <a:spcPct val="0"/>
              </a:spcBef>
            </a:pPr>
            <a:r>
              <a:rPr lang="en-US" altLang="zh-CN" sz="1400" dirty="0" smtClean="0">
                <a:solidFill>
                  <a:schemeClr val="tx1">
                    <a:lumMod val="75000"/>
                    <a:lumOff val="25000"/>
                  </a:schemeClr>
                </a:solidFill>
                <a:cs typeface="+mn-ea"/>
                <a:sym typeface="+mn-lt"/>
              </a:rPr>
              <a:t>Click here to add your description</a:t>
            </a:r>
            <a:r>
              <a:rPr lang="en-US" altLang="zh-CN" sz="1400" dirty="0">
                <a:solidFill>
                  <a:schemeClr val="tx1">
                    <a:lumMod val="75000"/>
                    <a:lumOff val="25000"/>
                  </a:schemeClr>
                </a:solidFill>
                <a:cs typeface="+mn-ea"/>
                <a:sym typeface="+mn-lt"/>
              </a:rPr>
              <a:t>. Click here to add your </a:t>
            </a:r>
            <a:r>
              <a:rPr lang="en-US" altLang="zh-CN" sz="1400" dirty="0" smtClean="0">
                <a:solidFill>
                  <a:schemeClr val="tx1">
                    <a:lumMod val="75000"/>
                    <a:lumOff val="25000"/>
                  </a:schemeClr>
                </a:solidFill>
                <a:cs typeface="+mn-ea"/>
                <a:sym typeface="+mn-lt"/>
              </a:rPr>
              <a:t>description.</a:t>
            </a:r>
            <a:r>
              <a:rPr lang="zh-CN" altLang="en-US" sz="1400" dirty="0" smtClean="0">
                <a:solidFill>
                  <a:schemeClr val="tx1">
                    <a:lumMod val="75000"/>
                    <a:lumOff val="25000"/>
                  </a:schemeClr>
                </a:solidFill>
                <a:cs typeface="+mn-ea"/>
                <a:sym typeface="+mn-lt"/>
              </a:rPr>
              <a:t> </a:t>
            </a:r>
            <a:r>
              <a:rPr lang="en-US" altLang="zh-CN" sz="1400" dirty="0" smtClean="0">
                <a:solidFill>
                  <a:schemeClr val="tx1">
                    <a:lumMod val="75000"/>
                    <a:lumOff val="25000"/>
                  </a:schemeClr>
                </a:solidFill>
                <a:cs typeface="+mn-ea"/>
                <a:sym typeface="+mn-lt"/>
              </a:rPr>
              <a:t>Click </a:t>
            </a:r>
            <a:r>
              <a:rPr lang="en-US" altLang="zh-CN" sz="1400" dirty="0">
                <a:solidFill>
                  <a:schemeClr val="tx1">
                    <a:lumMod val="75000"/>
                    <a:lumOff val="25000"/>
                  </a:schemeClr>
                </a:solidFill>
                <a:cs typeface="+mn-ea"/>
                <a:sym typeface="+mn-lt"/>
              </a:rPr>
              <a:t>here to add your description</a:t>
            </a:r>
            <a:r>
              <a:rPr lang="en-US" altLang="zh-CN" sz="1400" dirty="0" smtClean="0">
                <a:solidFill>
                  <a:schemeClr val="tx1">
                    <a:lumMod val="75000"/>
                    <a:lumOff val="25000"/>
                  </a:schemeClr>
                </a:solidFill>
                <a:cs typeface="+mn-ea"/>
                <a:sym typeface="+mn-lt"/>
              </a:rPr>
              <a:t>.</a:t>
            </a:r>
            <a:endParaRPr lang="zh-CN" altLang="en-US" sz="1400" dirty="0">
              <a:solidFill>
                <a:schemeClr val="tx1">
                  <a:lumMod val="75000"/>
                  <a:lumOff val="25000"/>
                </a:schemeClr>
              </a:solidFill>
              <a:cs typeface="+mn-ea"/>
              <a:sym typeface="+mn-lt"/>
            </a:endParaRPr>
          </a:p>
        </p:txBody>
      </p:sp>
      <p:sp>
        <p:nvSpPr>
          <p:cNvPr id="58" name="文本框 57"/>
          <p:cNvSpPr txBox="1"/>
          <p:nvPr/>
        </p:nvSpPr>
        <p:spPr>
          <a:xfrm>
            <a:off x="7973327" y="4185303"/>
            <a:ext cx="2350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2000" b="1">
                <a:solidFill>
                  <a:srgbClr val="569C00"/>
                </a:solidFill>
                <a:latin typeface="Agency FB" panose="020B0503020202020204" pitchFamily="34" charset="0"/>
                <a:ea typeface="华文细黑" panose="02010600040101010101" pitchFamily="2" charset="-122"/>
              </a:defRPr>
            </a:lvl1pPr>
            <a:lvl2pPr marL="742950" indent="-285750">
              <a:defRPr sz="1300">
                <a:latin typeface="华文细黑" panose="02010600040101010101" pitchFamily="2" charset="-122"/>
                <a:ea typeface="华文细黑" panose="02010600040101010101" pitchFamily="2" charset="-122"/>
              </a:defRPr>
            </a:lvl2pPr>
            <a:lvl3pPr marL="1143000" indent="-228600">
              <a:defRPr sz="1300">
                <a:latin typeface="华文细黑" panose="02010600040101010101" pitchFamily="2" charset="-122"/>
                <a:ea typeface="华文细黑" panose="02010600040101010101" pitchFamily="2" charset="-122"/>
              </a:defRPr>
            </a:lvl3pPr>
            <a:lvl4pPr marL="1600200" indent="-228600">
              <a:defRPr sz="1300">
                <a:latin typeface="华文细黑" panose="02010600040101010101" pitchFamily="2" charset="-122"/>
                <a:ea typeface="华文细黑" panose="02010600040101010101" pitchFamily="2" charset="-122"/>
              </a:defRPr>
            </a:lvl4pPr>
            <a:lvl5pPr marL="2057400" indent="-228600">
              <a:defRPr sz="1300">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9pPr>
          </a:lstStyle>
          <a:p>
            <a:pPr algn="l"/>
            <a:r>
              <a:rPr lang="en-US" altLang="zh-CN" sz="2400" dirty="0">
                <a:sym typeface="+mn-lt"/>
              </a:rPr>
              <a:t>Add Your Title</a:t>
            </a:r>
            <a:endParaRPr lang="zh-CN" altLang="en-US" sz="2400" dirty="0">
              <a:sym typeface="+mn-lt"/>
            </a:endParaRPr>
          </a:p>
        </p:txBody>
      </p:sp>
      <p:sp>
        <p:nvSpPr>
          <p:cNvPr id="59" name="文本框 58"/>
          <p:cNvSpPr txBox="1"/>
          <p:nvPr/>
        </p:nvSpPr>
        <p:spPr>
          <a:xfrm>
            <a:off x="7973328" y="4637029"/>
            <a:ext cx="3143852" cy="867922"/>
          </a:xfrm>
          <a:prstGeom prst="rect">
            <a:avLst/>
          </a:prstGeom>
          <a:noFill/>
        </p:spPr>
        <p:txBody>
          <a:bodyPr wrap="square" lIns="91435" tIns="45716" rIns="91435" bIns="45716" rtlCol="0">
            <a:spAutoFit/>
          </a:bodyPr>
          <a:lstStyle/>
          <a:p>
            <a:pPr>
              <a:lnSpc>
                <a:spcPct val="120000"/>
              </a:lnSpc>
              <a:spcBef>
                <a:spcPct val="0"/>
              </a:spcBef>
            </a:pPr>
            <a:r>
              <a:rPr lang="en-US" altLang="zh-CN" sz="1400" dirty="0" smtClean="0">
                <a:solidFill>
                  <a:schemeClr val="tx1">
                    <a:lumMod val="75000"/>
                    <a:lumOff val="25000"/>
                  </a:schemeClr>
                </a:solidFill>
                <a:cs typeface="+mn-ea"/>
                <a:sym typeface="+mn-lt"/>
              </a:rPr>
              <a:t>Click here to add your description</a:t>
            </a:r>
            <a:r>
              <a:rPr lang="en-US" altLang="zh-CN" sz="1400" dirty="0">
                <a:solidFill>
                  <a:schemeClr val="tx1">
                    <a:lumMod val="75000"/>
                    <a:lumOff val="25000"/>
                  </a:schemeClr>
                </a:solidFill>
                <a:cs typeface="+mn-ea"/>
                <a:sym typeface="+mn-lt"/>
              </a:rPr>
              <a:t>. Click here to add your description</a:t>
            </a:r>
            <a:r>
              <a:rPr lang="en-US" altLang="zh-CN" sz="1400" dirty="0" smtClean="0">
                <a:solidFill>
                  <a:schemeClr val="tx1">
                    <a:lumMod val="75000"/>
                    <a:lumOff val="25000"/>
                  </a:schemeClr>
                </a:solidFill>
                <a:cs typeface="+mn-ea"/>
                <a:sym typeface="+mn-lt"/>
              </a:rPr>
              <a:t>.</a:t>
            </a:r>
            <a:r>
              <a:rPr lang="en-US" altLang="zh-CN" sz="1400" dirty="0">
                <a:solidFill>
                  <a:schemeClr val="tx1">
                    <a:lumMod val="75000"/>
                    <a:lumOff val="25000"/>
                  </a:schemeClr>
                </a:solidFill>
                <a:cs typeface="+mn-ea"/>
                <a:sym typeface="+mn-lt"/>
              </a:rPr>
              <a:t> Click here to add your description</a:t>
            </a:r>
            <a:r>
              <a:rPr lang="en-US" altLang="zh-CN" sz="1400" dirty="0" smtClean="0">
                <a:solidFill>
                  <a:schemeClr val="tx1">
                    <a:lumMod val="75000"/>
                    <a:lumOff val="25000"/>
                  </a:schemeClr>
                </a:solidFill>
                <a:cs typeface="+mn-ea"/>
                <a:sym typeface="+mn-lt"/>
              </a:rPr>
              <a:t>.</a:t>
            </a:r>
            <a:endParaRPr lang="zh-CN" altLang="en-US" sz="1400" dirty="0">
              <a:solidFill>
                <a:schemeClr val="tx1">
                  <a:lumMod val="75000"/>
                  <a:lumOff val="25000"/>
                </a:schemeClr>
              </a:solidFill>
              <a:cs typeface="+mn-ea"/>
              <a:sym typeface="+mn-lt"/>
            </a:endParaRPr>
          </a:p>
        </p:txBody>
      </p:sp>
      <p:sp>
        <p:nvSpPr>
          <p:cNvPr id="60" name="文本框 59"/>
          <p:cNvSpPr txBox="1"/>
          <p:nvPr/>
        </p:nvSpPr>
        <p:spPr>
          <a:xfrm>
            <a:off x="2122869" y="2301912"/>
            <a:ext cx="22236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2000" b="1">
                <a:solidFill>
                  <a:srgbClr val="569C00"/>
                </a:solidFill>
                <a:latin typeface="Agency FB" panose="020B0503020202020204" pitchFamily="34" charset="0"/>
                <a:ea typeface="华文细黑" panose="02010600040101010101" pitchFamily="2" charset="-122"/>
              </a:defRPr>
            </a:lvl1pPr>
            <a:lvl2pPr marL="742950" indent="-285750">
              <a:defRPr sz="1300">
                <a:latin typeface="华文细黑" panose="02010600040101010101" pitchFamily="2" charset="-122"/>
                <a:ea typeface="华文细黑" panose="02010600040101010101" pitchFamily="2" charset="-122"/>
              </a:defRPr>
            </a:lvl2pPr>
            <a:lvl3pPr marL="1143000" indent="-228600">
              <a:defRPr sz="1300">
                <a:latin typeface="华文细黑" panose="02010600040101010101" pitchFamily="2" charset="-122"/>
                <a:ea typeface="华文细黑" panose="02010600040101010101" pitchFamily="2" charset="-122"/>
              </a:defRPr>
            </a:lvl3pPr>
            <a:lvl4pPr marL="1600200" indent="-228600">
              <a:defRPr sz="1300">
                <a:latin typeface="华文细黑" panose="02010600040101010101" pitchFamily="2" charset="-122"/>
                <a:ea typeface="华文细黑" panose="02010600040101010101" pitchFamily="2" charset="-122"/>
              </a:defRPr>
            </a:lvl4pPr>
            <a:lvl5pPr marL="2057400" indent="-228600">
              <a:defRPr sz="1300">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9pPr>
          </a:lstStyle>
          <a:p>
            <a:pPr algn="r"/>
            <a:r>
              <a:rPr lang="en-US" altLang="zh-CN" sz="2400" dirty="0">
                <a:sym typeface="+mn-lt"/>
              </a:rPr>
              <a:t>Add Your Title</a:t>
            </a:r>
            <a:endParaRPr lang="zh-CN" altLang="en-US" sz="2400" dirty="0">
              <a:sym typeface="+mn-lt"/>
            </a:endParaRPr>
          </a:p>
        </p:txBody>
      </p:sp>
      <p:sp>
        <p:nvSpPr>
          <p:cNvPr id="61" name="文本框 60"/>
          <p:cNvSpPr txBox="1"/>
          <p:nvPr/>
        </p:nvSpPr>
        <p:spPr>
          <a:xfrm>
            <a:off x="1183867" y="2753638"/>
            <a:ext cx="3162647" cy="1126454"/>
          </a:xfrm>
          <a:prstGeom prst="rect">
            <a:avLst/>
          </a:prstGeom>
          <a:noFill/>
        </p:spPr>
        <p:txBody>
          <a:bodyPr wrap="square" lIns="91435" tIns="45716" rIns="91435" bIns="45716" rtlCol="0">
            <a:spAutoFit/>
          </a:bodyPr>
          <a:lstStyle/>
          <a:p>
            <a:pPr algn="r">
              <a:lnSpc>
                <a:spcPct val="120000"/>
              </a:lnSpc>
              <a:spcBef>
                <a:spcPct val="0"/>
              </a:spcBef>
            </a:pPr>
            <a:r>
              <a:rPr lang="en-US" altLang="zh-CN" sz="1400" dirty="0" smtClean="0">
                <a:solidFill>
                  <a:schemeClr val="tx1">
                    <a:lumMod val="75000"/>
                    <a:lumOff val="25000"/>
                  </a:schemeClr>
                </a:solidFill>
                <a:cs typeface="+mn-ea"/>
                <a:sym typeface="+mn-lt"/>
              </a:rPr>
              <a:t>Click here to add your description</a:t>
            </a:r>
            <a:r>
              <a:rPr lang="en-US" altLang="zh-CN" sz="1400" dirty="0">
                <a:solidFill>
                  <a:schemeClr val="tx1">
                    <a:lumMod val="75000"/>
                    <a:lumOff val="25000"/>
                  </a:schemeClr>
                </a:solidFill>
                <a:cs typeface="+mn-ea"/>
                <a:sym typeface="+mn-lt"/>
              </a:rPr>
              <a:t>. Click here to add your </a:t>
            </a:r>
            <a:r>
              <a:rPr lang="en-US" altLang="zh-CN" sz="1400" dirty="0" smtClean="0">
                <a:solidFill>
                  <a:schemeClr val="tx1">
                    <a:lumMod val="75000"/>
                    <a:lumOff val="25000"/>
                  </a:schemeClr>
                </a:solidFill>
                <a:cs typeface="+mn-ea"/>
                <a:sym typeface="+mn-lt"/>
              </a:rPr>
              <a:t>description.</a:t>
            </a:r>
            <a:r>
              <a:rPr lang="zh-CN" altLang="en-US" sz="1400" dirty="0" smtClean="0">
                <a:solidFill>
                  <a:schemeClr val="tx1">
                    <a:lumMod val="75000"/>
                    <a:lumOff val="25000"/>
                  </a:schemeClr>
                </a:solidFill>
                <a:cs typeface="+mn-ea"/>
                <a:sym typeface="+mn-lt"/>
              </a:rPr>
              <a:t> </a:t>
            </a:r>
            <a:r>
              <a:rPr lang="en-US" altLang="zh-CN" sz="1400" dirty="0" smtClean="0">
                <a:solidFill>
                  <a:schemeClr val="tx1">
                    <a:lumMod val="75000"/>
                    <a:lumOff val="25000"/>
                  </a:schemeClr>
                </a:solidFill>
                <a:cs typeface="+mn-ea"/>
                <a:sym typeface="+mn-lt"/>
              </a:rPr>
              <a:t>Click </a:t>
            </a:r>
            <a:r>
              <a:rPr lang="en-US" altLang="zh-CN" sz="1400" dirty="0">
                <a:solidFill>
                  <a:schemeClr val="tx1">
                    <a:lumMod val="75000"/>
                    <a:lumOff val="25000"/>
                  </a:schemeClr>
                </a:solidFill>
                <a:cs typeface="+mn-ea"/>
                <a:sym typeface="+mn-lt"/>
              </a:rPr>
              <a:t>here to add your description.</a:t>
            </a:r>
            <a:endParaRPr lang="zh-CN" altLang="en-US" sz="1400" dirty="0">
              <a:solidFill>
                <a:schemeClr val="tx1">
                  <a:lumMod val="75000"/>
                  <a:lumOff val="25000"/>
                </a:schemeClr>
              </a:solidFill>
              <a:cs typeface="+mn-ea"/>
              <a:sym typeface="+mn-lt"/>
            </a:endParaRPr>
          </a:p>
          <a:p>
            <a:pPr algn="r">
              <a:lnSpc>
                <a:spcPct val="120000"/>
              </a:lnSpc>
              <a:spcBef>
                <a:spcPct val="0"/>
              </a:spcBef>
              <a:buNone/>
            </a:pPr>
            <a:endParaRPr lang="zh-CN" altLang="en-US" sz="1400" dirty="0">
              <a:solidFill>
                <a:schemeClr val="tx1">
                  <a:lumMod val="75000"/>
                  <a:lumOff val="25000"/>
                </a:schemeClr>
              </a:solidFill>
              <a:cs typeface="+mn-ea"/>
              <a:sym typeface="+mn-lt"/>
            </a:endParaRPr>
          </a:p>
        </p:txBody>
      </p:sp>
      <p:sp>
        <p:nvSpPr>
          <p:cNvPr id="62" name="文本框 61"/>
          <p:cNvSpPr txBox="1"/>
          <p:nvPr/>
        </p:nvSpPr>
        <p:spPr>
          <a:xfrm>
            <a:off x="2122869" y="4185303"/>
            <a:ext cx="22236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2000" b="1">
                <a:solidFill>
                  <a:srgbClr val="569C00"/>
                </a:solidFill>
                <a:latin typeface="Agency FB" panose="020B0503020202020204" pitchFamily="34" charset="0"/>
                <a:ea typeface="华文细黑" panose="02010600040101010101" pitchFamily="2" charset="-122"/>
              </a:defRPr>
            </a:lvl1pPr>
            <a:lvl2pPr marL="742950" indent="-285750">
              <a:defRPr sz="1300">
                <a:latin typeface="华文细黑" panose="02010600040101010101" pitchFamily="2" charset="-122"/>
                <a:ea typeface="华文细黑" panose="02010600040101010101" pitchFamily="2" charset="-122"/>
              </a:defRPr>
            </a:lvl2pPr>
            <a:lvl3pPr marL="1143000" indent="-228600">
              <a:defRPr sz="1300">
                <a:latin typeface="华文细黑" panose="02010600040101010101" pitchFamily="2" charset="-122"/>
                <a:ea typeface="华文细黑" panose="02010600040101010101" pitchFamily="2" charset="-122"/>
              </a:defRPr>
            </a:lvl3pPr>
            <a:lvl4pPr marL="1600200" indent="-228600">
              <a:defRPr sz="1300">
                <a:latin typeface="华文细黑" panose="02010600040101010101" pitchFamily="2" charset="-122"/>
                <a:ea typeface="华文细黑" panose="02010600040101010101" pitchFamily="2" charset="-122"/>
              </a:defRPr>
            </a:lvl4pPr>
            <a:lvl5pPr marL="2057400" indent="-228600">
              <a:defRPr sz="1300">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latin typeface="华文细黑" panose="02010600040101010101" pitchFamily="2" charset="-122"/>
                <a:ea typeface="华文细黑" panose="02010600040101010101" pitchFamily="2" charset="-122"/>
              </a:defRPr>
            </a:lvl9pPr>
          </a:lstStyle>
          <a:p>
            <a:pPr algn="r"/>
            <a:r>
              <a:rPr lang="en-US" altLang="zh-CN" sz="2400" dirty="0">
                <a:sym typeface="+mn-lt"/>
              </a:rPr>
              <a:t>Add Your Title</a:t>
            </a:r>
            <a:endParaRPr lang="zh-CN" altLang="en-US" sz="2400" dirty="0">
              <a:sym typeface="+mn-lt"/>
            </a:endParaRPr>
          </a:p>
        </p:txBody>
      </p:sp>
      <p:sp>
        <p:nvSpPr>
          <p:cNvPr id="63" name="文本框 62"/>
          <p:cNvSpPr txBox="1"/>
          <p:nvPr/>
        </p:nvSpPr>
        <p:spPr>
          <a:xfrm>
            <a:off x="1183867" y="4637029"/>
            <a:ext cx="3162647" cy="867922"/>
          </a:xfrm>
          <a:prstGeom prst="rect">
            <a:avLst/>
          </a:prstGeom>
          <a:noFill/>
        </p:spPr>
        <p:txBody>
          <a:bodyPr wrap="square" lIns="91435" tIns="45716" rIns="91435" bIns="45716" rtlCol="0">
            <a:spAutoFit/>
          </a:bodyPr>
          <a:lstStyle/>
          <a:p>
            <a:pPr algn="r">
              <a:lnSpc>
                <a:spcPct val="120000"/>
              </a:lnSpc>
              <a:spcBef>
                <a:spcPct val="0"/>
              </a:spcBef>
            </a:pPr>
            <a:r>
              <a:rPr lang="en-US" altLang="zh-CN" sz="1400" dirty="0" smtClean="0">
                <a:solidFill>
                  <a:schemeClr val="tx1">
                    <a:lumMod val="75000"/>
                    <a:lumOff val="25000"/>
                  </a:schemeClr>
                </a:solidFill>
                <a:cs typeface="+mn-ea"/>
                <a:sym typeface="+mn-lt"/>
              </a:rPr>
              <a:t>Click here to add your description</a:t>
            </a:r>
            <a:r>
              <a:rPr lang="en-US" altLang="zh-CN" sz="1400" dirty="0">
                <a:solidFill>
                  <a:schemeClr val="tx1">
                    <a:lumMod val="75000"/>
                    <a:lumOff val="25000"/>
                  </a:schemeClr>
                </a:solidFill>
                <a:cs typeface="+mn-ea"/>
                <a:sym typeface="+mn-lt"/>
              </a:rPr>
              <a:t>. Click here to add your </a:t>
            </a:r>
            <a:r>
              <a:rPr lang="en-US" altLang="zh-CN" sz="1400" dirty="0" smtClean="0">
                <a:solidFill>
                  <a:schemeClr val="tx1">
                    <a:lumMod val="75000"/>
                    <a:lumOff val="25000"/>
                  </a:schemeClr>
                </a:solidFill>
                <a:cs typeface="+mn-ea"/>
                <a:sym typeface="+mn-lt"/>
              </a:rPr>
              <a:t>description.</a:t>
            </a:r>
            <a:r>
              <a:rPr lang="zh-CN" altLang="en-US" sz="1400" dirty="0" smtClean="0">
                <a:solidFill>
                  <a:schemeClr val="tx1">
                    <a:lumMod val="75000"/>
                    <a:lumOff val="25000"/>
                  </a:schemeClr>
                </a:solidFill>
                <a:cs typeface="+mn-ea"/>
                <a:sym typeface="+mn-lt"/>
              </a:rPr>
              <a:t> </a:t>
            </a:r>
            <a:r>
              <a:rPr lang="en-US" altLang="zh-CN" sz="1400" dirty="0" smtClean="0">
                <a:solidFill>
                  <a:schemeClr val="tx1">
                    <a:lumMod val="75000"/>
                    <a:lumOff val="25000"/>
                  </a:schemeClr>
                </a:solidFill>
                <a:cs typeface="+mn-ea"/>
                <a:sym typeface="+mn-lt"/>
              </a:rPr>
              <a:t>Click </a:t>
            </a:r>
            <a:r>
              <a:rPr lang="en-US" altLang="zh-CN" sz="1400" dirty="0">
                <a:solidFill>
                  <a:schemeClr val="tx1">
                    <a:lumMod val="75000"/>
                    <a:lumOff val="25000"/>
                  </a:schemeClr>
                </a:solidFill>
                <a:cs typeface="+mn-ea"/>
                <a:sym typeface="+mn-lt"/>
              </a:rPr>
              <a:t>here to add your description</a:t>
            </a:r>
            <a:r>
              <a:rPr lang="en-US" altLang="zh-CN" sz="1400" dirty="0" smtClean="0">
                <a:solidFill>
                  <a:schemeClr val="tx1">
                    <a:lumMod val="75000"/>
                    <a:lumOff val="25000"/>
                  </a:schemeClr>
                </a:solidFill>
                <a:cs typeface="+mn-ea"/>
                <a:sym typeface="+mn-lt"/>
              </a:rPr>
              <a:t>.</a:t>
            </a:r>
            <a:endParaRPr lang="zh-CN" altLang="en-US" sz="14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14:bounceEnd="34000">
                                          <p:cBhvr additive="base">
                                            <p:cTn id="7" dur="750" fill="hold"/>
                                            <p:tgtEl>
                                              <p:spTgt spid="24"/>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47" presetClass="entr" presetSubtype="0"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500"/>
                                            <p:tgtEl>
                                              <p:spTgt spid="52"/>
                                            </p:tgtEl>
                                          </p:cBhvr>
                                        </p:animEffect>
                                        <p:anim calcmode="lin" valueType="num">
                                          <p:cBhvr>
                                            <p:cTn id="19" dur="500" fill="hold"/>
                                            <p:tgtEl>
                                              <p:spTgt spid="52"/>
                                            </p:tgtEl>
                                            <p:attrNameLst>
                                              <p:attrName>ppt_x</p:attrName>
                                            </p:attrNameLst>
                                          </p:cBhvr>
                                          <p:tavLst>
                                            <p:tav tm="0">
                                              <p:val>
                                                <p:strVal val="#ppt_x"/>
                                              </p:val>
                                            </p:tav>
                                            <p:tav tm="100000">
                                              <p:val>
                                                <p:strVal val="#ppt_x"/>
                                              </p:val>
                                            </p:tav>
                                          </p:tavLst>
                                        </p:anim>
                                        <p:anim calcmode="lin" valueType="num">
                                          <p:cBhvr>
                                            <p:cTn id="20" dur="500" fill="hold"/>
                                            <p:tgtEl>
                                              <p:spTgt spid="5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10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500"/>
                                            <p:tgtEl>
                                              <p:spTgt spid="53"/>
                                            </p:tgtEl>
                                          </p:cBhvr>
                                        </p:animEffect>
                                        <p:anim calcmode="lin" valueType="num">
                                          <p:cBhvr>
                                            <p:cTn id="24" dur="500" fill="hold"/>
                                            <p:tgtEl>
                                              <p:spTgt spid="53"/>
                                            </p:tgtEl>
                                            <p:attrNameLst>
                                              <p:attrName>ppt_x</p:attrName>
                                            </p:attrNameLst>
                                          </p:cBhvr>
                                          <p:tavLst>
                                            <p:tav tm="0">
                                              <p:val>
                                                <p:strVal val="#ppt_x"/>
                                              </p:val>
                                            </p:tav>
                                            <p:tav tm="100000">
                                              <p:val>
                                                <p:strVal val="#ppt_x"/>
                                              </p:val>
                                            </p:tav>
                                          </p:tavLst>
                                        </p:anim>
                                        <p:anim calcmode="lin" valueType="num">
                                          <p:cBhvr>
                                            <p:cTn id="25" dur="500" fill="hold"/>
                                            <p:tgtEl>
                                              <p:spTgt spid="53"/>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anim calcmode="lin" valueType="num">
                                          <p:cBhvr>
                                            <p:cTn id="29" dur="500" fill="hold"/>
                                            <p:tgtEl>
                                              <p:spTgt spid="54"/>
                                            </p:tgtEl>
                                            <p:attrNameLst>
                                              <p:attrName>ppt_x</p:attrName>
                                            </p:attrNameLst>
                                          </p:cBhvr>
                                          <p:tavLst>
                                            <p:tav tm="0">
                                              <p:val>
                                                <p:strVal val="#ppt_x"/>
                                              </p:val>
                                            </p:tav>
                                            <p:tav tm="100000">
                                              <p:val>
                                                <p:strVal val="#ppt_x"/>
                                              </p:val>
                                            </p:tav>
                                          </p:tavLst>
                                        </p:anim>
                                        <p:anim calcmode="lin" valueType="num">
                                          <p:cBhvr>
                                            <p:cTn id="30" dur="500" fill="hold"/>
                                            <p:tgtEl>
                                              <p:spTgt spid="5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30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anim calcmode="lin" valueType="num">
                                          <p:cBhvr>
                                            <p:cTn id="34" dur="500" fill="hold"/>
                                            <p:tgtEl>
                                              <p:spTgt spid="55"/>
                                            </p:tgtEl>
                                            <p:attrNameLst>
                                              <p:attrName>ppt_x</p:attrName>
                                            </p:attrNameLst>
                                          </p:cBhvr>
                                          <p:tavLst>
                                            <p:tav tm="0">
                                              <p:val>
                                                <p:strVal val="#ppt_x"/>
                                              </p:val>
                                            </p:tav>
                                            <p:tav tm="100000">
                                              <p:val>
                                                <p:strVal val="#ppt_x"/>
                                              </p:val>
                                            </p:tav>
                                          </p:tavLst>
                                        </p:anim>
                                        <p:anim calcmode="lin" valueType="num">
                                          <p:cBhvr>
                                            <p:cTn id="35" dur="500" fill="hold"/>
                                            <p:tgtEl>
                                              <p:spTgt spid="55"/>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additive="base">
                                            <p:cTn id="39" dur="250" fill="hold"/>
                                            <p:tgtEl>
                                              <p:spTgt spid="60"/>
                                            </p:tgtEl>
                                            <p:attrNameLst>
                                              <p:attrName>ppt_x</p:attrName>
                                            </p:attrNameLst>
                                          </p:cBhvr>
                                          <p:tavLst>
                                            <p:tav tm="0">
                                              <p:val>
                                                <p:strVal val="0-#ppt_w/2"/>
                                              </p:val>
                                            </p:tav>
                                            <p:tav tm="100000">
                                              <p:val>
                                                <p:strVal val="#ppt_x"/>
                                              </p:val>
                                            </p:tav>
                                          </p:tavLst>
                                        </p:anim>
                                        <p:anim calcmode="lin" valueType="num">
                                          <p:cBhvr additive="base">
                                            <p:cTn id="40" dur="250" fill="hold"/>
                                            <p:tgtEl>
                                              <p:spTgt spid="6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250" fill="hold"/>
                                            <p:tgtEl>
                                              <p:spTgt spid="61"/>
                                            </p:tgtEl>
                                            <p:attrNameLst>
                                              <p:attrName>ppt_x</p:attrName>
                                            </p:attrNameLst>
                                          </p:cBhvr>
                                          <p:tavLst>
                                            <p:tav tm="0">
                                              <p:val>
                                                <p:strVal val="0-#ppt_w/2"/>
                                              </p:val>
                                            </p:tav>
                                            <p:tav tm="100000">
                                              <p:val>
                                                <p:strVal val="#ppt_x"/>
                                              </p:val>
                                            </p:tav>
                                          </p:tavLst>
                                        </p:anim>
                                        <p:anim calcmode="lin" valueType="num">
                                          <p:cBhvr additive="base">
                                            <p:cTn id="44" dur="250" fill="hold"/>
                                            <p:tgtEl>
                                              <p:spTgt spid="61"/>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8"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250" fill="hold"/>
                                            <p:tgtEl>
                                              <p:spTgt spid="62"/>
                                            </p:tgtEl>
                                            <p:attrNameLst>
                                              <p:attrName>ppt_x</p:attrName>
                                            </p:attrNameLst>
                                          </p:cBhvr>
                                          <p:tavLst>
                                            <p:tav tm="0">
                                              <p:val>
                                                <p:strVal val="0-#ppt_w/2"/>
                                              </p:val>
                                            </p:tav>
                                            <p:tav tm="100000">
                                              <p:val>
                                                <p:strVal val="#ppt_x"/>
                                              </p:val>
                                            </p:tav>
                                          </p:tavLst>
                                        </p:anim>
                                        <p:anim calcmode="lin" valueType="num">
                                          <p:cBhvr additive="base">
                                            <p:cTn id="49" dur="250" fill="hold"/>
                                            <p:tgtEl>
                                              <p:spTgt spid="62"/>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additive="base">
                                            <p:cTn id="52" dur="250" fill="hold"/>
                                            <p:tgtEl>
                                              <p:spTgt spid="63"/>
                                            </p:tgtEl>
                                            <p:attrNameLst>
                                              <p:attrName>ppt_x</p:attrName>
                                            </p:attrNameLst>
                                          </p:cBhvr>
                                          <p:tavLst>
                                            <p:tav tm="0">
                                              <p:val>
                                                <p:strVal val="0-#ppt_w/2"/>
                                              </p:val>
                                            </p:tav>
                                            <p:tav tm="100000">
                                              <p:val>
                                                <p:strVal val="#ppt_x"/>
                                              </p:val>
                                            </p:tav>
                                          </p:tavLst>
                                        </p:anim>
                                        <p:anim calcmode="lin" valueType="num">
                                          <p:cBhvr additive="base">
                                            <p:cTn id="53" dur="250" fill="hold"/>
                                            <p:tgtEl>
                                              <p:spTgt spid="63"/>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 presetClass="entr" presetSubtype="2"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additive="base">
                                            <p:cTn id="57" dur="250" fill="hold"/>
                                            <p:tgtEl>
                                              <p:spTgt spid="56"/>
                                            </p:tgtEl>
                                            <p:attrNameLst>
                                              <p:attrName>ppt_x</p:attrName>
                                            </p:attrNameLst>
                                          </p:cBhvr>
                                          <p:tavLst>
                                            <p:tav tm="0">
                                              <p:val>
                                                <p:strVal val="1+#ppt_w/2"/>
                                              </p:val>
                                            </p:tav>
                                            <p:tav tm="100000">
                                              <p:val>
                                                <p:strVal val="#ppt_x"/>
                                              </p:val>
                                            </p:tav>
                                          </p:tavLst>
                                        </p:anim>
                                        <p:anim calcmode="lin" valueType="num">
                                          <p:cBhvr additive="base">
                                            <p:cTn id="58" dur="250" fill="hold"/>
                                            <p:tgtEl>
                                              <p:spTgt spid="5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additive="base">
                                            <p:cTn id="61" dur="250" fill="hold"/>
                                            <p:tgtEl>
                                              <p:spTgt spid="57"/>
                                            </p:tgtEl>
                                            <p:attrNameLst>
                                              <p:attrName>ppt_x</p:attrName>
                                            </p:attrNameLst>
                                          </p:cBhvr>
                                          <p:tavLst>
                                            <p:tav tm="0">
                                              <p:val>
                                                <p:strVal val="1+#ppt_w/2"/>
                                              </p:val>
                                            </p:tav>
                                            <p:tav tm="100000">
                                              <p:val>
                                                <p:strVal val="#ppt_x"/>
                                              </p:val>
                                            </p:tav>
                                          </p:tavLst>
                                        </p:anim>
                                        <p:anim calcmode="lin" valueType="num">
                                          <p:cBhvr additive="base">
                                            <p:cTn id="62" dur="250" fill="hold"/>
                                            <p:tgtEl>
                                              <p:spTgt spid="57"/>
                                            </p:tgtEl>
                                            <p:attrNameLst>
                                              <p:attrName>ppt_y</p:attrName>
                                            </p:attrNameLst>
                                          </p:cBhvr>
                                          <p:tavLst>
                                            <p:tav tm="0">
                                              <p:val>
                                                <p:strVal val="#ppt_y"/>
                                              </p:val>
                                            </p:tav>
                                            <p:tav tm="100000">
                                              <p:val>
                                                <p:strVal val="#ppt_y"/>
                                              </p:val>
                                            </p:tav>
                                          </p:tavLst>
                                        </p:anim>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additive="base">
                                            <p:cTn id="66" dur="250" fill="hold"/>
                                            <p:tgtEl>
                                              <p:spTgt spid="58"/>
                                            </p:tgtEl>
                                            <p:attrNameLst>
                                              <p:attrName>ppt_x</p:attrName>
                                            </p:attrNameLst>
                                          </p:cBhvr>
                                          <p:tavLst>
                                            <p:tav tm="0">
                                              <p:val>
                                                <p:strVal val="1+#ppt_w/2"/>
                                              </p:val>
                                            </p:tav>
                                            <p:tav tm="100000">
                                              <p:val>
                                                <p:strVal val="#ppt_x"/>
                                              </p:val>
                                            </p:tav>
                                          </p:tavLst>
                                        </p:anim>
                                        <p:anim calcmode="lin" valueType="num">
                                          <p:cBhvr additive="base">
                                            <p:cTn id="67" dur="250" fill="hold"/>
                                            <p:tgtEl>
                                              <p:spTgt spid="5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59"/>
                                            </p:tgtEl>
                                            <p:attrNameLst>
                                              <p:attrName>style.visibility</p:attrName>
                                            </p:attrNameLst>
                                          </p:cBhvr>
                                          <p:to>
                                            <p:strVal val="visible"/>
                                          </p:to>
                                        </p:set>
                                        <p:anim calcmode="lin" valueType="num">
                                          <p:cBhvr additive="base">
                                            <p:cTn id="70" dur="250" fill="hold"/>
                                            <p:tgtEl>
                                              <p:spTgt spid="59"/>
                                            </p:tgtEl>
                                            <p:attrNameLst>
                                              <p:attrName>ppt_x</p:attrName>
                                            </p:attrNameLst>
                                          </p:cBhvr>
                                          <p:tavLst>
                                            <p:tav tm="0">
                                              <p:val>
                                                <p:strVal val="1+#ppt_w/2"/>
                                              </p:val>
                                            </p:tav>
                                            <p:tav tm="100000">
                                              <p:val>
                                                <p:strVal val="#ppt_x"/>
                                              </p:val>
                                            </p:tav>
                                          </p:tavLst>
                                        </p:anim>
                                        <p:anim calcmode="lin" valueType="num">
                                          <p:cBhvr additive="base">
                                            <p:cTn id="71" dur="25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52" grpId="0" animBg="1"/>
          <p:bldP spid="53" grpId="0" animBg="1"/>
          <p:bldP spid="54" grpId="0" animBg="1"/>
          <p:bldP spid="55" grpId="0" animBg="1"/>
          <p:bldP spid="56" grpId="0"/>
          <p:bldP spid="57" grpId="0"/>
          <p:bldP spid="58" grpId="0"/>
          <p:bldP spid="59" grpId="0"/>
          <p:bldP spid="60" grpId="0"/>
          <p:bldP spid="61"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750" fill="hold"/>
                                            <p:tgtEl>
                                              <p:spTgt spid="24"/>
                                            </p:tgtEl>
                                            <p:attrNameLst>
                                              <p:attrName>ppt_x</p:attrName>
                                            </p:attrNameLst>
                                          </p:cBhvr>
                                          <p:tavLst>
                                            <p:tav tm="0">
                                              <p:val>
                                                <p:strVal val="1+#ppt_w/2"/>
                                              </p:val>
                                            </p:tav>
                                            <p:tav tm="100000">
                                              <p:val>
                                                <p:strVal val="#ppt_x"/>
                                              </p:val>
                                            </p:tav>
                                          </p:tavLst>
                                        </p:anim>
                                        <p:anim calcmode="lin" valueType="num">
                                          <p:cBhvr additive="base">
                                            <p:cTn id="8" dur="75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47" presetClass="entr" presetSubtype="0"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500"/>
                                            <p:tgtEl>
                                              <p:spTgt spid="52"/>
                                            </p:tgtEl>
                                          </p:cBhvr>
                                        </p:animEffect>
                                        <p:anim calcmode="lin" valueType="num">
                                          <p:cBhvr>
                                            <p:cTn id="19" dur="500" fill="hold"/>
                                            <p:tgtEl>
                                              <p:spTgt spid="52"/>
                                            </p:tgtEl>
                                            <p:attrNameLst>
                                              <p:attrName>ppt_x</p:attrName>
                                            </p:attrNameLst>
                                          </p:cBhvr>
                                          <p:tavLst>
                                            <p:tav tm="0">
                                              <p:val>
                                                <p:strVal val="#ppt_x"/>
                                              </p:val>
                                            </p:tav>
                                            <p:tav tm="100000">
                                              <p:val>
                                                <p:strVal val="#ppt_x"/>
                                              </p:val>
                                            </p:tav>
                                          </p:tavLst>
                                        </p:anim>
                                        <p:anim calcmode="lin" valueType="num">
                                          <p:cBhvr>
                                            <p:cTn id="20" dur="500" fill="hold"/>
                                            <p:tgtEl>
                                              <p:spTgt spid="5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100"/>
                                      </p:stCondLst>
                                      <p:childTnLst>
                                        <p:set>
                                          <p:cBhvr>
                                            <p:cTn id="22" dur="1" fill="hold">
                                              <p:stCondLst>
                                                <p:cond delay="0"/>
                                              </p:stCondLst>
                                            </p:cTn>
                                            <p:tgtEl>
                                              <p:spTgt spid="53"/>
                                            </p:tgtEl>
                                            <p:attrNameLst>
                                              <p:attrName>style.visibility</p:attrName>
                                            </p:attrNameLst>
                                          </p:cBhvr>
                                          <p:to>
                                            <p:strVal val="visible"/>
                                          </p:to>
                                        </p:set>
                                        <p:animEffect transition="in" filter="fade">
                                          <p:cBhvr>
                                            <p:cTn id="23" dur="500"/>
                                            <p:tgtEl>
                                              <p:spTgt spid="53"/>
                                            </p:tgtEl>
                                          </p:cBhvr>
                                        </p:animEffect>
                                        <p:anim calcmode="lin" valueType="num">
                                          <p:cBhvr>
                                            <p:cTn id="24" dur="500" fill="hold"/>
                                            <p:tgtEl>
                                              <p:spTgt spid="53"/>
                                            </p:tgtEl>
                                            <p:attrNameLst>
                                              <p:attrName>ppt_x</p:attrName>
                                            </p:attrNameLst>
                                          </p:cBhvr>
                                          <p:tavLst>
                                            <p:tav tm="0">
                                              <p:val>
                                                <p:strVal val="#ppt_x"/>
                                              </p:val>
                                            </p:tav>
                                            <p:tav tm="100000">
                                              <p:val>
                                                <p:strVal val="#ppt_x"/>
                                              </p:val>
                                            </p:tav>
                                          </p:tavLst>
                                        </p:anim>
                                        <p:anim calcmode="lin" valueType="num">
                                          <p:cBhvr>
                                            <p:cTn id="25" dur="500" fill="hold"/>
                                            <p:tgtEl>
                                              <p:spTgt spid="53"/>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anim calcmode="lin" valueType="num">
                                          <p:cBhvr>
                                            <p:cTn id="29" dur="500" fill="hold"/>
                                            <p:tgtEl>
                                              <p:spTgt spid="54"/>
                                            </p:tgtEl>
                                            <p:attrNameLst>
                                              <p:attrName>ppt_x</p:attrName>
                                            </p:attrNameLst>
                                          </p:cBhvr>
                                          <p:tavLst>
                                            <p:tav tm="0">
                                              <p:val>
                                                <p:strVal val="#ppt_x"/>
                                              </p:val>
                                            </p:tav>
                                            <p:tav tm="100000">
                                              <p:val>
                                                <p:strVal val="#ppt_x"/>
                                              </p:val>
                                            </p:tav>
                                          </p:tavLst>
                                        </p:anim>
                                        <p:anim calcmode="lin" valueType="num">
                                          <p:cBhvr>
                                            <p:cTn id="30" dur="500" fill="hold"/>
                                            <p:tgtEl>
                                              <p:spTgt spid="5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30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anim calcmode="lin" valueType="num">
                                          <p:cBhvr>
                                            <p:cTn id="34" dur="500" fill="hold"/>
                                            <p:tgtEl>
                                              <p:spTgt spid="55"/>
                                            </p:tgtEl>
                                            <p:attrNameLst>
                                              <p:attrName>ppt_x</p:attrName>
                                            </p:attrNameLst>
                                          </p:cBhvr>
                                          <p:tavLst>
                                            <p:tav tm="0">
                                              <p:val>
                                                <p:strVal val="#ppt_x"/>
                                              </p:val>
                                            </p:tav>
                                            <p:tav tm="100000">
                                              <p:val>
                                                <p:strVal val="#ppt_x"/>
                                              </p:val>
                                            </p:tav>
                                          </p:tavLst>
                                        </p:anim>
                                        <p:anim calcmode="lin" valueType="num">
                                          <p:cBhvr>
                                            <p:cTn id="35" dur="500" fill="hold"/>
                                            <p:tgtEl>
                                              <p:spTgt spid="55"/>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60"/>
                                            </p:tgtEl>
                                            <p:attrNameLst>
                                              <p:attrName>style.visibility</p:attrName>
                                            </p:attrNameLst>
                                          </p:cBhvr>
                                          <p:to>
                                            <p:strVal val="visible"/>
                                          </p:to>
                                        </p:set>
                                        <p:anim calcmode="lin" valueType="num">
                                          <p:cBhvr additive="base">
                                            <p:cTn id="39" dur="250" fill="hold"/>
                                            <p:tgtEl>
                                              <p:spTgt spid="60"/>
                                            </p:tgtEl>
                                            <p:attrNameLst>
                                              <p:attrName>ppt_x</p:attrName>
                                            </p:attrNameLst>
                                          </p:cBhvr>
                                          <p:tavLst>
                                            <p:tav tm="0">
                                              <p:val>
                                                <p:strVal val="0-#ppt_w/2"/>
                                              </p:val>
                                            </p:tav>
                                            <p:tav tm="100000">
                                              <p:val>
                                                <p:strVal val="#ppt_x"/>
                                              </p:val>
                                            </p:tav>
                                          </p:tavLst>
                                        </p:anim>
                                        <p:anim calcmode="lin" valueType="num">
                                          <p:cBhvr additive="base">
                                            <p:cTn id="40" dur="250" fill="hold"/>
                                            <p:tgtEl>
                                              <p:spTgt spid="6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250" fill="hold"/>
                                            <p:tgtEl>
                                              <p:spTgt spid="61"/>
                                            </p:tgtEl>
                                            <p:attrNameLst>
                                              <p:attrName>ppt_x</p:attrName>
                                            </p:attrNameLst>
                                          </p:cBhvr>
                                          <p:tavLst>
                                            <p:tav tm="0">
                                              <p:val>
                                                <p:strVal val="0-#ppt_w/2"/>
                                              </p:val>
                                            </p:tav>
                                            <p:tav tm="100000">
                                              <p:val>
                                                <p:strVal val="#ppt_x"/>
                                              </p:val>
                                            </p:tav>
                                          </p:tavLst>
                                        </p:anim>
                                        <p:anim calcmode="lin" valueType="num">
                                          <p:cBhvr additive="base">
                                            <p:cTn id="44" dur="250" fill="hold"/>
                                            <p:tgtEl>
                                              <p:spTgt spid="61"/>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8"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additive="base">
                                            <p:cTn id="48" dur="250" fill="hold"/>
                                            <p:tgtEl>
                                              <p:spTgt spid="62"/>
                                            </p:tgtEl>
                                            <p:attrNameLst>
                                              <p:attrName>ppt_x</p:attrName>
                                            </p:attrNameLst>
                                          </p:cBhvr>
                                          <p:tavLst>
                                            <p:tav tm="0">
                                              <p:val>
                                                <p:strVal val="0-#ppt_w/2"/>
                                              </p:val>
                                            </p:tav>
                                            <p:tav tm="100000">
                                              <p:val>
                                                <p:strVal val="#ppt_x"/>
                                              </p:val>
                                            </p:tav>
                                          </p:tavLst>
                                        </p:anim>
                                        <p:anim calcmode="lin" valueType="num">
                                          <p:cBhvr additive="base">
                                            <p:cTn id="49" dur="250" fill="hold"/>
                                            <p:tgtEl>
                                              <p:spTgt spid="62"/>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63"/>
                                            </p:tgtEl>
                                            <p:attrNameLst>
                                              <p:attrName>style.visibility</p:attrName>
                                            </p:attrNameLst>
                                          </p:cBhvr>
                                          <p:to>
                                            <p:strVal val="visible"/>
                                          </p:to>
                                        </p:set>
                                        <p:anim calcmode="lin" valueType="num">
                                          <p:cBhvr additive="base">
                                            <p:cTn id="52" dur="250" fill="hold"/>
                                            <p:tgtEl>
                                              <p:spTgt spid="63"/>
                                            </p:tgtEl>
                                            <p:attrNameLst>
                                              <p:attrName>ppt_x</p:attrName>
                                            </p:attrNameLst>
                                          </p:cBhvr>
                                          <p:tavLst>
                                            <p:tav tm="0">
                                              <p:val>
                                                <p:strVal val="0-#ppt_w/2"/>
                                              </p:val>
                                            </p:tav>
                                            <p:tav tm="100000">
                                              <p:val>
                                                <p:strVal val="#ppt_x"/>
                                              </p:val>
                                            </p:tav>
                                          </p:tavLst>
                                        </p:anim>
                                        <p:anim calcmode="lin" valueType="num">
                                          <p:cBhvr additive="base">
                                            <p:cTn id="53" dur="250" fill="hold"/>
                                            <p:tgtEl>
                                              <p:spTgt spid="63"/>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 presetClass="entr" presetSubtype="2"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 calcmode="lin" valueType="num">
                                          <p:cBhvr additive="base">
                                            <p:cTn id="57" dur="250" fill="hold"/>
                                            <p:tgtEl>
                                              <p:spTgt spid="56"/>
                                            </p:tgtEl>
                                            <p:attrNameLst>
                                              <p:attrName>ppt_x</p:attrName>
                                            </p:attrNameLst>
                                          </p:cBhvr>
                                          <p:tavLst>
                                            <p:tav tm="0">
                                              <p:val>
                                                <p:strVal val="1+#ppt_w/2"/>
                                              </p:val>
                                            </p:tav>
                                            <p:tav tm="100000">
                                              <p:val>
                                                <p:strVal val="#ppt_x"/>
                                              </p:val>
                                            </p:tav>
                                          </p:tavLst>
                                        </p:anim>
                                        <p:anim calcmode="lin" valueType="num">
                                          <p:cBhvr additive="base">
                                            <p:cTn id="58" dur="250" fill="hold"/>
                                            <p:tgtEl>
                                              <p:spTgt spid="56"/>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additive="base">
                                            <p:cTn id="61" dur="250" fill="hold"/>
                                            <p:tgtEl>
                                              <p:spTgt spid="57"/>
                                            </p:tgtEl>
                                            <p:attrNameLst>
                                              <p:attrName>ppt_x</p:attrName>
                                            </p:attrNameLst>
                                          </p:cBhvr>
                                          <p:tavLst>
                                            <p:tav tm="0">
                                              <p:val>
                                                <p:strVal val="1+#ppt_w/2"/>
                                              </p:val>
                                            </p:tav>
                                            <p:tav tm="100000">
                                              <p:val>
                                                <p:strVal val="#ppt_x"/>
                                              </p:val>
                                            </p:tav>
                                          </p:tavLst>
                                        </p:anim>
                                        <p:anim calcmode="lin" valueType="num">
                                          <p:cBhvr additive="base">
                                            <p:cTn id="62" dur="250" fill="hold"/>
                                            <p:tgtEl>
                                              <p:spTgt spid="57"/>
                                            </p:tgtEl>
                                            <p:attrNameLst>
                                              <p:attrName>ppt_y</p:attrName>
                                            </p:attrNameLst>
                                          </p:cBhvr>
                                          <p:tavLst>
                                            <p:tav tm="0">
                                              <p:val>
                                                <p:strVal val="#ppt_y"/>
                                              </p:val>
                                            </p:tav>
                                            <p:tav tm="100000">
                                              <p:val>
                                                <p:strVal val="#ppt_y"/>
                                              </p:val>
                                            </p:tav>
                                          </p:tavLst>
                                        </p:anim>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additive="base">
                                            <p:cTn id="66" dur="250" fill="hold"/>
                                            <p:tgtEl>
                                              <p:spTgt spid="58"/>
                                            </p:tgtEl>
                                            <p:attrNameLst>
                                              <p:attrName>ppt_x</p:attrName>
                                            </p:attrNameLst>
                                          </p:cBhvr>
                                          <p:tavLst>
                                            <p:tav tm="0">
                                              <p:val>
                                                <p:strVal val="1+#ppt_w/2"/>
                                              </p:val>
                                            </p:tav>
                                            <p:tav tm="100000">
                                              <p:val>
                                                <p:strVal val="#ppt_x"/>
                                              </p:val>
                                            </p:tav>
                                          </p:tavLst>
                                        </p:anim>
                                        <p:anim calcmode="lin" valueType="num">
                                          <p:cBhvr additive="base">
                                            <p:cTn id="67" dur="250" fill="hold"/>
                                            <p:tgtEl>
                                              <p:spTgt spid="58"/>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59"/>
                                            </p:tgtEl>
                                            <p:attrNameLst>
                                              <p:attrName>style.visibility</p:attrName>
                                            </p:attrNameLst>
                                          </p:cBhvr>
                                          <p:to>
                                            <p:strVal val="visible"/>
                                          </p:to>
                                        </p:set>
                                        <p:anim calcmode="lin" valueType="num">
                                          <p:cBhvr additive="base">
                                            <p:cTn id="70" dur="250" fill="hold"/>
                                            <p:tgtEl>
                                              <p:spTgt spid="59"/>
                                            </p:tgtEl>
                                            <p:attrNameLst>
                                              <p:attrName>ppt_x</p:attrName>
                                            </p:attrNameLst>
                                          </p:cBhvr>
                                          <p:tavLst>
                                            <p:tav tm="0">
                                              <p:val>
                                                <p:strVal val="1+#ppt_w/2"/>
                                              </p:val>
                                            </p:tav>
                                            <p:tav tm="100000">
                                              <p:val>
                                                <p:strVal val="#ppt_x"/>
                                              </p:val>
                                            </p:tav>
                                          </p:tavLst>
                                        </p:anim>
                                        <p:anim calcmode="lin" valueType="num">
                                          <p:cBhvr additive="base">
                                            <p:cTn id="71" dur="25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52" grpId="0" animBg="1"/>
          <p:bldP spid="53" grpId="0" animBg="1"/>
          <p:bldP spid="54" grpId="0" animBg="1"/>
          <p:bldP spid="55" grpId="0" animBg="1"/>
          <p:bldP spid="56" grpId="0"/>
          <p:bldP spid="57" grpId="0"/>
          <p:bldP spid="58" grpId="0"/>
          <p:bldP spid="59" grpId="0"/>
          <p:bldP spid="60" grpId="0"/>
          <p:bldP spid="61" grpId="0"/>
          <p:bldP spid="62" grpId="0"/>
          <p:bldP spid="63"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2"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53" name="椭圆 52"/>
          <p:cNvSpPr/>
          <p:nvPr/>
        </p:nvSpPr>
        <p:spPr>
          <a:xfrm>
            <a:off x="2214068" y="2177349"/>
            <a:ext cx="1243533" cy="1243532"/>
          </a:xfrm>
          <a:prstGeom prst="ellipse">
            <a:avLst/>
          </a:prstGeom>
          <a:noFill/>
          <a:ln w="3175">
            <a:solidFill>
              <a:srgbClr val="569C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rgbClr val="569C00"/>
              </a:solidFill>
            </a:endParaRPr>
          </a:p>
        </p:txBody>
      </p:sp>
      <p:sp>
        <p:nvSpPr>
          <p:cNvPr id="54" name="TextBox 338"/>
          <p:cNvSpPr txBox="1">
            <a:spLocks noChangeArrowheads="1"/>
          </p:cNvSpPr>
          <p:nvPr/>
        </p:nvSpPr>
        <p:spPr bwMode="auto">
          <a:xfrm>
            <a:off x="2205780" y="2615001"/>
            <a:ext cx="12814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rgbClr val="569C00"/>
                </a:solidFill>
                <a:latin typeface="方正正纤黑简体" panose="02000000000000000000" charset="-122"/>
                <a:ea typeface="方正正纤黑简体" panose="02000000000000000000" charset="-122"/>
                <a:cs typeface="Arial" panose="020B0604020202020204" pitchFamily="34" charset="0"/>
              </a:rPr>
              <a:t>82%</a:t>
            </a:r>
          </a:p>
        </p:txBody>
      </p:sp>
      <p:sp>
        <p:nvSpPr>
          <p:cNvPr id="55" name="空心弧 54"/>
          <p:cNvSpPr/>
          <p:nvPr/>
        </p:nvSpPr>
        <p:spPr>
          <a:xfrm rot="19800000">
            <a:off x="2164201" y="2138772"/>
            <a:ext cx="1311043" cy="1311043"/>
          </a:xfrm>
          <a:prstGeom prst="blockArc">
            <a:avLst>
              <a:gd name="adj1" fmla="val 18153874"/>
              <a:gd name="adj2" fmla="val 14191435"/>
              <a:gd name="adj3" fmla="val 5402"/>
            </a:avLst>
          </a:prstGeom>
          <a:solidFill>
            <a:srgbClr val="69B70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6" name="TextBox 340"/>
          <p:cNvSpPr txBox="1">
            <a:spLocks noChangeArrowheads="1"/>
          </p:cNvSpPr>
          <p:nvPr/>
        </p:nvSpPr>
        <p:spPr bwMode="auto">
          <a:xfrm>
            <a:off x="4713717" y="2615001"/>
            <a:ext cx="9629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rgbClr val="569C00"/>
                </a:solidFill>
                <a:latin typeface="方正正纤黑简体" panose="02000000000000000000" charset="-122"/>
                <a:ea typeface="方正正纤黑简体" panose="02000000000000000000" charset="-122"/>
                <a:cs typeface="Arial" panose="020B0604020202020204" pitchFamily="34" charset="0"/>
              </a:rPr>
              <a:t>43%</a:t>
            </a:r>
          </a:p>
        </p:txBody>
      </p:sp>
      <p:sp>
        <p:nvSpPr>
          <p:cNvPr id="57" name="椭圆 56"/>
          <p:cNvSpPr/>
          <p:nvPr/>
        </p:nvSpPr>
        <p:spPr>
          <a:xfrm>
            <a:off x="4549947" y="2138773"/>
            <a:ext cx="1243533" cy="1243532"/>
          </a:xfrm>
          <a:prstGeom prst="ellipse">
            <a:avLst/>
          </a:prstGeom>
          <a:noFill/>
          <a:ln w="3175">
            <a:solidFill>
              <a:srgbClr val="569C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rgbClr val="569C00"/>
              </a:solidFill>
            </a:endParaRPr>
          </a:p>
        </p:txBody>
      </p:sp>
      <p:sp>
        <p:nvSpPr>
          <p:cNvPr id="58" name="空心弧 57"/>
          <p:cNvSpPr/>
          <p:nvPr/>
        </p:nvSpPr>
        <p:spPr>
          <a:xfrm rot="19800000">
            <a:off x="4505556" y="2112552"/>
            <a:ext cx="1311043" cy="1311043"/>
          </a:xfrm>
          <a:prstGeom prst="blockArc">
            <a:avLst>
              <a:gd name="adj1" fmla="val 18153874"/>
              <a:gd name="adj2" fmla="val 6208019"/>
              <a:gd name="adj3" fmla="val 5471"/>
            </a:avLst>
          </a:prstGeom>
          <a:solidFill>
            <a:srgbClr val="569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9" name="椭圆 58"/>
          <p:cNvSpPr/>
          <p:nvPr/>
        </p:nvSpPr>
        <p:spPr>
          <a:xfrm>
            <a:off x="6861525" y="2174169"/>
            <a:ext cx="1184839" cy="1184839"/>
          </a:xfrm>
          <a:prstGeom prst="ellipse">
            <a:avLst/>
          </a:prstGeom>
          <a:noFill/>
          <a:ln w="3175">
            <a:solidFill>
              <a:srgbClr val="569C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rgbClr val="569C00"/>
              </a:solidFill>
            </a:endParaRPr>
          </a:p>
        </p:txBody>
      </p:sp>
      <p:sp>
        <p:nvSpPr>
          <p:cNvPr id="60" name="TextBox 341"/>
          <p:cNvSpPr txBox="1">
            <a:spLocks noChangeArrowheads="1"/>
          </p:cNvSpPr>
          <p:nvPr/>
        </p:nvSpPr>
        <p:spPr bwMode="auto">
          <a:xfrm>
            <a:off x="7059767" y="2615001"/>
            <a:ext cx="9624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rgbClr val="569C00"/>
                </a:solidFill>
                <a:latin typeface="方正正纤黑简体" panose="02000000000000000000" charset="-122"/>
                <a:ea typeface="方正正纤黑简体" panose="02000000000000000000" charset="-122"/>
                <a:cs typeface="Arial" panose="020B0604020202020204" pitchFamily="34" charset="0"/>
              </a:rPr>
              <a:t>25%</a:t>
            </a:r>
          </a:p>
        </p:txBody>
      </p:sp>
      <p:sp>
        <p:nvSpPr>
          <p:cNvPr id="61" name="空心弧 60"/>
          <p:cNvSpPr/>
          <p:nvPr/>
        </p:nvSpPr>
        <p:spPr>
          <a:xfrm rot="19800000">
            <a:off x="6772776" y="2137817"/>
            <a:ext cx="1311043" cy="1311043"/>
          </a:xfrm>
          <a:prstGeom prst="blockArc">
            <a:avLst>
              <a:gd name="adj1" fmla="val 18153874"/>
              <a:gd name="adj2" fmla="val 2391340"/>
              <a:gd name="adj3" fmla="val 5676"/>
            </a:avLst>
          </a:prstGeom>
          <a:solidFill>
            <a:srgbClr val="69B70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62" name="椭圆 61"/>
          <p:cNvSpPr/>
          <p:nvPr/>
        </p:nvSpPr>
        <p:spPr>
          <a:xfrm>
            <a:off x="9129308" y="2180873"/>
            <a:ext cx="1184840" cy="1184839"/>
          </a:xfrm>
          <a:prstGeom prst="ellipse">
            <a:avLst/>
          </a:prstGeom>
          <a:noFill/>
          <a:ln w="3175">
            <a:solidFill>
              <a:srgbClr val="569C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rgbClr val="569C00"/>
              </a:solidFill>
            </a:endParaRPr>
          </a:p>
        </p:txBody>
      </p:sp>
      <p:sp>
        <p:nvSpPr>
          <p:cNvPr id="63" name="TextBox 342"/>
          <p:cNvSpPr txBox="1">
            <a:spLocks noChangeArrowheads="1"/>
          </p:cNvSpPr>
          <p:nvPr/>
        </p:nvSpPr>
        <p:spPr bwMode="auto">
          <a:xfrm>
            <a:off x="9254454" y="2615001"/>
            <a:ext cx="963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1800" dirty="0">
                <a:solidFill>
                  <a:srgbClr val="569C00"/>
                </a:solidFill>
                <a:latin typeface="方正正纤黑简体" panose="02000000000000000000" charset="-122"/>
                <a:ea typeface="方正正纤黑简体" panose="02000000000000000000" charset="-122"/>
                <a:cs typeface="Arial" panose="020B0604020202020204" pitchFamily="34" charset="0"/>
              </a:rPr>
              <a:t>10%</a:t>
            </a:r>
          </a:p>
        </p:txBody>
      </p:sp>
      <p:sp>
        <p:nvSpPr>
          <p:cNvPr id="64" name="空心弧 63"/>
          <p:cNvSpPr/>
          <p:nvPr/>
        </p:nvSpPr>
        <p:spPr>
          <a:xfrm rot="19800000">
            <a:off x="9039993" y="2142580"/>
            <a:ext cx="1311043" cy="1311043"/>
          </a:xfrm>
          <a:prstGeom prst="blockArc">
            <a:avLst>
              <a:gd name="adj1" fmla="val 18153874"/>
              <a:gd name="adj2" fmla="val 21071673"/>
              <a:gd name="adj3" fmla="val 5367"/>
            </a:avLst>
          </a:prstGeom>
          <a:solidFill>
            <a:srgbClr val="569C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grpSp>
        <p:nvGrpSpPr>
          <p:cNvPr id="65" name="组合 64"/>
          <p:cNvGrpSpPr/>
          <p:nvPr/>
        </p:nvGrpSpPr>
        <p:grpSpPr bwMode="auto">
          <a:xfrm>
            <a:off x="1686502" y="3699396"/>
            <a:ext cx="2320012" cy="1299693"/>
            <a:chOff x="6358171" y="672761"/>
            <a:chExt cx="2348774" cy="974631"/>
          </a:xfrm>
        </p:grpSpPr>
        <p:sp>
          <p:nvSpPr>
            <p:cNvPr id="66"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67"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grpSp>
        <p:nvGrpSpPr>
          <p:cNvPr id="68" name="组合 67"/>
          <p:cNvGrpSpPr/>
          <p:nvPr/>
        </p:nvGrpSpPr>
        <p:grpSpPr bwMode="auto">
          <a:xfrm>
            <a:off x="3996566" y="3699396"/>
            <a:ext cx="2320012" cy="1299693"/>
            <a:chOff x="6358171" y="672761"/>
            <a:chExt cx="2348774" cy="974631"/>
          </a:xfrm>
        </p:grpSpPr>
        <p:sp>
          <p:nvSpPr>
            <p:cNvPr id="69"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70"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grpSp>
        <p:nvGrpSpPr>
          <p:cNvPr id="71" name="组合 70"/>
          <p:cNvGrpSpPr/>
          <p:nvPr/>
        </p:nvGrpSpPr>
        <p:grpSpPr bwMode="auto">
          <a:xfrm>
            <a:off x="6306630" y="3699396"/>
            <a:ext cx="2320012" cy="1299693"/>
            <a:chOff x="6358171" y="672761"/>
            <a:chExt cx="2348774" cy="974631"/>
          </a:xfrm>
        </p:grpSpPr>
        <p:sp>
          <p:nvSpPr>
            <p:cNvPr id="72"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73"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grpSp>
        <p:nvGrpSpPr>
          <p:cNvPr id="74" name="组合 73"/>
          <p:cNvGrpSpPr/>
          <p:nvPr/>
        </p:nvGrpSpPr>
        <p:grpSpPr bwMode="auto">
          <a:xfrm>
            <a:off x="8616693" y="3699396"/>
            <a:ext cx="2320012" cy="1299693"/>
            <a:chOff x="6358171" y="672761"/>
            <a:chExt cx="2348774" cy="974631"/>
          </a:xfrm>
        </p:grpSpPr>
        <p:sp>
          <p:nvSpPr>
            <p:cNvPr id="75" name="Content Placeholder 2"/>
            <p:cNvSpPr txBox="1"/>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fontAlgn="auto">
                <a:spcBef>
                  <a:spcPts val="0"/>
                </a:spcBef>
                <a:spcAft>
                  <a:spcPts val="0"/>
                </a:spcAft>
                <a:buNone/>
                <a:defRPr/>
              </a:pPr>
              <a:r>
                <a:rPr lang="en-US" altLang="zh-CN" sz="1200" dirty="0">
                  <a:solidFill>
                    <a:schemeClr val="tx1">
                      <a:lumMod val="75000"/>
                      <a:lumOff val="25000"/>
                    </a:schemeClr>
                  </a:solidFill>
                </a:rPr>
                <a:t>Lorem ipsum dolor sit amet, consectetur adipisicing elit, sed do eiusmod tempor incididunt ut labore et dolore magna aliqua. Ut enim ad minim </a:t>
              </a:r>
              <a:r>
                <a:rPr lang="en-US" altLang="zh-CN" sz="1200" dirty="0" err="1">
                  <a:solidFill>
                    <a:schemeClr val="tx1">
                      <a:lumMod val="75000"/>
                      <a:lumOff val="25000"/>
                    </a:schemeClr>
                  </a:solidFill>
                </a:rPr>
                <a:t>veniam</a:t>
              </a:r>
              <a:endParaRPr lang="en-US" altLang="zh-CN" sz="1200" dirty="0">
                <a:solidFill>
                  <a:schemeClr val="tx1">
                    <a:lumMod val="75000"/>
                    <a:lumOff val="25000"/>
                  </a:schemeClr>
                </a:solidFill>
                <a:cs typeface="Arial" panose="020B0604020202020204" pitchFamily="34" charset="0"/>
              </a:endParaRPr>
            </a:p>
          </p:txBody>
        </p:sp>
        <p:sp>
          <p:nvSpPr>
            <p:cNvPr id="76" name="文本框 17"/>
            <p:cNvSpPr txBox="1">
              <a:spLocks noChangeArrowheads="1"/>
            </p:cNvSpPr>
            <p:nvPr/>
          </p:nvSpPr>
          <p:spPr bwMode="auto">
            <a:xfrm>
              <a:off x="6358171" y="672761"/>
              <a:ext cx="2348774" cy="30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3895"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000" b="1" dirty="0">
                  <a:solidFill>
                    <a:srgbClr val="569C00"/>
                  </a:solidFill>
                  <a:latin typeface="Agency FB" panose="020B0503020202020204" pitchFamily="34" charset="0"/>
                </a:rPr>
                <a:t>ADD YOUR TITLE</a:t>
              </a:r>
              <a:endParaRPr lang="zh-CN" altLang="en-US" sz="2000" b="1" dirty="0">
                <a:solidFill>
                  <a:srgbClr val="569C00"/>
                </a:solidFill>
                <a:latin typeface="Agency FB" panose="020B0503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502"/>
                                        </p:tgtEl>
                                        <p:attrNameLst>
                                          <p:attrName>style.visibility</p:attrName>
                                        </p:attrNameLst>
                                      </p:cBhvr>
                                      <p:to>
                                        <p:strVal val="visible"/>
                                      </p:to>
                                    </p:set>
                                    <p:animEffect transition="in" filter="randombar(horizontal)">
                                      <p:cBhvr>
                                        <p:cTn id="7" dur="500"/>
                                        <p:tgtEl>
                                          <p:spTgt spid="20502"/>
                                        </p:tgtEl>
                                      </p:cBhvr>
                                    </p:animEffect>
                                  </p:childTnLst>
                                </p:cTn>
                              </p:par>
                              <p:par>
                                <p:cTn id="8" presetID="10" presetClass="entr" presetSubtype="0" fill="hold" grpId="0" nodeType="withEffect">
                                  <p:stCondLst>
                                    <p:cond delay="1100"/>
                                  </p:stCondLst>
                                  <p:childTnLst>
                                    <p:set>
                                      <p:cBhvr>
                                        <p:cTn id="9" dur="1" fill="hold">
                                          <p:stCondLst>
                                            <p:cond delay="0"/>
                                          </p:stCondLst>
                                        </p:cTn>
                                        <p:tgtEl>
                                          <p:spTgt spid="53"/>
                                        </p:tgtEl>
                                        <p:attrNameLst>
                                          <p:attrName>style.visibility</p:attrName>
                                        </p:attrNameLst>
                                      </p:cBhvr>
                                      <p:to>
                                        <p:strVal val="visible"/>
                                      </p:to>
                                    </p:set>
                                    <p:animEffect transition="in" filter="fade">
                                      <p:cBhvr>
                                        <p:cTn id="10" dur="500"/>
                                        <p:tgtEl>
                                          <p:spTgt spid="53"/>
                                        </p:tgtEl>
                                      </p:cBhvr>
                                    </p:animEffect>
                                  </p:childTnLst>
                                </p:cTn>
                              </p:par>
                              <p:par>
                                <p:cTn id="11" presetID="21" presetClass="entr" presetSubtype="1" fill="hold" grpId="0" nodeType="withEffect">
                                  <p:stCondLst>
                                    <p:cond delay="1100"/>
                                  </p:stCondLst>
                                  <p:childTnLst>
                                    <p:set>
                                      <p:cBhvr>
                                        <p:cTn id="12" dur="1" fill="hold">
                                          <p:stCondLst>
                                            <p:cond delay="0"/>
                                          </p:stCondLst>
                                        </p:cTn>
                                        <p:tgtEl>
                                          <p:spTgt spid="55"/>
                                        </p:tgtEl>
                                        <p:attrNameLst>
                                          <p:attrName>style.visibility</p:attrName>
                                        </p:attrNameLst>
                                      </p:cBhvr>
                                      <p:to>
                                        <p:strVal val="visible"/>
                                      </p:to>
                                    </p:set>
                                    <p:animEffect transition="in" filter="wheel(1)">
                                      <p:cBhvr>
                                        <p:cTn id="13" dur="1000"/>
                                        <p:tgtEl>
                                          <p:spTgt spid="55"/>
                                        </p:tgtEl>
                                      </p:cBhvr>
                                    </p:animEffect>
                                  </p:childTnLst>
                                </p:cTn>
                              </p:par>
                              <p:par>
                                <p:cTn id="14" presetID="23" presetClass="entr" presetSubtype="16" fill="hold" grpId="0" nodeType="withEffect">
                                  <p:stCondLst>
                                    <p:cond delay="1600"/>
                                  </p:stCondLst>
                                  <p:childTnLst>
                                    <p:set>
                                      <p:cBhvr>
                                        <p:cTn id="15" dur="1" fill="hold">
                                          <p:stCondLst>
                                            <p:cond delay="0"/>
                                          </p:stCondLst>
                                        </p:cTn>
                                        <p:tgtEl>
                                          <p:spTgt spid="54"/>
                                        </p:tgtEl>
                                        <p:attrNameLst>
                                          <p:attrName>style.visibility</p:attrName>
                                        </p:attrNameLst>
                                      </p:cBhvr>
                                      <p:to>
                                        <p:strVal val="visible"/>
                                      </p:to>
                                    </p:set>
                                    <p:anim calcmode="lin" valueType="num">
                                      <p:cBhvr>
                                        <p:cTn id="16" dur="500" fill="hold"/>
                                        <p:tgtEl>
                                          <p:spTgt spid="54"/>
                                        </p:tgtEl>
                                        <p:attrNameLst>
                                          <p:attrName>ppt_w</p:attrName>
                                        </p:attrNameLst>
                                      </p:cBhvr>
                                      <p:tavLst>
                                        <p:tav tm="0">
                                          <p:val>
                                            <p:fltVal val="0"/>
                                          </p:val>
                                        </p:tav>
                                        <p:tav tm="100000">
                                          <p:val>
                                            <p:strVal val="#ppt_w"/>
                                          </p:val>
                                        </p:tav>
                                      </p:tavLst>
                                    </p:anim>
                                    <p:anim calcmode="lin" valueType="num">
                                      <p:cBhvr>
                                        <p:cTn id="17" dur="500" fill="hold"/>
                                        <p:tgtEl>
                                          <p:spTgt spid="54"/>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160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par>
                                <p:cTn id="21" presetID="22" presetClass="entr" presetSubtype="1" fill="hold" grpId="0" nodeType="withEffect">
                                  <p:stCondLst>
                                    <p:cond delay="1700"/>
                                  </p:stCondLst>
                                  <p:childTnLst>
                                    <p:set>
                                      <p:cBhvr>
                                        <p:cTn id="22" dur="1" fill="hold">
                                          <p:stCondLst>
                                            <p:cond delay="0"/>
                                          </p:stCondLst>
                                        </p:cTn>
                                        <p:tgtEl>
                                          <p:spTgt spid="58"/>
                                        </p:tgtEl>
                                        <p:attrNameLst>
                                          <p:attrName>style.visibility</p:attrName>
                                        </p:attrNameLst>
                                      </p:cBhvr>
                                      <p:to>
                                        <p:strVal val="visible"/>
                                      </p:to>
                                    </p:set>
                                    <p:animEffect transition="in" filter="wipe(up)">
                                      <p:cBhvr>
                                        <p:cTn id="23" dur="750"/>
                                        <p:tgtEl>
                                          <p:spTgt spid="58"/>
                                        </p:tgtEl>
                                      </p:cBhvr>
                                    </p:animEffect>
                                  </p:childTnLst>
                                </p:cTn>
                              </p:par>
                              <p:par>
                                <p:cTn id="24" presetID="23" presetClass="entr" presetSubtype="16" fill="hold" grpId="0" nodeType="withEffect">
                                  <p:stCondLst>
                                    <p:cond delay="2100"/>
                                  </p:stCondLst>
                                  <p:childTnLst>
                                    <p:set>
                                      <p:cBhvr>
                                        <p:cTn id="25" dur="1" fill="hold">
                                          <p:stCondLst>
                                            <p:cond delay="0"/>
                                          </p:stCondLst>
                                        </p:cTn>
                                        <p:tgtEl>
                                          <p:spTgt spid="56"/>
                                        </p:tgtEl>
                                        <p:attrNameLst>
                                          <p:attrName>style.visibility</p:attrName>
                                        </p:attrNameLst>
                                      </p:cBhvr>
                                      <p:to>
                                        <p:strVal val="visible"/>
                                      </p:to>
                                    </p:set>
                                    <p:anim calcmode="lin" valueType="num">
                                      <p:cBhvr>
                                        <p:cTn id="26" dur="500" fill="hold"/>
                                        <p:tgtEl>
                                          <p:spTgt spid="56"/>
                                        </p:tgtEl>
                                        <p:attrNameLst>
                                          <p:attrName>ppt_w</p:attrName>
                                        </p:attrNameLst>
                                      </p:cBhvr>
                                      <p:tavLst>
                                        <p:tav tm="0">
                                          <p:val>
                                            <p:fltVal val="0"/>
                                          </p:val>
                                        </p:tav>
                                        <p:tav tm="100000">
                                          <p:val>
                                            <p:strVal val="#ppt_w"/>
                                          </p:val>
                                        </p:tav>
                                      </p:tavLst>
                                    </p:anim>
                                    <p:anim calcmode="lin" valueType="num">
                                      <p:cBhvr>
                                        <p:cTn id="27" dur="500" fill="hold"/>
                                        <p:tgtEl>
                                          <p:spTgt spid="56"/>
                                        </p:tgtEl>
                                        <p:attrNameLst>
                                          <p:attrName>ppt_h</p:attrName>
                                        </p:attrNameLst>
                                      </p:cBhvr>
                                      <p:tavLst>
                                        <p:tav tm="0">
                                          <p:val>
                                            <p:fltVal val="0"/>
                                          </p:val>
                                        </p:tav>
                                        <p:tav tm="100000">
                                          <p:val>
                                            <p:strVal val="#ppt_h"/>
                                          </p:val>
                                        </p:tav>
                                      </p:tavLst>
                                    </p:anim>
                                  </p:childTnLst>
                                </p:cTn>
                              </p:par>
                              <p:par>
                                <p:cTn id="28" presetID="10" presetClass="entr" presetSubtype="0" fill="hold" grpId="0" nodeType="withEffect">
                                  <p:stCondLst>
                                    <p:cond delay="2100"/>
                                  </p:stCondLst>
                                  <p:childTnLst>
                                    <p:set>
                                      <p:cBhvr>
                                        <p:cTn id="29" dur="1" fill="hold">
                                          <p:stCondLst>
                                            <p:cond delay="0"/>
                                          </p:stCondLst>
                                        </p:cTn>
                                        <p:tgtEl>
                                          <p:spTgt spid="59"/>
                                        </p:tgtEl>
                                        <p:attrNameLst>
                                          <p:attrName>style.visibility</p:attrName>
                                        </p:attrNameLst>
                                      </p:cBhvr>
                                      <p:to>
                                        <p:strVal val="visible"/>
                                      </p:to>
                                    </p:set>
                                    <p:animEffect transition="in" filter="fade">
                                      <p:cBhvr>
                                        <p:cTn id="30" dur="500"/>
                                        <p:tgtEl>
                                          <p:spTgt spid="59"/>
                                        </p:tgtEl>
                                      </p:cBhvr>
                                    </p:animEffect>
                                  </p:childTnLst>
                                </p:cTn>
                              </p:par>
                              <p:par>
                                <p:cTn id="31" presetID="22" presetClass="entr" presetSubtype="1" fill="hold" grpId="0" nodeType="withEffect">
                                  <p:stCondLst>
                                    <p:cond delay="2300"/>
                                  </p:stCondLst>
                                  <p:childTnLst>
                                    <p:set>
                                      <p:cBhvr>
                                        <p:cTn id="32" dur="1" fill="hold">
                                          <p:stCondLst>
                                            <p:cond delay="0"/>
                                          </p:stCondLst>
                                        </p:cTn>
                                        <p:tgtEl>
                                          <p:spTgt spid="61"/>
                                        </p:tgtEl>
                                        <p:attrNameLst>
                                          <p:attrName>style.visibility</p:attrName>
                                        </p:attrNameLst>
                                      </p:cBhvr>
                                      <p:to>
                                        <p:strVal val="visible"/>
                                      </p:to>
                                    </p:set>
                                    <p:animEffect transition="in" filter="wipe(up)">
                                      <p:cBhvr>
                                        <p:cTn id="33" dur="500"/>
                                        <p:tgtEl>
                                          <p:spTgt spid="61"/>
                                        </p:tgtEl>
                                      </p:cBhvr>
                                    </p:animEffect>
                                  </p:childTnLst>
                                </p:cTn>
                              </p:par>
                              <p:par>
                                <p:cTn id="34" presetID="23" presetClass="entr" presetSubtype="16" fill="hold" grpId="0" nodeType="withEffect">
                                  <p:stCondLst>
                                    <p:cond delay="260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fltVal val="0"/>
                                          </p:val>
                                        </p:tav>
                                        <p:tav tm="100000">
                                          <p:val>
                                            <p:strVal val="#ppt_w"/>
                                          </p:val>
                                        </p:tav>
                                      </p:tavLst>
                                    </p:anim>
                                    <p:anim calcmode="lin" valueType="num">
                                      <p:cBhvr>
                                        <p:cTn id="37" dur="500" fill="hold"/>
                                        <p:tgtEl>
                                          <p:spTgt spid="60"/>
                                        </p:tgtEl>
                                        <p:attrNameLst>
                                          <p:attrName>ppt_h</p:attrName>
                                        </p:attrNameLst>
                                      </p:cBhvr>
                                      <p:tavLst>
                                        <p:tav tm="0">
                                          <p:val>
                                            <p:fltVal val="0"/>
                                          </p:val>
                                        </p:tav>
                                        <p:tav tm="100000">
                                          <p:val>
                                            <p:strVal val="#ppt_h"/>
                                          </p:val>
                                        </p:tav>
                                      </p:tavLst>
                                    </p:anim>
                                  </p:childTnLst>
                                </p:cTn>
                              </p:par>
                              <p:par>
                                <p:cTn id="38" presetID="10" presetClass="entr" presetSubtype="0" fill="hold" grpId="0" nodeType="withEffect">
                                  <p:stCondLst>
                                    <p:cond delay="260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childTnLst>
                                </p:cTn>
                              </p:par>
                              <p:par>
                                <p:cTn id="41" presetID="22" presetClass="entr" presetSubtype="8" fill="hold" grpId="0" nodeType="withEffect">
                                  <p:stCondLst>
                                    <p:cond delay="300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250"/>
                                        <p:tgtEl>
                                          <p:spTgt spid="64"/>
                                        </p:tgtEl>
                                      </p:cBhvr>
                                    </p:animEffect>
                                  </p:childTnLst>
                                </p:cTn>
                              </p:par>
                              <p:par>
                                <p:cTn id="44" presetID="23" presetClass="entr" presetSubtype="16" fill="hold" grpId="0" nodeType="withEffect">
                                  <p:stCondLst>
                                    <p:cond delay="310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childTnLst>
                                </p:cTn>
                              </p:par>
                            </p:childTnLst>
                          </p:cTn>
                        </p:par>
                        <p:par>
                          <p:cTn id="48" fill="hold">
                            <p:stCondLst>
                              <p:cond delay="500"/>
                            </p:stCondLst>
                            <p:childTnLst>
                              <p:par>
                                <p:cTn id="49" presetID="2" presetClass="entr" presetSubtype="4" decel="100000" fill="hold" nodeType="afterEffect">
                                  <p:stCondLst>
                                    <p:cond delay="0"/>
                                  </p:stCondLst>
                                  <p:childTnLst>
                                    <p:set>
                                      <p:cBhvr>
                                        <p:cTn id="50" dur="1" fill="hold">
                                          <p:stCondLst>
                                            <p:cond delay="0"/>
                                          </p:stCondLst>
                                        </p:cTn>
                                        <p:tgtEl>
                                          <p:spTgt spid="65"/>
                                        </p:tgtEl>
                                        <p:attrNameLst>
                                          <p:attrName>style.visibility</p:attrName>
                                        </p:attrNameLst>
                                      </p:cBhvr>
                                      <p:to>
                                        <p:strVal val="visible"/>
                                      </p:to>
                                    </p:set>
                                    <p:anim calcmode="lin" valueType="num">
                                      <p:cBhvr additive="base">
                                        <p:cTn id="51" dur="500" fill="hold"/>
                                        <p:tgtEl>
                                          <p:spTgt spid="65"/>
                                        </p:tgtEl>
                                        <p:attrNameLst>
                                          <p:attrName>ppt_x</p:attrName>
                                        </p:attrNameLst>
                                      </p:cBhvr>
                                      <p:tavLst>
                                        <p:tav tm="0">
                                          <p:val>
                                            <p:strVal val="#ppt_x"/>
                                          </p:val>
                                        </p:tav>
                                        <p:tav tm="100000">
                                          <p:val>
                                            <p:strVal val="#ppt_x"/>
                                          </p:val>
                                        </p:tav>
                                      </p:tavLst>
                                    </p:anim>
                                    <p:anim calcmode="lin" valueType="num">
                                      <p:cBhvr additive="base">
                                        <p:cTn id="52" dur="500" fill="hold"/>
                                        <p:tgtEl>
                                          <p:spTgt spid="65"/>
                                        </p:tgtEl>
                                        <p:attrNameLst>
                                          <p:attrName>ppt_y</p:attrName>
                                        </p:attrNameLst>
                                      </p:cBhvr>
                                      <p:tavLst>
                                        <p:tav tm="0">
                                          <p:val>
                                            <p:strVal val="1+#ppt_h/2"/>
                                          </p:val>
                                        </p:tav>
                                        <p:tav tm="100000">
                                          <p:val>
                                            <p:strVal val="#ppt_y"/>
                                          </p:val>
                                        </p:tav>
                                      </p:tavLst>
                                    </p:anim>
                                  </p:childTnLst>
                                </p:cTn>
                              </p:par>
                              <p:par>
                                <p:cTn id="53" presetID="2" presetClass="entr" presetSubtype="4" decel="100000" fill="hold" nodeType="withEffect">
                                  <p:stCondLst>
                                    <p:cond delay="0"/>
                                  </p:stCondLst>
                                  <p:childTnLst>
                                    <p:set>
                                      <p:cBhvr>
                                        <p:cTn id="54" dur="1" fill="hold">
                                          <p:stCondLst>
                                            <p:cond delay="0"/>
                                          </p:stCondLst>
                                        </p:cTn>
                                        <p:tgtEl>
                                          <p:spTgt spid="68"/>
                                        </p:tgtEl>
                                        <p:attrNameLst>
                                          <p:attrName>style.visibility</p:attrName>
                                        </p:attrNameLst>
                                      </p:cBhvr>
                                      <p:to>
                                        <p:strVal val="visible"/>
                                      </p:to>
                                    </p:set>
                                    <p:anim calcmode="lin" valueType="num">
                                      <p:cBhvr additive="base">
                                        <p:cTn id="55" dur="500" fill="hold"/>
                                        <p:tgtEl>
                                          <p:spTgt spid="68"/>
                                        </p:tgtEl>
                                        <p:attrNameLst>
                                          <p:attrName>ppt_x</p:attrName>
                                        </p:attrNameLst>
                                      </p:cBhvr>
                                      <p:tavLst>
                                        <p:tav tm="0">
                                          <p:val>
                                            <p:strVal val="#ppt_x"/>
                                          </p:val>
                                        </p:tav>
                                        <p:tav tm="100000">
                                          <p:val>
                                            <p:strVal val="#ppt_x"/>
                                          </p:val>
                                        </p:tav>
                                      </p:tavLst>
                                    </p:anim>
                                    <p:anim calcmode="lin" valueType="num">
                                      <p:cBhvr additive="base">
                                        <p:cTn id="56" dur="500" fill="hold"/>
                                        <p:tgtEl>
                                          <p:spTgt spid="68"/>
                                        </p:tgtEl>
                                        <p:attrNameLst>
                                          <p:attrName>ppt_y</p:attrName>
                                        </p:attrNameLst>
                                      </p:cBhvr>
                                      <p:tavLst>
                                        <p:tav tm="0">
                                          <p:val>
                                            <p:strVal val="1+#ppt_h/2"/>
                                          </p:val>
                                        </p:tav>
                                        <p:tav tm="100000">
                                          <p:val>
                                            <p:strVal val="#ppt_y"/>
                                          </p:val>
                                        </p:tav>
                                      </p:tavLst>
                                    </p:anim>
                                  </p:childTnLst>
                                </p:cTn>
                              </p:par>
                              <p:par>
                                <p:cTn id="57" presetID="2" presetClass="entr" presetSubtype="4" decel="100000"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additive="base">
                                        <p:cTn id="59" dur="500" fill="hold"/>
                                        <p:tgtEl>
                                          <p:spTgt spid="71"/>
                                        </p:tgtEl>
                                        <p:attrNameLst>
                                          <p:attrName>ppt_x</p:attrName>
                                        </p:attrNameLst>
                                      </p:cBhvr>
                                      <p:tavLst>
                                        <p:tav tm="0">
                                          <p:val>
                                            <p:strVal val="#ppt_x"/>
                                          </p:val>
                                        </p:tav>
                                        <p:tav tm="100000">
                                          <p:val>
                                            <p:strVal val="#ppt_x"/>
                                          </p:val>
                                        </p:tav>
                                      </p:tavLst>
                                    </p:anim>
                                    <p:anim calcmode="lin" valueType="num">
                                      <p:cBhvr additive="base">
                                        <p:cTn id="60" dur="500" fill="hold"/>
                                        <p:tgtEl>
                                          <p:spTgt spid="71"/>
                                        </p:tgtEl>
                                        <p:attrNameLst>
                                          <p:attrName>ppt_y</p:attrName>
                                        </p:attrNameLst>
                                      </p:cBhvr>
                                      <p:tavLst>
                                        <p:tav tm="0">
                                          <p:val>
                                            <p:strVal val="1+#ppt_h/2"/>
                                          </p:val>
                                        </p:tav>
                                        <p:tav tm="100000">
                                          <p:val>
                                            <p:strVal val="#ppt_y"/>
                                          </p:val>
                                        </p:tav>
                                      </p:tavLst>
                                    </p:anim>
                                  </p:childTnLst>
                                </p:cTn>
                              </p:par>
                              <p:par>
                                <p:cTn id="61" presetID="2" presetClass="entr" presetSubtype="4" decel="100000" fill="hold" nodeType="withEffect">
                                  <p:stCondLst>
                                    <p:cond delay="0"/>
                                  </p:stCondLst>
                                  <p:childTnLst>
                                    <p:set>
                                      <p:cBhvr>
                                        <p:cTn id="62" dur="1" fill="hold">
                                          <p:stCondLst>
                                            <p:cond delay="0"/>
                                          </p:stCondLst>
                                        </p:cTn>
                                        <p:tgtEl>
                                          <p:spTgt spid="74"/>
                                        </p:tgtEl>
                                        <p:attrNameLst>
                                          <p:attrName>style.visibility</p:attrName>
                                        </p:attrNameLst>
                                      </p:cBhvr>
                                      <p:to>
                                        <p:strVal val="visible"/>
                                      </p:to>
                                    </p:set>
                                    <p:anim calcmode="lin" valueType="num">
                                      <p:cBhvr additive="base">
                                        <p:cTn id="63" dur="500" fill="hold"/>
                                        <p:tgtEl>
                                          <p:spTgt spid="74"/>
                                        </p:tgtEl>
                                        <p:attrNameLst>
                                          <p:attrName>ppt_x</p:attrName>
                                        </p:attrNameLst>
                                      </p:cBhvr>
                                      <p:tavLst>
                                        <p:tav tm="0">
                                          <p:val>
                                            <p:strVal val="#ppt_x"/>
                                          </p:val>
                                        </p:tav>
                                        <p:tav tm="100000">
                                          <p:val>
                                            <p:strVal val="#ppt_x"/>
                                          </p:val>
                                        </p:tav>
                                      </p:tavLst>
                                    </p:anim>
                                    <p:anim calcmode="lin" valueType="num">
                                      <p:cBhvr additive="base">
                                        <p:cTn id="64"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2" grpId="0"/>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35924" y="2924927"/>
            <a:ext cx="1977279" cy="1383665"/>
          </a:xfrm>
          <a:prstGeom prst="rect">
            <a:avLst/>
          </a:prstGeom>
        </p:spPr>
        <p:txBody>
          <a:bodyPr wrap="square">
            <a:spAutoFit/>
          </a:bodyPr>
          <a:lstStyle/>
          <a:p>
            <a:pPr algn="just">
              <a:lnSpc>
                <a:spcPct val="200000"/>
              </a:lnSpc>
              <a:spcAft>
                <a:spcPts val="1200"/>
              </a:spcAft>
            </a:pPr>
            <a:r>
              <a:rPr altLang="zh-CN" sz="1050" dirty="0">
                <a:solidFill>
                  <a:schemeClr val="tx1">
                    <a:lumMod val="75000"/>
                    <a:lumOff val="25000"/>
                  </a:schemeClr>
                </a:solidFill>
                <a:latin typeface="+mj-ea"/>
              </a:rPr>
              <a:t>点击添加相关标题文字，点击添加相关标题文字。点击添加相关标题文字，点击添加相关标题文字。</a:t>
            </a:r>
          </a:p>
        </p:txBody>
      </p:sp>
      <p:sp>
        <p:nvSpPr>
          <p:cNvPr id="5" name="矩形 4"/>
          <p:cNvSpPr/>
          <p:nvPr/>
        </p:nvSpPr>
        <p:spPr>
          <a:xfrm>
            <a:off x="8707368" y="2924927"/>
            <a:ext cx="2171700" cy="1383665"/>
          </a:xfrm>
          <a:prstGeom prst="rect">
            <a:avLst/>
          </a:prstGeom>
        </p:spPr>
        <p:txBody>
          <a:bodyPr wrap="square">
            <a:spAutoFit/>
          </a:bodyPr>
          <a:lstStyle/>
          <a:p>
            <a:pPr algn="just">
              <a:lnSpc>
                <a:spcPct val="200000"/>
              </a:lnSpc>
              <a:spcAft>
                <a:spcPts val="1200"/>
              </a:spcAft>
            </a:pPr>
            <a:r>
              <a:rPr altLang="zh-CN" sz="1050" dirty="0">
                <a:solidFill>
                  <a:schemeClr val="tx1">
                    <a:lumMod val="75000"/>
                    <a:lumOff val="25000"/>
                  </a:schemeClr>
                </a:solidFill>
                <a:latin typeface="+mj-ea"/>
              </a:rPr>
              <a:t>点击添加相关标题文字，点击添加相关标题文字。点击添加相关标题文字，点击添加相关标题文字。</a:t>
            </a:r>
          </a:p>
        </p:txBody>
      </p:sp>
      <p:sp>
        <p:nvSpPr>
          <p:cNvPr id="6" name="矩形 5"/>
          <p:cNvSpPr/>
          <p:nvPr/>
        </p:nvSpPr>
        <p:spPr>
          <a:xfrm>
            <a:off x="6485796" y="2426735"/>
            <a:ext cx="4607320" cy="369332"/>
          </a:xfrm>
          <a:prstGeom prst="rect">
            <a:avLst/>
          </a:prstGeom>
        </p:spPr>
        <p:txBody>
          <a:bodyPr wrap="square">
            <a:spAutoFit/>
          </a:bodyPr>
          <a:lstStyle/>
          <a:p>
            <a:pPr algn="dist"/>
            <a:r>
              <a:rPr lang="zh-CN" altLang="en-US" dirty="0">
                <a:solidFill>
                  <a:srgbClr val="569C00"/>
                </a:solidFill>
                <a:latin typeface="微软雅黑" panose="020B0503020204020204" pitchFamily="34" charset="-122"/>
                <a:ea typeface="微软雅黑" panose="020B0503020204020204" pitchFamily="34" charset="-122"/>
              </a:rPr>
              <a:t>专业定制 精心开发</a:t>
            </a:r>
          </a:p>
        </p:txBody>
      </p:sp>
      <p:sp>
        <p:nvSpPr>
          <p:cNvPr id="9" name="文本框 56"/>
          <p:cNvSpPr txBox="1">
            <a:spLocks noChangeArrowheads="1"/>
          </p:cNvSpPr>
          <p:nvPr/>
        </p:nvSpPr>
        <p:spPr bwMode="auto">
          <a:xfrm>
            <a:off x="6435924" y="1842535"/>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tx1">
                    <a:lumMod val="75000"/>
                    <a:lumOff val="25000"/>
                  </a:schemeClr>
                </a:solidFill>
                <a:latin typeface="Agency FB" panose="020B0503020202020204" pitchFamily="34" charset="0"/>
              </a:rPr>
              <a:t>CLICK TO </a:t>
            </a:r>
            <a:r>
              <a:rPr lang="en-US" altLang="zh-CN" sz="3200" dirty="0">
                <a:gradFill>
                  <a:gsLst>
                    <a:gs pos="0">
                      <a:srgbClr val="87D323"/>
                    </a:gs>
                    <a:gs pos="100000">
                      <a:srgbClr val="69B702"/>
                    </a:gs>
                  </a:gsLst>
                  <a:lin ang="5400000" scaled="1"/>
                </a:gradFill>
                <a:latin typeface="Agency FB" panose="020B0503020202020204" pitchFamily="34" charset="0"/>
              </a:rPr>
              <a:t>ADD YOUR TITLE IN HERE</a:t>
            </a:r>
          </a:p>
        </p:txBody>
      </p:sp>
      <p:sp>
        <p:nvSpPr>
          <p:cNvPr id="2" name="矩形 1"/>
          <p:cNvSpPr/>
          <p:nvPr/>
        </p:nvSpPr>
        <p:spPr>
          <a:xfrm>
            <a:off x="1168728" y="1910409"/>
            <a:ext cx="5017168" cy="321175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2"/>
          <p:cNvSpPr/>
          <p:nvPr/>
        </p:nvSpPr>
        <p:spPr bwMode="auto">
          <a:xfrm>
            <a:off x="6185896" y="4391115"/>
            <a:ext cx="2943225" cy="2630488"/>
          </a:xfrm>
          <a:custGeom>
            <a:avLst/>
            <a:gdLst>
              <a:gd name="T0" fmla="*/ 1153 w 1392"/>
              <a:gd name="T1" fmla="*/ 0 h 1244"/>
              <a:gd name="T2" fmla="*/ 591 w 1392"/>
              <a:gd name="T3" fmla="*/ 518 h 1244"/>
              <a:gd name="T4" fmla="*/ 0 w 1392"/>
              <a:gd name="T5" fmla="*/ 1060 h 1244"/>
              <a:gd name="T6" fmla="*/ 842 w 1392"/>
              <a:gd name="T7" fmla="*/ 767 h 1244"/>
              <a:gd name="T8" fmla="*/ 56 w 1392"/>
              <a:gd name="T9" fmla="*/ 1089 h 1244"/>
              <a:gd name="T10" fmla="*/ 994 w 1392"/>
              <a:gd name="T11" fmla="*/ 919 h 1244"/>
              <a:gd name="T12" fmla="*/ 1153 w 1392"/>
              <a:gd name="T13" fmla="*/ 0 h 1244"/>
            </a:gdLst>
            <a:ahLst/>
            <a:cxnLst>
              <a:cxn ang="0">
                <a:pos x="T0" y="T1"/>
              </a:cxn>
              <a:cxn ang="0">
                <a:pos x="T2" y="T3"/>
              </a:cxn>
              <a:cxn ang="0">
                <a:pos x="T4" y="T5"/>
              </a:cxn>
              <a:cxn ang="0">
                <a:pos x="T6" y="T7"/>
              </a:cxn>
              <a:cxn ang="0">
                <a:pos x="T8" y="T9"/>
              </a:cxn>
              <a:cxn ang="0">
                <a:pos x="T10" y="T11"/>
              </a:cxn>
              <a:cxn ang="0">
                <a:pos x="T12" y="T13"/>
              </a:cxn>
            </a:cxnLst>
            <a:rect l="0" t="0" r="r" b="b"/>
            <a:pathLst>
              <a:path w="1392" h="1244">
                <a:moveTo>
                  <a:pt x="1153" y="0"/>
                </a:moveTo>
                <a:cubicBezTo>
                  <a:pt x="1196" y="167"/>
                  <a:pt x="1101" y="371"/>
                  <a:pt x="591" y="518"/>
                </a:cubicBezTo>
                <a:cubicBezTo>
                  <a:pt x="148" y="646"/>
                  <a:pt x="0" y="1060"/>
                  <a:pt x="0" y="1060"/>
                </a:cubicBezTo>
                <a:cubicBezTo>
                  <a:pt x="0" y="1060"/>
                  <a:pt x="613" y="1011"/>
                  <a:pt x="842" y="767"/>
                </a:cubicBezTo>
                <a:cubicBezTo>
                  <a:pt x="842" y="767"/>
                  <a:pt x="659" y="1041"/>
                  <a:pt x="56" y="1089"/>
                </a:cubicBezTo>
                <a:cubicBezTo>
                  <a:pt x="232" y="1165"/>
                  <a:pt x="642" y="1244"/>
                  <a:pt x="994" y="919"/>
                </a:cubicBezTo>
                <a:cubicBezTo>
                  <a:pt x="1392" y="551"/>
                  <a:pt x="1153" y="0"/>
                  <a:pt x="1153" y="0"/>
                </a:cubicBezTo>
                <a:close/>
              </a:path>
            </a:pathLst>
          </a:custGeom>
          <a:gradFill>
            <a:gsLst>
              <a:gs pos="0">
                <a:srgbClr val="569C00"/>
              </a:gs>
              <a:gs pos="100000">
                <a:srgbClr val="0A7A04"/>
              </a:gs>
            </a:gsLst>
            <a:lin ang="5400000" scaled="1"/>
          </a:gra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34000">
                                          <p:cBhvr additive="base">
                                            <p:cTn id="7" dur="750" fill="hold"/>
                                            <p:tgtEl>
                                              <p:spTgt spid="9"/>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randombar(horizontal)">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2"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50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14" presetClass="entr" presetSubtype="1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randombar(horizontal)">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2" grpId="0" animBg="1"/>
          <p:bldP spid="19"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AutoShape 8"/>
          <p:cNvSpPr/>
          <p:nvPr/>
        </p:nvSpPr>
        <p:spPr bwMode="auto">
          <a:xfrm>
            <a:off x="3704473" y="1084018"/>
            <a:ext cx="2383528" cy="275154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blipFill>
            <a:blip r:embed="rId3"/>
            <a:stretch>
              <a:fillRect/>
            </a:stretch>
          </a:blipFill>
          <a:ln>
            <a:noFill/>
          </a:ln>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00000"/>
              </a:lnSpc>
            </a:pPr>
            <a:r>
              <a:rPr lang="es-ES" altLang="zh-CN" sz="1600"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59" name="AutoShape 12"/>
          <p:cNvSpPr/>
          <p:nvPr/>
        </p:nvSpPr>
        <p:spPr bwMode="auto">
          <a:xfrm>
            <a:off x="5138857" y="3547398"/>
            <a:ext cx="2383528" cy="275154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blipFill>
            <a:blip r:embed="rId4"/>
            <a:stretch>
              <a:fillRect/>
            </a:stretch>
          </a:blipFill>
          <a:ln>
            <a:noFill/>
          </a:ln>
        </p:spPr>
        <p:txBody>
          <a:bodyPr lIns="0" tIns="0" rIns="0" bIns="0" anchor="ctr"/>
          <a:lstStyle/>
          <a:p>
            <a:endParaRPr lang="zh-CN" altLang="en-US" sz="1705">
              <a:solidFill>
                <a:schemeClr val="tx1">
                  <a:lumMod val="75000"/>
                  <a:lumOff val="25000"/>
                </a:schemeClr>
              </a:solidFill>
              <a:cs typeface="+mn-ea"/>
              <a:sym typeface="+mn-lt"/>
            </a:endParaRPr>
          </a:p>
        </p:txBody>
      </p:sp>
      <p:grpSp>
        <p:nvGrpSpPr>
          <p:cNvPr id="32" name="组合 31"/>
          <p:cNvGrpSpPr/>
          <p:nvPr/>
        </p:nvGrpSpPr>
        <p:grpSpPr>
          <a:xfrm>
            <a:off x="2582397" y="4620902"/>
            <a:ext cx="2244151" cy="1087099"/>
            <a:chOff x="3762506" y="1807841"/>
            <a:chExt cx="2244151" cy="1087099"/>
          </a:xfrm>
        </p:grpSpPr>
        <p:sp>
          <p:nvSpPr>
            <p:cNvPr id="33" name="矩形 32"/>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34" name="文本框 33"/>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grpSp>
        <p:nvGrpSpPr>
          <p:cNvPr id="41" name="组合 40"/>
          <p:cNvGrpSpPr/>
          <p:nvPr/>
        </p:nvGrpSpPr>
        <p:grpSpPr>
          <a:xfrm>
            <a:off x="1344825" y="1612488"/>
            <a:ext cx="2244151" cy="1087099"/>
            <a:chOff x="3762506" y="1807841"/>
            <a:chExt cx="2244151" cy="1087099"/>
          </a:xfrm>
        </p:grpSpPr>
        <p:sp>
          <p:nvSpPr>
            <p:cNvPr id="42" name="矩形 4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43" name="文本框 42"/>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sp>
        <p:nvSpPr>
          <p:cNvPr id="13" name="AutoShape 8"/>
          <p:cNvSpPr/>
          <p:nvPr/>
        </p:nvSpPr>
        <p:spPr bwMode="auto">
          <a:xfrm>
            <a:off x="6573241" y="1084018"/>
            <a:ext cx="2383528" cy="275154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blipFill>
            <a:blip r:embed="rId5"/>
            <a:stretch>
              <a:fillRect/>
            </a:stretch>
          </a:blipFill>
          <a:ln>
            <a:noFill/>
          </a:ln>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00000"/>
              </a:lnSpc>
            </a:pPr>
            <a:r>
              <a:rPr lang="es-ES" altLang="zh-CN" sz="1600"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grpSp>
        <p:nvGrpSpPr>
          <p:cNvPr id="14" name="组合 13"/>
          <p:cNvGrpSpPr/>
          <p:nvPr/>
        </p:nvGrpSpPr>
        <p:grpSpPr>
          <a:xfrm>
            <a:off x="9285597" y="1612488"/>
            <a:ext cx="2244151" cy="1087099"/>
            <a:chOff x="3762506" y="1807841"/>
            <a:chExt cx="2244151" cy="1087099"/>
          </a:xfrm>
        </p:grpSpPr>
        <p:sp>
          <p:nvSpPr>
            <p:cNvPr id="15" name="矩形 1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16" name="文本框 15"/>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569C00"/>
                  </a:solidFill>
                  <a:latin typeface="Agency FB" panose="020B0503020202020204" pitchFamily="34" charset="0"/>
                  <a:cs typeface="+mn-ea"/>
                  <a:sym typeface="+mn-lt"/>
                </a:rPr>
                <a:t>YOUR HEADER</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Scale>
                                      <p:cBhvr>
                                        <p:cTn id="7" dur="10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7"/>
                                        </p:tgtEl>
                                        <p:attrNameLst>
                                          <p:attrName>ppt_x</p:attrName>
                                          <p:attrName>ppt_y</p:attrName>
                                        </p:attrNameLst>
                                      </p:cBhvr>
                                    </p:animMotion>
                                    <p:animEffect transition="in" filter="fade">
                                      <p:cBhvr>
                                        <p:cTn id="9" dur="1000"/>
                                        <p:tgtEl>
                                          <p:spTgt spid="57"/>
                                        </p:tgtEl>
                                      </p:cBhvr>
                                    </p:animEffect>
                                  </p:childTnLst>
                                </p:cTn>
                              </p:par>
                              <p:par>
                                <p:cTn id="10" presetID="52" presetClass="entr" presetSubtype="0" fill="hold" grpId="0" nodeType="withEffect">
                                  <p:stCondLst>
                                    <p:cond delay="100"/>
                                  </p:stCondLst>
                                  <p:childTnLst>
                                    <p:set>
                                      <p:cBhvr>
                                        <p:cTn id="11" dur="1" fill="hold">
                                          <p:stCondLst>
                                            <p:cond delay="0"/>
                                          </p:stCondLst>
                                        </p:cTn>
                                        <p:tgtEl>
                                          <p:spTgt spid="13"/>
                                        </p:tgtEl>
                                        <p:attrNameLst>
                                          <p:attrName>style.visibility</p:attrName>
                                        </p:attrNameLst>
                                      </p:cBhvr>
                                      <p:to>
                                        <p:strVal val="visible"/>
                                      </p:to>
                                    </p:set>
                                    <p:animScale>
                                      <p:cBhvr>
                                        <p:cTn id="12"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3"/>
                                        </p:tgtEl>
                                        <p:attrNameLst>
                                          <p:attrName>ppt_x</p:attrName>
                                          <p:attrName>ppt_y</p:attrName>
                                        </p:attrNameLst>
                                      </p:cBhvr>
                                    </p:animMotion>
                                    <p:animEffect transition="in" filter="fade">
                                      <p:cBhvr>
                                        <p:cTn id="14" dur="1000"/>
                                        <p:tgtEl>
                                          <p:spTgt spid="13"/>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59"/>
                                        </p:tgtEl>
                                        <p:attrNameLst>
                                          <p:attrName>style.visibility</p:attrName>
                                        </p:attrNameLst>
                                      </p:cBhvr>
                                      <p:to>
                                        <p:strVal val="visible"/>
                                      </p:to>
                                    </p:set>
                                    <p:animScale>
                                      <p:cBhvr>
                                        <p:cTn id="17"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9"/>
                                        </p:tgtEl>
                                        <p:attrNameLst>
                                          <p:attrName>ppt_x</p:attrName>
                                          <p:attrName>ppt_y</p:attrName>
                                        </p:attrNameLst>
                                      </p:cBhvr>
                                    </p:animMotion>
                                    <p:animEffect transition="in" filter="fade">
                                      <p:cBhvr>
                                        <p:cTn id="19" dur="1000"/>
                                        <p:tgtEl>
                                          <p:spTgt spid="59"/>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1000"/>
                                        <p:tgtEl>
                                          <p:spTgt spid="32"/>
                                        </p:tgtEl>
                                      </p:cBhvr>
                                    </p:animEffect>
                                    <p:anim calcmode="lin" valueType="num">
                                      <p:cBhvr>
                                        <p:cTn id="34" dur="1000" fill="hold"/>
                                        <p:tgtEl>
                                          <p:spTgt spid="32"/>
                                        </p:tgtEl>
                                        <p:attrNameLst>
                                          <p:attrName>ppt_x</p:attrName>
                                        </p:attrNameLst>
                                      </p:cBhvr>
                                      <p:tavLst>
                                        <p:tav tm="0">
                                          <p:val>
                                            <p:strVal val="#ppt_x"/>
                                          </p:val>
                                        </p:tav>
                                        <p:tav tm="100000">
                                          <p:val>
                                            <p:strVal val="#ppt_x"/>
                                          </p:val>
                                        </p:tav>
                                      </p:tavLst>
                                    </p:anim>
                                    <p:anim calcmode="lin" valueType="num">
                                      <p:cBhvr>
                                        <p:cTn id="3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56"/>
          <p:cNvSpPr txBox="1">
            <a:spLocks noChangeArrowheads="1"/>
          </p:cNvSpPr>
          <p:nvPr/>
        </p:nvSpPr>
        <p:spPr bwMode="auto">
          <a:xfrm>
            <a:off x="3548063" y="566738"/>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75000"/>
                    <a:lumOff val="25000"/>
                  </a:schemeClr>
                </a:solidFill>
                <a:latin typeface="Agency FB" panose="020B0503020202020204" pitchFamily="34" charset="0"/>
              </a:rPr>
              <a:t>CLICK TO </a:t>
            </a:r>
            <a:r>
              <a:rPr lang="en-US" altLang="zh-CN" sz="3200" b="1" dirty="0">
                <a:solidFill>
                  <a:srgbClr val="569C00"/>
                </a:solidFill>
                <a:latin typeface="Agency FB" panose="020B0503020202020204" pitchFamily="34" charset="0"/>
              </a:rPr>
              <a:t>ADD YOUR TITLE IN HERE</a:t>
            </a:r>
          </a:p>
        </p:txBody>
      </p:sp>
      <p:sp>
        <p:nvSpPr>
          <p:cNvPr id="4" name="文本框 3"/>
          <p:cNvSpPr txBox="1"/>
          <p:nvPr/>
        </p:nvSpPr>
        <p:spPr bwMode="auto">
          <a:xfrm flipH="1">
            <a:off x="5447623" y="2253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5" name="文本框 4"/>
          <p:cNvSpPr txBox="1"/>
          <p:nvPr/>
        </p:nvSpPr>
        <p:spPr bwMode="auto">
          <a:xfrm flipH="1">
            <a:off x="5447623" y="2876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6" name="文本框 5"/>
          <p:cNvSpPr txBox="1"/>
          <p:nvPr/>
        </p:nvSpPr>
        <p:spPr bwMode="auto">
          <a:xfrm flipH="1">
            <a:off x="5447623" y="3499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7" name="文本框 6"/>
          <p:cNvSpPr txBox="1"/>
          <p:nvPr/>
        </p:nvSpPr>
        <p:spPr bwMode="auto">
          <a:xfrm flipH="1">
            <a:off x="5447623" y="4122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charset="-122"/>
                <a:ea typeface="方正正纤黑简体" panose="02000000000000000000"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grpSp>
        <p:nvGrpSpPr>
          <p:cNvPr id="8" name="组合 7"/>
          <p:cNvGrpSpPr/>
          <p:nvPr/>
        </p:nvGrpSpPr>
        <p:grpSpPr>
          <a:xfrm>
            <a:off x="1832185" y="5326743"/>
            <a:ext cx="8527630" cy="621529"/>
            <a:chOff x="1702990" y="5445125"/>
            <a:chExt cx="8786022" cy="621529"/>
          </a:xfrm>
        </p:grpSpPr>
        <p:cxnSp>
          <p:nvCxnSpPr>
            <p:cNvPr id="9" name="直接连接符 8"/>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charset="-122"/>
                  <a:ea typeface="方正正纤黑简体" panose="02000000000000000000" charset="-122"/>
                </a:defRPr>
              </a:lvl1pPr>
            </a:lstStyle>
            <a:p>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lang="zh-CN" altLang="en-US" sz="1200" dirty="0">
                <a:solidFill>
                  <a:schemeClr val="tx1">
                    <a:lumMod val="75000"/>
                    <a:lumOff val="25000"/>
                  </a:schemeClr>
                </a:solidFill>
                <a:latin typeface="+mn-lt"/>
                <a:ea typeface="+mn-ea"/>
                <a:cs typeface="+mn-ea"/>
                <a:sym typeface="+mn-lt"/>
              </a:endParaRPr>
            </a:p>
          </p:txBody>
        </p:sp>
      </p:gr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029" y="1852283"/>
            <a:ext cx="5053594" cy="31943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34000">
                                          <p:cBhvr additive="base">
                                            <p:cTn id="7" dur="750" fill="hold"/>
                                            <p:tgtEl>
                                              <p:spTgt spid="58"/>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500"/>
                                </p:stCondLst>
                                <p:childTnLst>
                                  <p:par>
                                    <p:cTn id="14" presetID="53" presetClass="entr" presetSubtype="16" fill="hold" grpId="0" nodeType="afterEffect">
                                      <p:stCondLst>
                                        <p:cond delay="0"/>
                                      </p:stCondLst>
                                      <p:iterate type="lt">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724"/>
                                </p:stCondLst>
                                <p:childTnLst>
                                  <p:par>
                                    <p:cTn id="20" presetID="53" presetClass="entr" presetSubtype="16" fill="hold" grpId="0" nodeType="afterEffect">
                                      <p:stCondLst>
                                        <p:cond delay="0"/>
                                      </p:stCondLst>
                                      <p:iterate type="lt">
                                        <p:tmPct val="5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4199"/>
                                </p:stCondLst>
                                <p:childTnLst>
                                  <p:par>
                                    <p:cTn id="26" presetID="53" presetClass="entr" presetSubtype="16" fill="hold" grpId="0" nodeType="afterEffect">
                                      <p:stCondLst>
                                        <p:cond delay="0"/>
                                      </p:stCondLst>
                                      <p:iterate type="lt">
                                        <p:tmPct val="5000"/>
                                      </p:iterate>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5675"/>
                                </p:stCondLst>
                                <p:childTnLst>
                                  <p:par>
                                    <p:cTn id="32" presetID="53" presetClass="entr" presetSubtype="16" fill="hold" grpId="0" nodeType="afterEffect">
                                      <p:stCondLst>
                                        <p:cond delay="0"/>
                                      </p:stCondLst>
                                      <p:iterate type="lt">
                                        <p:tmPct val="5000"/>
                                      </p:iterate>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par>
                              <p:cTn id="37" fill="hold">
                                <p:stCondLst>
                                  <p:cond delay="7150"/>
                                </p:stCondLst>
                                <p:childTnLst>
                                  <p:par>
                                    <p:cTn id="38" presetID="16" presetClass="entr" presetSubtype="37"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4" grpId="0"/>
          <p:bldP spid="5" grpId="0"/>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750" fill="hold"/>
                                            <p:tgtEl>
                                              <p:spTgt spid="58"/>
                                            </p:tgtEl>
                                            <p:attrNameLst>
                                              <p:attrName>ppt_x</p:attrName>
                                            </p:attrNameLst>
                                          </p:cBhvr>
                                          <p:tavLst>
                                            <p:tav tm="0">
                                              <p:val>
                                                <p:strVal val="1+#ppt_w/2"/>
                                              </p:val>
                                            </p:tav>
                                            <p:tav tm="100000">
                                              <p:val>
                                                <p:strVal val="#ppt_x"/>
                                              </p:val>
                                            </p:tav>
                                          </p:tavLst>
                                        </p:anim>
                                        <p:anim calcmode="lin" valueType="num">
                                          <p:cBhvr additive="base">
                                            <p:cTn id="8" dur="750" fill="hold"/>
                                            <p:tgtEl>
                                              <p:spTgt spid="5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4" presetClass="entr" presetSubtype="1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500"/>
                                </p:stCondLst>
                                <p:childTnLst>
                                  <p:par>
                                    <p:cTn id="14" presetID="53" presetClass="entr" presetSubtype="16" fill="hold" grpId="0" nodeType="afterEffect">
                                      <p:stCondLst>
                                        <p:cond delay="0"/>
                                      </p:stCondLst>
                                      <p:iterate type="lt">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724"/>
                                </p:stCondLst>
                                <p:childTnLst>
                                  <p:par>
                                    <p:cTn id="20" presetID="53" presetClass="entr" presetSubtype="16" fill="hold" grpId="0" nodeType="afterEffect">
                                      <p:stCondLst>
                                        <p:cond delay="0"/>
                                      </p:stCondLst>
                                      <p:iterate type="lt">
                                        <p:tmPct val="5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4199"/>
                                </p:stCondLst>
                                <p:childTnLst>
                                  <p:par>
                                    <p:cTn id="26" presetID="53" presetClass="entr" presetSubtype="16" fill="hold" grpId="0" nodeType="afterEffect">
                                      <p:stCondLst>
                                        <p:cond delay="0"/>
                                      </p:stCondLst>
                                      <p:iterate type="lt">
                                        <p:tmPct val="5000"/>
                                      </p:iterate>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5675"/>
                                </p:stCondLst>
                                <p:childTnLst>
                                  <p:par>
                                    <p:cTn id="32" presetID="53" presetClass="entr" presetSubtype="16" fill="hold" grpId="0" nodeType="afterEffect">
                                      <p:stCondLst>
                                        <p:cond delay="0"/>
                                      </p:stCondLst>
                                      <p:iterate type="lt">
                                        <p:tmPct val="5000"/>
                                      </p:iterate>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par>
                              <p:cTn id="37" fill="hold">
                                <p:stCondLst>
                                  <p:cond delay="7150"/>
                                </p:stCondLst>
                                <p:childTnLst>
                                  <p:par>
                                    <p:cTn id="38" presetID="16" presetClass="entr" presetSubtype="37"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4" grpId="0"/>
          <p:bldP spid="5" grpId="0"/>
          <p:bldP spid="6" grpId="0"/>
          <p:bldP spid="7"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srcRect/>
          <a:stretch>
            <a:fillRect/>
          </a:stretch>
        </p:blipFill>
        <p:spPr>
          <a:xfrm>
            <a:off x="-33052" y="0"/>
            <a:ext cx="12225051" cy="6858000"/>
          </a:xfrm>
          <a:prstGeom prst="rect">
            <a:avLst/>
          </a:prstGeom>
        </p:spPr>
      </p:pic>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 y="2274187"/>
            <a:ext cx="12190992" cy="4583813"/>
          </a:xfrm>
          <a:prstGeom prst="rect">
            <a:avLst/>
          </a:prstGeom>
        </p:spPr>
      </p:pic>
      <p:pic>
        <p:nvPicPr>
          <p:cNvPr id="3" name="图片 2"/>
          <p:cNvPicPr>
            <a:picLocks noChangeAspect="1"/>
          </p:cNvPicPr>
          <p:nvPr/>
        </p:nvPicPr>
        <p:blipFill rotWithShape="1">
          <a:blip r:embed="rId5" cstate="screen"/>
          <a:srcRect b="9622"/>
          <a:stretch>
            <a:fillRect/>
          </a:stretch>
        </p:blipFill>
        <p:spPr>
          <a:xfrm>
            <a:off x="504" y="2763580"/>
            <a:ext cx="12192000" cy="4094420"/>
          </a:xfrm>
          <a:prstGeom prst="rect">
            <a:avLst/>
          </a:prstGeom>
        </p:spPr>
      </p:pic>
      <p:sp>
        <p:nvSpPr>
          <p:cNvPr id="10" name="文本框 9"/>
          <p:cNvSpPr txBox="1"/>
          <p:nvPr/>
        </p:nvSpPr>
        <p:spPr>
          <a:xfrm>
            <a:off x="1175370" y="2731384"/>
            <a:ext cx="70045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sz="4800" b="0" spc="-150" dirty="0" smtClean="0">
                <a:solidFill>
                  <a:srgbClr val="0A7A04"/>
                </a:solidFill>
                <a:latin typeface="汉仪长美黑简" panose="02010609000101010101" pitchFamily="49" charset="-122"/>
                <a:ea typeface="汉仪长美黑简" panose="02010609000101010101" pitchFamily="49" charset="-122"/>
              </a:rPr>
              <a:t>THANKS FOR WATCHING!</a:t>
            </a:r>
            <a:endParaRPr lang="zh-CN" altLang="en-US" sz="4800" b="0" spc="-150" dirty="0">
              <a:solidFill>
                <a:srgbClr val="0A7A04"/>
              </a:solidFill>
              <a:latin typeface="汉仪长美黑简" panose="02010609000101010101" pitchFamily="49" charset="-122"/>
              <a:ea typeface="汉仪长美黑简" panose="02010609000101010101" pitchFamily="49" charset="-122"/>
            </a:endParaRPr>
          </a:p>
        </p:txBody>
      </p:sp>
      <p:sp>
        <p:nvSpPr>
          <p:cNvPr id="12" name="文本框 11"/>
          <p:cNvSpPr txBox="1"/>
          <p:nvPr/>
        </p:nvSpPr>
        <p:spPr>
          <a:xfrm>
            <a:off x="1063256" y="1618378"/>
            <a:ext cx="6698511" cy="1323439"/>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8000" b="0" i="0" u="none" strike="noStrike" kern="0" cap="none" spc="-300" normalizeH="0" noProof="0" dirty="0" smtClean="0">
                <a:ln>
                  <a:noFill/>
                </a:ln>
                <a:blipFill>
                  <a:blip r:embed="rId6"/>
                  <a:stretch>
                    <a:fillRect/>
                  </a:stretch>
                </a:blipFill>
                <a:effectLst>
                  <a:outerShdw blurRad="165100" dist="38100" dir="8100000" algn="tr" rotWithShape="0">
                    <a:prstClr val="black">
                      <a:alpha val="20000"/>
                    </a:prstClr>
                  </a:outerShdw>
                </a:effectLst>
                <a:uLnTx/>
                <a:uFillTx/>
                <a:latin typeface="汉仪长美黑简" panose="02010609000101010101" pitchFamily="49" charset="-122"/>
                <a:ea typeface="汉仪长美黑简" panose="02010609000101010101" pitchFamily="49" charset="-122"/>
                <a:cs typeface="+mn-ea"/>
                <a:sym typeface="+mn-lt"/>
              </a:rPr>
              <a:t>感谢观看！</a:t>
            </a:r>
            <a:endParaRPr kumimoji="0" lang="zh-CN" altLang="en-US" sz="8000" b="0" i="0" u="none" strike="noStrike" kern="0" cap="none" spc="-300" normalizeH="0" noProof="0" dirty="0">
              <a:ln>
                <a:noFill/>
              </a:ln>
              <a:blipFill>
                <a:blip r:embed="rId6"/>
                <a:stretch>
                  <a:fillRect/>
                </a:stretch>
              </a:blipFill>
              <a:effectLst>
                <a:outerShdw blurRad="165100" dist="38100" dir="8100000" algn="tr" rotWithShape="0">
                  <a:prstClr val="black">
                    <a:alpha val="20000"/>
                  </a:prstClr>
                </a:outerShdw>
              </a:effectLst>
              <a:uLnTx/>
              <a:uFillTx/>
              <a:latin typeface="汉仪长美黑简" panose="02010609000101010101" pitchFamily="49" charset="-122"/>
              <a:ea typeface="汉仪长美黑简" panose="02010609000101010101" pitchFamily="49" charset="-122"/>
              <a:cs typeface="+mn-ea"/>
              <a:sym typeface="+mn-lt"/>
            </a:endParaRPr>
          </a:p>
        </p:txBody>
      </p:sp>
      <p:sp>
        <p:nvSpPr>
          <p:cNvPr id="13" name="TextBox 7"/>
          <p:cNvSpPr txBox="1"/>
          <p:nvPr/>
        </p:nvSpPr>
        <p:spPr>
          <a:xfrm>
            <a:off x="1245794" y="3525022"/>
            <a:ext cx="3559450" cy="337185"/>
          </a:xfrm>
          <a:prstGeom prst="rect">
            <a:avLst/>
          </a:prstGeom>
          <a:noFill/>
        </p:spPr>
        <p:txBody>
          <a:bodyPr wrap="square" rtlCol="0">
            <a:spAutoFit/>
          </a:bodyPr>
          <a:lstStyle/>
          <a:p>
            <a:r>
              <a:rPr lang="en-US" altLang="zh-CN" sz="1600" dirty="0" smtClean="0">
                <a:solidFill>
                  <a:srgbClr val="0A7A04"/>
                </a:solidFill>
                <a:latin typeface="汉仪长美黑简" panose="02010609000101010101" pitchFamily="49" charset="-122"/>
                <a:ea typeface="汉仪长美黑简" panose="02010609000101010101" pitchFamily="49" charset="-122"/>
              </a:rPr>
              <a:t>xxx</a:t>
            </a:r>
            <a:endParaRPr lang="zh-CN" altLang="en-US" sz="1600" dirty="0">
              <a:solidFill>
                <a:srgbClr val="0A7A04"/>
              </a:solidFill>
              <a:latin typeface="汉仪长美黑简" panose="02010609000101010101" pitchFamily="49" charset="-122"/>
              <a:ea typeface="汉仪长美黑简" panose="02010609000101010101" pitchFamily="49" charset="-122"/>
            </a:endParaRPr>
          </a:p>
        </p:txBody>
      </p:sp>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53153" y="3243071"/>
            <a:ext cx="5135890" cy="3843536"/>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86938" y="4763429"/>
            <a:ext cx="5599373" cy="279515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750"/>
                                        <p:tgtEl>
                                          <p:spTgt spid="9"/>
                                        </p:tgtEl>
                                      </p:cBhvr>
                                    </p:animEffect>
                                  </p:childTnLst>
                                </p:cTn>
                              </p:par>
                            </p:childTnLst>
                          </p:cTn>
                        </p:par>
                        <p:par>
                          <p:cTn id="8" fill="hold">
                            <p:stCondLst>
                              <p:cond delay="1000"/>
                            </p:stCondLst>
                            <p:childTnLst>
                              <p:par>
                                <p:cTn id="9" presetID="14"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fltVal val="0"/>
                                          </p:val>
                                        </p:tav>
                                        <p:tav tm="100000">
                                          <p:val>
                                            <p:strVal val="#ppt_w"/>
                                          </p:val>
                                        </p:tav>
                                      </p:tavLst>
                                    </p:anim>
                                    <p:anim calcmode="lin" valueType="num">
                                      <p:cBhvr>
                                        <p:cTn id="16" dur="1000" fill="hold"/>
                                        <p:tgtEl>
                                          <p:spTgt spid="12"/>
                                        </p:tgtEl>
                                        <p:attrNameLst>
                                          <p:attrName>ppt_h</p:attrName>
                                        </p:attrNameLst>
                                      </p:cBhvr>
                                      <p:tavLst>
                                        <p:tav tm="0">
                                          <p:val>
                                            <p:fltVal val="0"/>
                                          </p:val>
                                        </p:tav>
                                        <p:tav tm="100000">
                                          <p:val>
                                            <p:strVal val="#ppt_h"/>
                                          </p:val>
                                        </p:tav>
                                      </p:tavLst>
                                    </p:anim>
                                    <p:animEffect transition="in" filter="fade">
                                      <p:cBhvr>
                                        <p:cTn id="17" dur="1000"/>
                                        <p:tgtEl>
                                          <p:spTgt spid="12"/>
                                        </p:tgtEl>
                                      </p:cBhvr>
                                    </p:animEffect>
                                  </p:childTnLst>
                                </p:cTn>
                              </p:par>
                            </p:childTnLst>
                          </p:cTn>
                        </p:par>
                        <p:par>
                          <p:cTn id="18" fill="hold">
                            <p:stCondLst>
                              <p:cond delay="25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2950"/>
                            </p:stCondLst>
                            <p:childTnLst>
                              <p:par>
                                <p:cTn id="24" presetID="42"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3950"/>
                            </p:stCondLst>
                            <p:childTnLst>
                              <p:par>
                                <p:cTn id="35" presetID="42"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theme/theme1.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3366</Words>
  <Application>Microsoft Office PowerPoint</Application>
  <PresentationFormat>自定义</PresentationFormat>
  <Paragraphs>328</Paragraphs>
  <Slides>36</Slides>
  <Notes>36</Notes>
  <HiddenSlides>0</HiddenSlides>
  <MMClips>1</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241</cp:revision>
  <dcterms:created xsi:type="dcterms:W3CDTF">2014-10-30T16:24:00Z</dcterms:created>
  <dcterms:modified xsi:type="dcterms:W3CDTF">2018-02-09T05:52:41Z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