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wdp" ContentType="image/vnd.ms-photo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275" r:id="rId3"/>
    <p:sldId id="266" r:id="rId4"/>
    <p:sldId id="267" r:id="rId6"/>
    <p:sldId id="268" r:id="rId7"/>
    <p:sldId id="269" r:id="rId8"/>
    <p:sldId id="258" r:id="rId9"/>
    <p:sldId id="262" r:id="rId10"/>
    <p:sldId id="263" r:id="rId11"/>
    <p:sldId id="264" r:id="rId12"/>
    <p:sldId id="261" r:id="rId13"/>
    <p:sldId id="273" r:id="rId14"/>
    <p:sldId id="274" r:id="rId15"/>
    <p:sldId id="271" r:id="rId16"/>
    <p:sldId id="272" r:id="rId17"/>
  </p:sldIdLst>
  <p:sldSz cx="9144000" cy="5143500" type="screen16x9"/>
  <p:notesSz cx="6858000" cy="9144000"/>
  <p:embeddedFontLst>
    <p:embeddedFont>
      <p:font typeface="方正稚艺简体" panose="03000509000000000000" pitchFamily="65" charset="-122"/>
      <p:regular r:id="rId21"/>
    </p:embeddedFont>
    <p:embeddedFont>
      <p:font typeface="Calibri" panose="020F0502020204030204" charset="0"/>
      <p:regular r:id="rId22"/>
      <p:bold r:id="rId23"/>
      <p:italic r:id="rId24"/>
      <p:boldItalic r:id="rId2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884A"/>
    <a:srgbClr val="07A9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19" autoAdjust="0"/>
    <p:restoredTop sz="94660"/>
  </p:normalViewPr>
  <p:slideViewPr>
    <p:cSldViewPr>
      <p:cViewPr varScale="1">
        <p:scale>
          <a:sx n="88" d="100"/>
          <a:sy n="88" d="100"/>
        </p:scale>
        <p:origin x="-108" y="-45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6FFE0F-FDB1-43BA-9917-0808F01AEA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4D92F-1800-4AF3-94EE-23B33C6267D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4D92F-1800-4AF3-94EE-23B33C626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4D92F-1800-4AF3-94EE-23B33C626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4D92F-1800-4AF3-94EE-23B33C626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4D92F-1800-4AF3-94EE-23B33C626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4D92F-1800-4AF3-94EE-23B33C626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4D92F-1800-4AF3-94EE-23B33C626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4D92F-1800-4AF3-94EE-23B33C626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4D92F-1800-4AF3-94EE-23B33C626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4D92F-1800-4AF3-94EE-23B33C626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37B0D-449F-4D18-BF5C-8EC45B5017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37B0D-449F-4D18-BF5C-8EC45B5017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37B0D-449F-4D18-BF5C-8EC45B5017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37B0D-449F-4D18-BF5C-8EC45B5017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jsj\Downloads\30728ffgre\30728\2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2"/>
          <a:stretch>
            <a:fillRect/>
          </a:stretch>
        </p:blipFill>
        <p:spPr bwMode="auto">
          <a:xfrm>
            <a:off x="0" y="-1"/>
            <a:ext cx="9144000" cy="515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jsj\Downloads\30728ffgre\30728\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7" t="7902" r="3977" b="21887"/>
          <a:stretch>
            <a:fillRect/>
          </a:stretch>
        </p:blipFill>
        <p:spPr bwMode="auto">
          <a:xfrm>
            <a:off x="-15800" y="-44922"/>
            <a:ext cx="9335486" cy="52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jsj\Downloads\30728ffgre\30728\5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84" b="29594"/>
          <a:stretch>
            <a:fillRect/>
          </a:stretch>
        </p:blipFill>
        <p:spPr bwMode="auto">
          <a:xfrm>
            <a:off x="5869807" y="-669"/>
            <a:ext cx="3274193" cy="3600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jsj\Downloads\30728ffgre\30728\5.png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7" t="-1" r="66362" b="77080"/>
          <a:stretch>
            <a:fillRect/>
          </a:stretch>
        </p:blipFill>
        <p:spPr bwMode="auto">
          <a:xfrm>
            <a:off x="-15801" y="-16346"/>
            <a:ext cx="3098217" cy="136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media" Target="../media/audio1.wav"/><Relationship Id="rId8" Type="http://schemas.openxmlformats.org/officeDocument/2006/relationships/audio" Target="../media/audio1.wav"/><Relationship Id="rId7" Type="http://schemas.openxmlformats.org/officeDocument/2006/relationships/image" Target="../media/image8.emf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6.jpeg"/><Relationship Id="rId7" Type="http://schemas.openxmlformats.org/officeDocument/2006/relationships/image" Target="../media/image15.jpeg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microsoft.com/office/2007/relationships/hdphoto" Target="../media/hdphoto1.wdp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microsoft.com/office/2007/relationships/hdphoto" Target="../media/hdphoto2.wdp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3" Type="http://schemas.openxmlformats.org/officeDocument/2006/relationships/image" Target="../media/image22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7.jpe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10.xml"/><Relationship Id="rId6" Type="http://schemas.microsoft.com/office/2007/relationships/hdphoto" Target="../media/hdphoto4.wdp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1.xml"/><Relationship Id="rId7" Type="http://schemas.openxmlformats.org/officeDocument/2006/relationships/image" Target="../media/image48.png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35.png"/><Relationship Id="rId1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sj\Downloads\30728ffgre\30728\2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2"/>
          <a:stretch>
            <a:fillRect/>
          </a:stretch>
        </p:blipFill>
        <p:spPr bwMode="auto">
          <a:xfrm>
            <a:off x="0" y="-1"/>
            <a:ext cx="9144000" cy="515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jsj\Downloads\30728ffgre\30728\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7" t="7902" r="3977" b="21887"/>
          <a:stretch>
            <a:fillRect/>
          </a:stretch>
        </p:blipFill>
        <p:spPr bwMode="auto">
          <a:xfrm>
            <a:off x="1980584" y="339502"/>
            <a:ext cx="6541732" cy="407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sj\Downloads\30728ffgre\30728\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5" r="39962"/>
          <a:stretch>
            <a:fillRect/>
          </a:stretch>
        </p:blipFill>
        <p:spPr bwMode="auto">
          <a:xfrm>
            <a:off x="-1" y="3507854"/>
            <a:ext cx="3578949" cy="1648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jsj\Downloads\30728ffgre\30728\4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82" t="50000" r="7954" b="25674"/>
          <a:stretch>
            <a:fillRect/>
          </a:stretch>
        </p:blipFill>
        <p:spPr bwMode="auto">
          <a:xfrm>
            <a:off x="6095360" y="3212484"/>
            <a:ext cx="2110948" cy="91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jsj\Downloads\30728ffgre\30728\5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84" b="29594"/>
          <a:stretch>
            <a:fillRect/>
          </a:stretch>
        </p:blipFill>
        <p:spPr bwMode="auto">
          <a:xfrm>
            <a:off x="5869807" y="-669"/>
            <a:ext cx="3274193" cy="3600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jsj\Downloads\30728ffgre\30728\5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7" t="-1" r="66362" b="77080"/>
          <a:stretch>
            <a:fillRect/>
          </a:stretch>
        </p:blipFill>
        <p:spPr bwMode="auto">
          <a:xfrm>
            <a:off x="-15801" y="-16346"/>
            <a:ext cx="3098217" cy="136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jsj\Downloads\30728ffgre\30728\5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7" t="37647" r="80401" b="41786"/>
          <a:stretch>
            <a:fillRect/>
          </a:stretch>
        </p:blipFill>
        <p:spPr bwMode="auto">
          <a:xfrm>
            <a:off x="361628" y="2139702"/>
            <a:ext cx="1314772" cy="122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1722">
            <a:off x="7429976" y="1483054"/>
            <a:ext cx="694506" cy="71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" name="Rectangle 6"/>
          <p:cNvSpPr>
            <a:spLocks noChangeArrowheads="1"/>
          </p:cNvSpPr>
          <p:nvPr/>
        </p:nvSpPr>
        <p:spPr bwMode="auto">
          <a:xfrm>
            <a:off x="5080653" y="1122959"/>
            <a:ext cx="67818" cy="313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58" name="Rectangle 7"/>
          <p:cNvSpPr>
            <a:spLocks noChangeArrowheads="1"/>
          </p:cNvSpPr>
          <p:nvPr/>
        </p:nvSpPr>
        <p:spPr bwMode="auto">
          <a:xfrm>
            <a:off x="5560495" y="1424940"/>
            <a:ext cx="725522" cy="51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59" name="Rectangle 8"/>
          <p:cNvSpPr>
            <a:spLocks noChangeArrowheads="1"/>
          </p:cNvSpPr>
          <p:nvPr/>
        </p:nvSpPr>
        <p:spPr bwMode="auto">
          <a:xfrm>
            <a:off x="3941826" y="924623"/>
            <a:ext cx="365960" cy="588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0" name="Freeform 9"/>
          <p:cNvSpPr/>
          <p:nvPr/>
        </p:nvSpPr>
        <p:spPr bwMode="auto">
          <a:xfrm>
            <a:off x="3967418" y="1142152"/>
            <a:ext cx="287906" cy="74216"/>
          </a:xfrm>
          <a:custGeom>
            <a:avLst/>
            <a:gdLst>
              <a:gd name="T0" fmla="*/ 43 w 1318"/>
              <a:gd name="T1" fmla="*/ 31 h 339"/>
              <a:gd name="T2" fmla="*/ 1115 w 1318"/>
              <a:gd name="T3" fmla="*/ 0 h 339"/>
              <a:gd name="T4" fmla="*/ 1318 w 1318"/>
              <a:gd name="T5" fmla="*/ 269 h 339"/>
              <a:gd name="T6" fmla="*/ 0 w 1318"/>
              <a:gd name="T7" fmla="*/ 339 h 339"/>
              <a:gd name="T8" fmla="*/ 43 w 1318"/>
              <a:gd name="T9" fmla="*/ 31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8" h="339">
                <a:moveTo>
                  <a:pt x="43" y="31"/>
                </a:moveTo>
                <a:lnTo>
                  <a:pt x="1115" y="0"/>
                </a:lnTo>
                <a:lnTo>
                  <a:pt x="1318" y="269"/>
                </a:lnTo>
                <a:lnTo>
                  <a:pt x="0" y="339"/>
                </a:lnTo>
                <a:lnTo>
                  <a:pt x="43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1" name="Freeform 10"/>
          <p:cNvSpPr/>
          <p:nvPr/>
        </p:nvSpPr>
        <p:spPr bwMode="auto">
          <a:xfrm>
            <a:off x="3940547" y="979737"/>
            <a:ext cx="214970" cy="236631"/>
          </a:xfrm>
          <a:custGeom>
            <a:avLst/>
            <a:gdLst>
              <a:gd name="T0" fmla="*/ 0 w 978"/>
              <a:gd name="T1" fmla="*/ 784 h 1064"/>
              <a:gd name="T2" fmla="*/ 513 w 978"/>
              <a:gd name="T3" fmla="*/ 0 h 1064"/>
              <a:gd name="T4" fmla="*/ 978 w 978"/>
              <a:gd name="T5" fmla="*/ 1 h 1064"/>
              <a:gd name="T6" fmla="*/ 249 w 978"/>
              <a:gd name="T7" fmla="*/ 1026 h 1064"/>
              <a:gd name="T8" fmla="*/ 120 w 978"/>
              <a:gd name="T9" fmla="*/ 1064 h 1064"/>
              <a:gd name="T10" fmla="*/ 0 w 978"/>
              <a:gd name="T11" fmla="*/ 784 h 1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8" h="1064">
                <a:moveTo>
                  <a:pt x="0" y="784"/>
                </a:moveTo>
                <a:cubicBezTo>
                  <a:pt x="182" y="614"/>
                  <a:pt x="385" y="416"/>
                  <a:pt x="513" y="0"/>
                </a:cubicBezTo>
                <a:cubicBezTo>
                  <a:pt x="668" y="0"/>
                  <a:pt x="823" y="1"/>
                  <a:pt x="978" y="1"/>
                </a:cubicBezTo>
                <a:cubicBezTo>
                  <a:pt x="697" y="294"/>
                  <a:pt x="492" y="685"/>
                  <a:pt x="249" y="1026"/>
                </a:cubicBezTo>
                <a:lnTo>
                  <a:pt x="120" y="1064"/>
                </a:lnTo>
                <a:lnTo>
                  <a:pt x="0" y="7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2" name="Freeform 11"/>
          <p:cNvSpPr/>
          <p:nvPr/>
        </p:nvSpPr>
        <p:spPr bwMode="auto">
          <a:xfrm>
            <a:off x="4150398" y="1035947"/>
            <a:ext cx="184260" cy="211131"/>
          </a:xfrm>
          <a:custGeom>
            <a:avLst/>
            <a:gdLst>
              <a:gd name="T0" fmla="*/ 255 w 843"/>
              <a:gd name="T1" fmla="*/ 0 h 962"/>
              <a:gd name="T2" fmla="*/ 843 w 843"/>
              <a:gd name="T3" fmla="*/ 906 h 962"/>
              <a:gd name="T4" fmla="*/ 544 w 843"/>
              <a:gd name="T5" fmla="*/ 962 h 962"/>
              <a:gd name="T6" fmla="*/ 0 w 843"/>
              <a:gd name="T7" fmla="*/ 124 h 962"/>
              <a:gd name="T8" fmla="*/ 255 w 843"/>
              <a:gd name="T9" fmla="*/ 0 h 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3" h="962">
                <a:moveTo>
                  <a:pt x="255" y="0"/>
                </a:moveTo>
                <a:cubicBezTo>
                  <a:pt x="407" y="356"/>
                  <a:pt x="622" y="614"/>
                  <a:pt x="843" y="906"/>
                </a:cubicBezTo>
                <a:cubicBezTo>
                  <a:pt x="757" y="931"/>
                  <a:pt x="627" y="951"/>
                  <a:pt x="544" y="962"/>
                </a:cubicBezTo>
                <a:cubicBezTo>
                  <a:pt x="344" y="711"/>
                  <a:pt x="181" y="487"/>
                  <a:pt x="0" y="124"/>
                </a:cubicBezTo>
                <a:cubicBezTo>
                  <a:pt x="85" y="83"/>
                  <a:pt x="170" y="42"/>
                  <a:pt x="2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3" name="Rectangle 12"/>
          <p:cNvSpPr>
            <a:spLocks noChangeArrowheads="1"/>
          </p:cNvSpPr>
          <p:nvPr/>
        </p:nvSpPr>
        <p:spPr bwMode="auto">
          <a:xfrm>
            <a:off x="4092817" y="1241959"/>
            <a:ext cx="65258" cy="313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4" name="Rectangle 13"/>
          <p:cNvSpPr>
            <a:spLocks noChangeArrowheads="1"/>
          </p:cNvSpPr>
          <p:nvPr/>
        </p:nvSpPr>
        <p:spPr bwMode="auto">
          <a:xfrm>
            <a:off x="3953343" y="1325132"/>
            <a:ext cx="346766" cy="66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5" name="Freeform 14"/>
          <p:cNvSpPr/>
          <p:nvPr/>
        </p:nvSpPr>
        <p:spPr bwMode="auto">
          <a:xfrm>
            <a:off x="3940547" y="1494037"/>
            <a:ext cx="367239" cy="104926"/>
          </a:xfrm>
          <a:custGeom>
            <a:avLst/>
            <a:gdLst>
              <a:gd name="T0" fmla="*/ 0 w 1670"/>
              <a:gd name="T1" fmla="*/ 139 h 476"/>
              <a:gd name="T2" fmla="*/ 1670 w 1670"/>
              <a:gd name="T3" fmla="*/ 0 h 476"/>
              <a:gd name="T4" fmla="*/ 1614 w 1670"/>
              <a:gd name="T5" fmla="*/ 262 h 476"/>
              <a:gd name="T6" fmla="*/ 0 w 1670"/>
              <a:gd name="T7" fmla="*/ 440 h 476"/>
              <a:gd name="T8" fmla="*/ 0 w 1670"/>
              <a:gd name="T9" fmla="*/ 139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70" h="476">
                <a:moveTo>
                  <a:pt x="0" y="139"/>
                </a:moveTo>
                <a:cubicBezTo>
                  <a:pt x="557" y="93"/>
                  <a:pt x="988" y="106"/>
                  <a:pt x="1670" y="0"/>
                </a:cubicBezTo>
                <a:lnTo>
                  <a:pt x="1614" y="262"/>
                </a:lnTo>
                <a:cubicBezTo>
                  <a:pt x="1252" y="227"/>
                  <a:pt x="271" y="476"/>
                  <a:pt x="0" y="440"/>
                </a:cubicBezTo>
                <a:cubicBezTo>
                  <a:pt x="0" y="340"/>
                  <a:pt x="0" y="239"/>
                  <a:pt x="0" y="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6" name="Freeform 15"/>
          <p:cNvSpPr/>
          <p:nvPr/>
        </p:nvSpPr>
        <p:spPr bwMode="auto">
          <a:xfrm>
            <a:off x="4278356" y="878559"/>
            <a:ext cx="212410" cy="355724"/>
          </a:xfrm>
          <a:custGeom>
            <a:avLst/>
            <a:gdLst>
              <a:gd name="T0" fmla="*/ 624 w 966"/>
              <a:gd name="T1" fmla="*/ 0 h 1622"/>
              <a:gd name="T2" fmla="*/ 20 w 966"/>
              <a:gd name="T3" fmla="*/ 1340 h 1622"/>
              <a:gd name="T4" fmla="*/ 256 w 966"/>
              <a:gd name="T5" fmla="*/ 1622 h 1622"/>
              <a:gd name="T6" fmla="*/ 966 w 966"/>
              <a:gd name="T7" fmla="*/ 23 h 1622"/>
              <a:gd name="T8" fmla="*/ 624 w 966"/>
              <a:gd name="T9" fmla="*/ 0 h 1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6" h="1622">
                <a:moveTo>
                  <a:pt x="624" y="0"/>
                </a:moveTo>
                <a:cubicBezTo>
                  <a:pt x="544" y="372"/>
                  <a:pt x="343" y="1198"/>
                  <a:pt x="20" y="1340"/>
                </a:cubicBezTo>
                <a:cubicBezTo>
                  <a:pt x="0" y="1400"/>
                  <a:pt x="173" y="1611"/>
                  <a:pt x="256" y="1622"/>
                </a:cubicBezTo>
                <a:cubicBezTo>
                  <a:pt x="552" y="1201"/>
                  <a:pt x="752" y="717"/>
                  <a:pt x="966" y="23"/>
                </a:cubicBezTo>
                <a:cubicBezTo>
                  <a:pt x="904" y="33"/>
                  <a:pt x="827" y="38"/>
                  <a:pt x="62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7" name="Rectangle 16"/>
          <p:cNvSpPr>
            <a:spLocks noChangeArrowheads="1"/>
          </p:cNvSpPr>
          <p:nvPr/>
        </p:nvSpPr>
        <p:spPr bwMode="auto">
          <a:xfrm>
            <a:off x="4405035" y="1014194"/>
            <a:ext cx="281507" cy="69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8" name="Freeform 17"/>
          <p:cNvSpPr/>
          <p:nvPr/>
        </p:nvSpPr>
        <p:spPr bwMode="auto">
          <a:xfrm>
            <a:off x="4264281" y="1078173"/>
            <a:ext cx="374917" cy="556618"/>
          </a:xfrm>
          <a:custGeom>
            <a:avLst/>
            <a:gdLst>
              <a:gd name="T0" fmla="*/ 1362 w 1708"/>
              <a:gd name="T1" fmla="*/ 27 h 2542"/>
              <a:gd name="T2" fmla="*/ 20 w 1708"/>
              <a:gd name="T3" fmla="*/ 2286 h 2542"/>
              <a:gd name="T4" fmla="*/ 251 w 1708"/>
              <a:gd name="T5" fmla="*/ 2542 h 2542"/>
              <a:gd name="T6" fmla="*/ 1708 w 1708"/>
              <a:gd name="T7" fmla="*/ 21 h 2542"/>
              <a:gd name="T8" fmla="*/ 1362 w 1708"/>
              <a:gd name="T9" fmla="*/ 27 h 2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8" h="2542">
                <a:moveTo>
                  <a:pt x="1362" y="27"/>
                </a:moveTo>
                <a:cubicBezTo>
                  <a:pt x="1240" y="1480"/>
                  <a:pt x="762" y="1878"/>
                  <a:pt x="20" y="2286"/>
                </a:cubicBezTo>
                <a:cubicBezTo>
                  <a:pt x="0" y="2347"/>
                  <a:pt x="251" y="2542"/>
                  <a:pt x="251" y="2542"/>
                </a:cubicBezTo>
                <a:cubicBezTo>
                  <a:pt x="1041" y="2047"/>
                  <a:pt x="1666" y="1313"/>
                  <a:pt x="1708" y="21"/>
                </a:cubicBezTo>
                <a:cubicBezTo>
                  <a:pt x="1630" y="5"/>
                  <a:pt x="1541" y="0"/>
                  <a:pt x="1362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9" name="Freeform 18"/>
          <p:cNvSpPr/>
          <p:nvPr/>
        </p:nvSpPr>
        <p:spPr bwMode="auto">
          <a:xfrm>
            <a:off x="4358970" y="1083292"/>
            <a:ext cx="934093" cy="719124"/>
          </a:xfrm>
          <a:custGeom>
            <a:avLst/>
            <a:gdLst>
              <a:gd name="T0" fmla="*/ 270 w 4262"/>
              <a:gd name="T1" fmla="*/ 0 h 3278"/>
              <a:gd name="T2" fmla="*/ 4242 w 4262"/>
              <a:gd name="T3" fmla="*/ 2431 h 3278"/>
              <a:gd name="T4" fmla="*/ 4241 w 4262"/>
              <a:gd name="T5" fmla="*/ 2743 h 3278"/>
              <a:gd name="T6" fmla="*/ 0 w 4262"/>
              <a:gd name="T7" fmla="*/ 107 h 3278"/>
              <a:gd name="T8" fmla="*/ 270 w 4262"/>
              <a:gd name="T9" fmla="*/ 0 h 3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2" h="3278">
                <a:moveTo>
                  <a:pt x="270" y="0"/>
                </a:moveTo>
                <a:cubicBezTo>
                  <a:pt x="392" y="1453"/>
                  <a:pt x="1146" y="2926"/>
                  <a:pt x="4242" y="2431"/>
                </a:cubicBezTo>
                <a:cubicBezTo>
                  <a:pt x="4262" y="2492"/>
                  <a:pt x="4242" y="2587"/>
                  <a:pt x="4241" y="2743"/>
                </a:cubicBezTo>
                <a:cubicBezTo>
                  <a:pt x="787" y="3278"/>
                  <a:pt x="42" y="1400"/>
                  <a:pt x="0" y="107"/>
                </a:cubicBezTo>
                <a:cubicBezTo>
                  <a:pt x="82" y="70"/>
                  <a:pt x="122" y="20"/>
                  <a:pt x="2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0" name="Rectangle 19"/>
          <p:cNvSpPr>
            <a:spLocks noChangeArrowheads="1"/>
          </p:cNvSpPr>
          <p:nvPr/>
        </p:nvSpPr>
        <p:spPr bwMode="auto">
          <a:xfrm>
            <a:off x="4763317" y="1192056"/>
            <a:ext cx="703769" cy="47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1" name="Rectangle 20"/>
          <p:cNvSpPr>
            <a:spLocks noChangeArrowheads="1"/>
          </p:cNvSpPr>
          <p:nvPr/>
        </p:nvSpPr>
        <p:spPr bwMode="auto">
          <a:xfrm>
            <a:off x="4801705" y="1293143"/>
            <a:ext cx="634672" cy="47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2" name="Rectangle 21"/>
          <p:cNvSpPr>
            <a:spLocks noChangeArrowheads="1"/>
          </p:cNvSpPr>
          <p:nvPr/>
        </p:nvSpPr>
        <p:spPr bwMode="auto">
          <a:xfrm>
            <a:off x="4749242" y="1392950"/>
            <a:ext cx="740877" cy="48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3" name="Rectangle 22"/>
          <p:cNvSpPr>
            <a:spLocks noChangeArrowheads="1"/>
          </p:cNvSpPr>
          <p:nvPr/>
        </p:nvSpPr>
        <p:spPr bwMode="auto">
          <a:xfrm>
            <a:off x="4834974" y="1496596"/>
            <a:ext cx="563015" cy="66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 dirty="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4" name="Rectangle 23"/>
          <p:cNvSpPr>
            <a:spLocks noChangeArrowheads="1"/>
          </p:cNvSpPr>
          <p:nvPr/>
        </p:nvSpPr>
        <p:spPr bwMode="auto">
          <a:xfrm>
            <a:off x="4832414" y="1499155"/>
            <a:ext cx="76775" cy="372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5" name="Freeform 24"/>
          <p:cNvSpPr/>
          <p:nvPr/>
        </p:nvSpPr>
        <p:spPr bwMode="auto">
          <a:xfrm>
            <a:off x="5174062" y="1494037"/>
            <a:ext cx="226486" cy="369799"/>
          </a:xfrm>
          <a:custGeom>
            <a:avLst/>
            <a:gdLst>
              <a:gd name="T0" fmla="*/ 0 w 1035"/>
              <a:gd name="T1" fmla="*/ 1440 h 1687"/>
              <a:gd name="T2" fmla="*/ 622 w 1035"/>
              <a:gd name="T3" fmla="*/ 1439 h 1687"/>
              <a:gd name="T4" fmla="*/ 699 w 1035"/>
              <a:gd name="T5" fmla="*/ 1282 h 1687"/>
              <a:gd name="T6" fmla="*/ 686 w 1035"/>
              <a:gd name="T7" fmla="*/ 0 h 1687"/>
              <a:gd name="T8" fmla="*/ 1035 w 1035"/>
              <a:gd name="T9" fmla="*/ 0 h 1687"/>
              <a:gd name="T10" fmla="*/ 1035 w 1035"/>
              <a:gd name="T11" fmla="*/ 1337 h 1687"/>
              <a:gd name="T12" fmla="*/ 708 w 1035"/>
              <a:gd name="T13" fmla="*/ 1679 h 1687"/>
              <a:gd name="T14" fmla="*/ 0 w 1035"/>
              <a:gd name="T15" fmla="*/ 1687 h 1687"/>
              <a:gd name="T16" fmla="*/ 0 w 1035"/>
              <a:gd name="T17" fmla="*/ 1440 h 1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35" h="1687">
                <a:moveTo>
                  <a:pt x="0" y="1440"/>
                </a:moveTo>
                <a:cubicBezTo>
                  <a:pt x="194" y="1435"/>
                  <a:pt x="421" y="1457"/>
                  <a:pt x="622" y="1439"/>
                </a:cubicBezTo>
                <a:cubicBezTo>
                  <a:pt x="649" y="1437"/>
                  <a:pt x="693" y="1389"/>
                  <a:pt x="699" y="1282"/>
                </a:cubicBezTo>
                <a:lnTo>
                  <a:pt x="686" y="0"/>
                </a:lnTo>
                <a:lnTo>
                  <a:pt x="1035" y="0"/>
                </a:lnTo>
                <a:lnTo>
                  <a:pt x="1035" y="1337"/>
                </a:lnTo>
                <a:cubicBezTo>
                  <a:pt x="1028" y="1508"/>
                  <a:pt x="901" y="1655"/>
                  <a:pt x="708" y="1679"/>
                </a:cubicBezTo>
                <a:lnTo>
                  <a:pt x="0" y="1687"/>
                </a:lnTo>
                <a:lnTo>
                  <a:pt x="0" y="14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6" name="Freeform 25"/>
          <p:cNvSpPr/>
          <p:nvPr/>
        </p:nvSpPr>
        <p:spPr bwMode="auto">
          <a:xfrm>
            <a:off x="4902791" y="1122959"/>
            <a:ext cx="1058213" cy="702490"/>
          </a:xfrm>
          <a:custGeom>
            <a:avLst/>
            <a:gdLst>
              <a:gd name="T0" fmla="*/ 4466 w 4825"/>
              <a:gd name="T1" fmla="*/ 34 h 3208"/>
              <a:gd name="T2" fmla="*/ 20 w 4825"/>
              <a:gd name="T3" fmla="*/ 2964 h 3208"/>
              <a:gd name="T4" fmla="*/ 25 w 4825"/>
              <a:gd name="T5" fmla="*/ 3208 h 3208"/>
              <a:gd name="T6" fmla="*/ 4825 w 4825"/>
              <a:gd name="T7" fmla="*/ 37 h 3208"/>
              <a:gd name="T8" fmla="*/ 4466 w 4825"/>
              <a:gd name="T9" fmla="*/ 34 h 3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25" h="3208">
                <a:moveTo>
                  <a:pt x="4466" y="34"/>
                </a:moveTo>
                <a:cubicBezTo>
                  <a:pt x="4414" y="1777"/>
                  <a:pt x="2839" y="2605"/>
                  <a:pt x="20" y="2964"/>
                </a:cubicBezTo>
                <a:cubicBezTo>
                  <a:pt x="0" y="3024"/>
                  <a:pt x="25" y="3052"/>
                  <a:pt x="25" y="3208"/>
                </a:cubicBezTo>
                <a:cubicBezTo>
                  <a:pt x="3290" y="2960"/>
                  <a:pt x="4698" y="1745"/>
                  <a:pt x="4825" y="37"/>
                </a:cubicBezTo>
                <a:cubicBezTo>
                  <a:pt x="4742" y="0"/>
                  <a:pt x="4613" y="55"/>
                  <a:pt x="4466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7" name="Rectangle 26"/>
          <p:cNvSpPr>
            <a:spLocks noChangeArrowheads="1"/>
          </p:cNvSpPr>
          <p:nvPr/>
        </p:nvSpPr>
        <p:spPr bwMode="auto">
          <a:xfrm>
            <a:off x="5591205" y="1202292"/>
            <a:ext cx="664102" cy="52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8" name="Rectangle 27"/>
          <p:cNvSpPr>
            <a:spLocks noChangeArrowheads="1"/>
          </p:cNvSpPr>
          <p:nvPr/>
        </p:nvSpPr>
        <p:spPr bwMode="auto">
          <a:xfrm>
            <a:off x="5615517" y="1309777"/>
            <a:ext cx="609080" cy="52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9" name="Freeform 28"/>
          <p:cNvSpPr/>
          <p:nvPr/>
        </p:nvSpPr>
        <p:spPr bwMode="auto">
          <a:xfrm>
            <a:off x="5994357" y="1421101"/>
            <a:ext cx="322454" cy="257196"/>
          </a:xfrm>
          <a:custGeom>
            <a:avLst/>
            <a:gdLst>
              <a:gd name="T0" fmla="*/ 346 w 1471"/>
              <a:gd name="T1" fmla="*/ 26 h 1172"/>
              <a:gd name="T2" fmla="*/ 1471 w 1471"/>
              <a:gd name="T3" fmla="*/ 863 h 1172"/>
              <a:gd name="T4" fmla="*/ 1281 w 1471"/>
              <a:gd name="T5" fmla="*/ 1172 h 1172"/>
              <a:gd name="T6" fmla="*/ 0 w 1471"/>
              <a:gd name="T7" fmla="*/ 20 h 1172"/>
              <a:gd name="T8" fmla="*/ 346 w 1471"/>
              <a:gd name="T9" fmla="*/ 26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1" h="1172">
                <a:moveTo>
                  <a:pt x="346" y="26"/>
                </a:moveTo>
                <a:cubicBezTo>
                  <a:pt x="591" y="477"/>
                  <a:pt x="982" y="744"/>
                  <a:pt x="1471" y="863"/>
                </a:cubicBezTo>
                <a:cubicBezTo>
                  <a:pt x="1420" y="902"/>
                  <a:pt x="1281" y="1172"/>
                  <a:pt x="1281" y="1172"/>
                </a:cubicBezTo>
                <a:cubicBezTo>
                  <a:pt x="958" y="962"/>
                  <a:pt x="304" y="687"/>
                  <a:pt x="0" y="20"/>
                </a:cubicBezTo>
                <a:cubicBezTo>
                  <a:pt x="78" y="5"/>
                  <a:pt x="168" y="0"/>
                  <a:pt x="346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80" name="Rectangle 29"/>
          <p:cNvSpPr>
            <a:spLocks noChangeArrowheads="1"/>
          </p:cNvSpPr>
          <p:nvPr/>
        </p:nvSpPr>
        <p:spPr bwMode="auto">
          <a:xfrm>
            <a:off x="5687174" y="1551618"/>
            <a:ext cx="476004" cy="52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81" name="Rectangle 30"/>
          <p:cNvSpPr>
            <a:spLocks noChangeArrowheads="1"/>
          </p:cNvSpPr>
          <p:nvPr/>
        </p:nvSpPr>
        <p:spPr bwMode="auto">
          <a:xfrm>
            <a:off x="5687174" y="1665501"/>
            <a:ext cx="476004" cy="52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82" name="Rectangle 31"/>
          <p:cNvSpPr>
            <a:spLocks noChangeArrowheads="1"/>
          </p:cNvSpPr>
          <p:nvPr/>
        </p:nvSpPr>
        <p:spPr bwMode="auto">
          <a:xfrm>
            <a:off x="5687174" y="1784502"/>
            <a:ext cx="476004" cy="52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83" name="Rectangle 32"/>
          <p:cNvSpPr>
            <a:spLocks noChangeArrowheads="1"/>
          </p:cNvSpPr>
          <p:nvPr/>
        </p:nvSpPr>
        <p:spPr bwMode="auto">
          <a:xfrm>
            <a:off x="5685894" y="1543941"/>
            <a:ext cx="67818" cy="335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84" name="Rectangle 33"/>
          <p:cNvSpPr>
            <a:spLocks noChangeArrowheads="1"/>
          </p:cNvSpPr>
          <p:nvPr/>
        </p:nvSpPr>
        <p:spPr bwMode="auto">
          <a:xfrm>
            <a:off x="6095360" y="1543941"/>
            <a:ext cx="69097" cy="335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90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4733005" y="843558"/>
            <a:ext cx="1583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spc="-1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我们终将逝去的</a:t>
            </a:r>
            <a:endParaRPr lang="zh-CN" altLang="en-US" sz="1400" spc="-1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86" name="TextBox 85"/>
          <p:cNvSpPr txBox="1">
            <a:spLocks noChangeArrowheads="1"/>
          </p:cNvSpPr>
          <p:nvPr/>
        </p:nvSpPr>
        <p:spPr bwMode="auto">
          <a:xfrm>
            <a:off x="3147447" y="2067694"/>
            <a:ext cx="382524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科技大学</a:t>
            </a:r>
            <a:r>
              <a:rPr lang="zh-CN" altLang="en-US" sz="2400" b="1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光电</a:t>
            </a:r>
            <a:r>
              <a:rPr lang="en-US" altLang="zh-CN" sz="2400" b="1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1995</a:t>
            </a:r>
            <a:r>
              <a:rPr lang="zh-CN" altLang="en-US" sz="2400" b="1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届</a:t>
            </a:r>
            <a:r>
              <a:rPr lang="zh-CN" altLang="en-US" sz="24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毕业生</a:t>
            </a:r>
            <a:endParaRPr lang="zh-CN" sz="2400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2627784" y="2402725"/>
            <a:ext cx="5073798" cy="10058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dist"/>
            <a:r>
              <a:rPr lang="en-US" altLang="zh-CN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</a:rPr>
              <a:t>30</a:t>
            </a:r>
            <a:r>
              <a:rPr lang="zh-CN" altLang="en-U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年</a:t>
            </a:r>
            <a:r>
              <a:rPr lang="zh-CN" altLang="en-US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同学聚会</a:t>
            </a:r>
            <a:endParaRPr lang="zh-CN" altLang="en-US" sz="6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3765790" y="3517051"/>
            <a:ext cx="2452869" cy="36576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b="1" spc="3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时间：</a:t>
            </a:r>
            <a:r>
              <a:rPr lang="en-US" altLang="zh-CN" b="1" spc="3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2025.05.05</a:t>
            </a:r>
            <a:endParaRPr lang="zh-CN" altLang="en-US" b="1" spc="3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pic>
        <p:nvPicPr>
          <p:cNvPr id="89" name="老狼 - 同桌的你 - 原版伴奏.wav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87136" y="125726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8500"/>
    </mc:Choice>
    <mc:Fallback>
      <p:transition spd="slow" advClick="0" advTm="18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25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32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47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7500"/>
                            </p:stCondLst>
                            <p:childTnLst>
                              <p:par>
                                <p:cTn id="1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5501"/>
                            </p:stCondLst>
                            <p:childTnLst>
                              <p:par>
                                <p:cTn id="174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6001"/>
                            </p:stCondLst>
                            <p:childTnLst>
                              <p:par>
                                <p:cTn id="1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0" showWhenStopped="0">
                <p:cTn id="18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185665" y="671832"/>
            <a:ext cx="3114527" cy="830993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我们人海相知遇</a:t>
            </a:r>
            <a:endParaRPr lang="zh-CN" altLang="en-US" sz="32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83768" y="79664"/>
            <a:ext cx="3012357" cy="751484"/>
          </a:xfrm>
          <a:prstGeom prst="rect">
            <a:avLst/>
          </a:prstGeom>
        </p:spPr>
        <p:txBody>
          <a:bodyPr wrap="none" lIns="91437" tIns="45718" rIns="91437" bIns="45718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1995</a:t>
            </a:r>
            <a:r>
              <a:rPr lang="zh-CN" altLang="en-US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年那个秋日</a:t>
            </a:r>
            <a:endParaRPr lang="zh-CN" altLang="en-US" sz="32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rot="210944">
            <a:off x="6345593" y="1440581"/>
            <a:ext cx="2141530" cy="1732970"/>
            <a:chOff x="622775" y="3219822"/>
            <a:chExt cx="2898600" cy="2304000"/>
          </a:xfrm>
        </p:grpSpPr>
        <p:pic>
          <p:nvPicPr>
            <p:cNvPr id="7" name="图片 6" descr="b_6476_EPS_20100403010342.jpg"/>
            <p:cNvPicPr/>
            <p:nvPr/>
          </p:nvPicPr>
          <p:blipFill>
            <a:blip r:embed="rId1" cstate="print">
              <a:duotone>
                <a:prstClr val="black"/>
                <a:schemeClr val="bg2">
                  <a:lumMod val="50000"/>
                  <a:tint val="45000"/>
                  <a:satMod val="400000"/>
                </a:schemeClr>
              </a:duotone>
            </a:blip>
            <a:srcRect t="2751" b="24800"/>
            <a:stretch>
              <a:fillRect/>
            </a:stretch>
          </p:blipFill>
          <p:spPr>
            <a:xfrm>
              <a:off x="622775" y="3219822"/>
              <a:ext cx="2898600" cy="2304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prstClr val="black"/>
                <a:schemeClr val="bg2">
                  <a:lumMod val="5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68" t="30488"/>
            <a:stretch>
              <a:fillRect/>
            </a:stretch>
          </p:blipFill>
          <p:spPr>
            <a:xfrm>
              <a:off x="826840" y="3611777"/>
              <a:ext cx="2490471" cy="152009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</p:pic>
      </p:grpSp>
      <p:grpSp>
        <p:nvGrpSpPr>
          <p:cNvPr id="18" name="组合 17"/>
          <p:cNvGrpSpPr/>
          <p:nvPr/>
        </p:nvGrpSpPr>
        <p:grpSpPr>
          <a:xfrm rot="664651">
            <a:off x="458030" y="1217032"/>
            <a:ext cx="2141530" cy="1732970"/>
            <a:chOff x="1868011" y="1048846"/>
            <a:chExt cx="2898600" cy="2304000"/>
          </a:xfrm>
        </p:grpSpPr>
        <p:pic>
          <p:nvPicPr>
            <p:cNvPr id="16" name="图片 15" descr="b_6476_EPS_20100403010342.jpg"/>
            <p:cNvPicPr/>
            <p:nvPr/>
          </p:nvPicPr>
          <p:blipFill>
            <a:blip r:embed="rId3" cstate="print">
              <a:duotone>
                <a:prstClr val="black"/>
                <a:schemeClr val="bg2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rcRect t="2751" b="24800"/>
            <a:stretch>
              <a:fillRect/>
            </a:stretch>
          </p:blipFill>
          <p:spPr>
            <a:xfrm>
              <a:off x="1868011" y="1048846"/>
              <a:ext cx="2898600" cy="2304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0" t="19433" r="12374"/>
            <a:stretch>
              <a:fillRect/>
            </a:stretch>
          </p:blipFill>
          <p:spPr>
            <a:xfrm>
              <a:off x="2071711" y="1438823"/>
              <a:ext cx="2491200" cy="152404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</p:pic>
      </p:grpSp>
      <p:sp>
        <p:nvSpPr>
          <p:cNvPr id="19" name="AutoShape 2" descr="http://img3.imgtn.bdimg.com/it/u=930799966,1395502943&amp;fm=23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AutoShape 4" descr="http://img3.imgtn.bdimg.com/it/u=930799966,1395502943&amp;fm=23&amp;gp=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AutoShape 6" descr="http://img3.imgtn.bdimg.com/it/u=930799966,1395502943&amp;fm=23&amp;gp=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AutoShape 8" descr="http://img3.imgtn.bdimg.com/it/u=930799966,1395502943&amp;fm=23&amp;gp=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 rot="20913934">
            <a:off x="1926069" y="2576608"/>
            <a:ext cx="2141530" cy="1732970"/>
            <a:chOff x="2754676" y="3362396"/>
            <a:chExt cx="2141530" cy="1732970"/>
          </a:xfrm>
        </p:grpSpPr>
        <p:pic>
          <p:nvPicPr>
            <p:cNvPr id="25" name="图片 24" descr="b_6476_EPS_20100403010342.jpg"/>
            <p:cNvPicPr/>
            <p:nvPr/>
          </p:nvPicPr>
          <p:blipFill>
            <a:blip r:embed="rId1" cstate="print">
              <a:duotone>
                <a:prstClr val="black"/>
                <a:schemeClr val="bg2">
                  <a:lumMod val="50000"/>
                  <a:tint val="45000"/>
                  <a:satMod val="400000"/>
                </a:schemeClr>
              </a:duotone>
            </a:blip>
            <a:srcRect t="2751" b="24800"/>
            <a:stretch>
              <a:fillRect/>
            </a:stretch>
          </p:blipFill>
          <p:spPr>
            <a:xfrm>
              <a:off x="2754676" y="3362396"/>
              <a:ext cx="2141530" cy="173297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bg2">
                  <a:lumMod val="5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5641" y="3659831"/>
              <a:ext cx="1839600" cy="11381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" name="组合 26"/>
          <p:cNvGrpSpPr/>
          <p:nvPr/>
        </p:nvGrpSpPr>
        <p:grpSpPr>
          <a:xfrm>
            <a:off x="4836434" y="3161148"/>
            <a:ext cx="2141530" cy="1732970"/>
            <a:chOff x="2996834" y="4228145"/>
            <a:chExt cx="2141530" cy="1732970"/>
          </a:xfrm>
        </p:grpSpPr>
        <p:pic>
          <p:nvPicPr>
            <p:cNvPr id="30" name="图片 29" descr="b_6476_EPS_20100403010342.jpg"/>
            <p:cNvPicPr/>
            <p:nvPr/>
          </p:nvPicPr>
          <p:blipFill>
            <a:blip r:embed="rId1" cstate="print">
              <a:duotone>
                <a:prstClr val="black"/>
                <a:schemeClr val="bg2">
                  <a:lumMod val="50000"/>
                  <a:tint val="45000"/>
                  <a:satMod val="400000"/>
                </a:schemeClr>
              </a:duotone>
            </a:blip>
            <a:srcRect t="2751" b="24800"/>
            <a:stretch>
              <a:fillRect/>
            </a:stretch>
          </p:blipFill>
          <p:spPr>
            <a:xfrm>
              <a:off x="2996834" y="4228145"/>
              <a:ext cx="2141530" cy="173297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</p:pic>
        <p:pic>
          <p:nvPicPr>
            <p:cNvPr id="1035" name="Picture 11" descr="http://www.thmz.com/liv_loadfile/folder488/folder492/fold3/1316052631_83090400.jpg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prstClr val="black"/>
                <a:schemeClr val="bg2">
                  <a:lumMod val="5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7799" y="4532690"/>
              <a:ext cx="1839600" cy="112388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</p:pic>
      </p:grpSp>
      <p:grpSp>
        <p:nvGrpSpPr>
          <p:cNvPr id="13" name="组合 12"/>
          <p:cNvGrpSpPr/>
          <p:nvPr/>
        </p:nvGrpSpPr>
        <p:grpSpPr>
          <a:xfrm>
            <a:off x="3504789" y="1413220"/>
            <a:ext cx="2141530" cy="1732970"/>
            <a:chOff x="4041455" y="4662583"/>
            <a:chExt cx="2898600" cy="2304000"/>
          </a:xfrm>
        </p:grpSpPr>
        <p:pic>
          <p:nvPicPr>
            <p:cNvPr id="10" name="图片 9" descr="b_6476_EPS_20100403010342.jpg"/>
            <p:cNvPicPr/>
            <p:nvPr/>
          </p:nvPicPr>
          <p:blipFill>
            <a:blip r:embed="rId1" cstate="print">
              <a:duotone>
                <a:prstClr val="black"/>
                <a:schemeClr val="bg2">
                  <a:lumMod val="50000"/>
                  <a:tint val="45000"/>
                  <a:satMod val="400000"/>
                </a:schemeClr>
              </a:duotone>
            </a:blip>
            <a:srcRect t="2751" b="24800"/>
            <a:stretch>
              <a:fillRect/>
            </a:stretch>
          </p:blipFill>
          <p:spPr>
            <a:xfrm>
              <a:off x="4041455" y="4662583"/>
              <a:ext cx="2898600" cy="2304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8" cstate="print">
              <a:duotone>
                <a:prstClr val="black"/>
                <a:schemeClr val="bg2">
                  <a:lumMod val="5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66" r="15734"/>
            <a:stretch>
              <a:fillRect/>
            </a:stretch>
          </p:blipFill>
          <p:spPr>
            <a:xfrm>
              <a:off x="4245155" y="5053222"/>
              <a:ext cx="2491200" cy="152272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2000"/>
    </mc:Choice>
    <mc:Fallback>
      <p:transition spd="slow" advClick="0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99"/>
                            </p:stCondLst>
                            <p:childTnLst>
                              <p:par>
                                <p:cTn id="12" presetID="56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8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8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5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55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3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3"/>
      <p:bldP spid="6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60360" y="1210083"/>
            <a:ext cx="2255571" cy="1845334"/>
            <a:chOff x="608376" y="1870697"/>
            <a:chExt cx="2255571" cy="1845334"/>
          </a:xfrm>
        </p:grpSpPr>
        <p:grpSp>
          <p:nvGrpSpPr>
            <p:cNvPr id="3" name="Group 210"/>
            <p:cNvGrpSpPr/>
            <p:nvPr/>
          </p:nvGrpSpPr>
          <p:grpSpPr bwMode="auto">
            <a:xfrm rot="683562">
              <a:off x="608376" y="1870697"/>
              <a:ext cx="2255571" cy="1845334"/>
              <a:chOff x="612" y="1640"/>
              <a:chExt cx="2088" cy="1876"/>
            </a:xfrm>
          </p:grpSpPr>
          <p:sp>
            <p:nvSpPr>
              <p:cNvPr id="5" name="Rectangle 10"/>
              <p:cNvSpPr>
                <a:spLocks noChangeArrowheads="1"/>
              </p:cNvSpPr>
              <p:nvPr/>
            </p:nvSpPr>
            <p:spPr bwMode="gray">
              <a:xfrm rot="-128215">
                <a:off x="612" y="1640"/>
                <a:ext cx="2088" cy="1876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19050">
                <a:solidFill>
                  <a:srgbClr val="EAEAEA"/>
                </a:solidFill>
                <a:miter lim="800000"/>
              </a:ln>
              <a:effectLst>
                <a:outerShdw dist="53882" dir="2700000" algn="ctr" rotWithShape="0">
                  <a:srgbClr val="4D4D4D">
                    <a:alpha val="50000"/>
                  </a:srgbClr>
                </a:outerShdw>
              </a:effectLst>
            </p:spPr>
            <p:txBody>
              <a:bodyPr lIns="108000" tIns="108000" rIns="144000" bIns="72000"/>
              <a:lstStyle>
                <a:lvl1pPr marL="190500" indent="-1905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</a:pPr>
                <a:endParaRPr lang="en-US" altLang="zh-CN">
                  <a:ea typeface="宋体" panose="02010600030101010101" pitchFamily="2" charset="-122"/>
                </a:endParaRPr>
              </a:p>
            </p:txBody>
          </p:sp>
          <p:sp>
            <p:nvSpPr>
              <p:cNvPr id="6" name="Rectangle 9"/>
              <p:cNvSpPr>
                <a:spLocks noChangeArrowheads="1"/>
              </p:cNvSpPr>
              <p:nvPr/>
            </p:nvSpPr>
            <p:spPr bwMode="gray">
              <a:xfrm rot="-128215">
                <a:off x="712" y="3202"/>
                <a:ext cx="1944" cy="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8000" tIns="36000" rIns="72000" bIns="360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zh-CN" altLang="en-US" sz="2000" dirty="0" smtClean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+mn-cs"/>
                  </a:rPr>
                  <a:t>校园里</a:t>
                </a:r>
                <a:endParaRPr lang="en-US" altLang="zh-CN" sz="2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cs"/>
                </a:endParaRPr>
              </a:p>
            </p:txBody>
          </p:sp>
        </p:grpSp>
        <p:pic>
          <p:nvPicPr>
            <p:cNvPr id="4" name="Picture 43"/>
            <p:cNvPicPr>
              <a:picLocks noChangeAspect="1" noChangeArrowheads="1"/>
            </p:cNvPicPr>
            <p:nvPr/>
          </p:nvPicPr>
          <p:blipFill>
            <a:blip r:embed="rId1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581507">
              <a:off x="774547" y="2063791"/>
              <a:ext cx="2021404" cy="1235128"/>
            </a:xfrm>
            <a:prstGeom prst="rect">
              <a:avLst/>
            </a:prstGeom>
            <a:noFill/>
          </p:spPr>
        </p:pic>
      </p:grpSp>
      <p:grpSp>
        <p:nvGrpSpPr>
          <p:cNvPr id="7" name="组合 6"/>
          <p:cNvGrpSpPr/>
          <p:nvPr/>
        </p:nvGrpSpPr>
        <p:grpSpPr>
          <a:xfrm rot="21036446">
            <a:off x="3477115" y="1405239"/>
            <a:ext cx="2255571" cy="1845334"/>
            <a:chOff x="608376" y="1870697"/>
            <a:chExt cx="2255571" cy="1845334"/>
          </a:xfrm>
        </p:grpSpPr>
        <p:grpSp>
          <p:nvGrpSpPr>
            <p:cNvPr id="8" name="Group 210"/>
            <p:cNvGrpSpPr/>
            <p:nvPr/>
          </p:nvGrpSpPr>
          <p:grpSpPr bwMode="auto">
            <a:xfrm rot="683562">
              <a:off x="608376" y="1870697"/>
              <a:ext cx="2255571" cy="1845334"/>
              <a:chOff x="612" y="1640"/>
              <a:chExt cx="2088" cy="1876"/>
            </a:xfrm>
          </p:grpSpPr>
          <p:sp>
            <p:nvSpPr>
              <p:cNvPr id="10" name="Rectangle 10"/>
              <p:cNvSpPr>
                <a:spLocks noChangeArrowheads="1"/>
              </p:cNvSpPr>
              <p:nvPr/>
            </p:nvSpPr>
            <p:spPr bwMode="gray">
              <a:xfrm rot="-128215">
                <a:off x="612" y="1640"/>
                <a:ext cx="2088" cy="1876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19050">
                <a:solidFill>
                  <a:srgbClr val="EAEAEA"/>
                </a:solidFill>
                <a:miter lim="800000"/>
              </a:ln>
              <a:effectLst>
                <a:outerShdw dist="53882" dir="2700000" algn="ctr" rotWithShape="0">
                  <a:srgbClr val="4D4D4D">
                    <a:alpha val="50000"/>
                  </a:srgbClr>
                </a:outerShdw>
              </a:effectLst>
            </p:spPr>
            <p:txBody>
              <a:bodyPr lIns="108000" tIns="108000" rIns="144000" bIns="72000"/>
              <a:lstStyle>
                <a:lvl1pPr marL="190500" indent="-1905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</a:pPr>
                <a:endParaRPr lang="en-US" altLang="zh-CN">
                  <a:ea typeface="宋体" panose="02010600030101010101" pitchFamily="2" charset="-122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gray">
              <a:xfrm rot="-128215">
                <a:off x="712" y="3202"/>
                <a:ext cx="1944" cy="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8000" tIns="36000" rIns="72000" bIns="360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zh-CN" altLang="en-US" sz="2000" dirty="0" smtClean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+mn-cs"/>
                  </a:rPr>
                  <a:t>学堂上</a:t>
                </a:r>
                <a:endParaRPr lang="en-US" altLang="zh-CN" sz="2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cs"/>
                </a:endParaRPr>
              </a:p>
            </p:txBody>
          </p:sp>
        </p:grpSp>
        <p:pic>
          <p:nvPicPr>
            <p:cNvPr id="9" name="Picture 43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581507">
              <a:off x="774546" y="2073040"/>
              <a:ext cx="2021404" cy="1216629"/>
            </a:xfrm>
            <a:prstGeom prst="rect">
              <a:avLst/>
            </a:prstGeom>
            <a:noFill/>
          </p:spPr>
        </p:pic>
      </p:grpSp>
      <p:grpSp>
        <p:nvGrpSpPr>
          <p:cNvPr id="12" name="组合 11"/>
          <p:cNvGrpSpPr/>
          <p:nvPr/>
        </p:nvGrpSpPr>
        <p:grpSpPr>
          <a:xfrm rot="20617830">
            <a:off x="6228793" y="1286720"/>
            <a:ext cx="2255571" cy="1845334"/>
            <a:chOff x="608376" y="1870697"/>
            <a:chExt cx="2255571" cy="1845334"/>
          </a:xfrm>
        </p:grpSpPr>
        <p:grpSp>
          <p:nvGrpSpPr>
            <p:cNvPr id="13" name="Group 210"/>
            <p:cNvGrpSpPr/>
            <p:nvPr/>
          </p:nvGrpSpPr>
          <p:grpSpPr bwMode="auto">
            <a:xfrm rot="683562">
              <a:off x="608376" y="1870697"/>
              <a:ext cx="2255571" cy="1845334"/>
              <a:chOff x="612" y="1640"/>
              <a:chExt cx="2088" cy="1876"/>
            </a:xfrm>
          </p:grpSpPr>
          <p:sp>
            <p:nvSpPr>
              <p:cNvPr id="15" name="Rectangle 10"/>
              <p:cNvSpPr>
                <a:spLocks noChangeArrowheads="1"/>
              </p:cNvSpPr>
              <p:nvPr/>
            </p:nvSpPr>
            <p:spPr bwMode="gray">
              <a:xfrm rot="-128215">
                <a:off x="612" y="1640"/>
                <a:ext cx="2088" cy="1876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19050">
                <a:solidFill>
                  <a:srgbClr val="EAEAEA"/>
                </a:solidFill>
                <a:miter lim="800000"/>
              </a:ln>
              <a:effectLst>
                <a:outerShdw dist="53882" dir="2700000" algn="ctr" rotWithShape="0">
                  <a:srgbClr val="4D4D4D">
                    <a:alpha val="50000"/>
                  </a:srgbClr>
                </a:outerShdw>
              </a:effectLst>
            </p:spPr>
            <p:txBody>
              <a:bodyPr lIns="108000" tIns="108000" rIns="144000" bIns="72000"/>
              <a:lstStyle>
                <a:lvl1pPr marL="190500" indent="-1905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</a:pPr>
                <a:endParaRPr lang="en-US" altLang="zh-CN">
                  <a:ea typeface="宋体" panose="02010600030101010101" pitchFamily="2" charset="-122"/>
                </a:endParaRPr>
              </a:p>
            </p:txBody>
          </p:sp>
          <p:sp>
            <p:nvSpPr>
              <p:cNvPr id="16" name="Rectangle 9"/>
              <p:cNvSpPr>
                <a:spLocks noChangeArrowheads="1"/>
              </p:cNvSpPr>
              <p:nvPr/>
            </p:nvSpPr>
            <p:spPr bwMode="gray">
              <a:xfrm rot="-128215">
                <a:off x="712" y="3202"/>
                <a:ext cx="1944" cy="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8000" tIns="36000" rIns="72000" bIns="360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zh-CN" altLang="en-US" sz="2000" dirty="0" smtClean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+mn-cs"/>
                  </a:rPr>
                  <a:t>操场上</a:t>
                </a:r>
                <a:endParaRPr lang="en-US" altLang="zh-CN" sz="2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cs"/>
                </a:endParaRPr>
              </a:p>
            </p:txBody>
          </p:sp>
        </p:grpSp>
        <p:pic>
          <p:nvPicPr>
            <p:cNvPr id="14" name="Picture 43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581507">
              <a:off x="780017" y="2009239"/>
              <a:ext cx="2010463" cy="1344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2388683" y="3651870"/>
            <a:ext cx="4366633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7" tIns="45718" rIns="91437" bIns="457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挥洒青春的身影与足迹</a:t>
            </a:r>
            <a:endParaRPr lang="zh-CN" altLang="en-US" sz="32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6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81138" y="515602"/>
            <a:ext cx="7670517" cy="4378560"/>
            <a:chOff x="11410" y="0"/>
            <a:chExt cx="6859166" cy="43785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507"/>
            <a:stretch>
              <a:fillRect/>
            </a:stretch>
          </p:blipFill>
          <p:spPr>
            <a:xfrm>
              <a:off x="11410" y="0"/>
              <a:ext cx="6859166" cy="4378560"/>
            </a:xfrm>
            <a:prstGeom prst="rect">
              <a:avLst/>
            </a:prstGeom>
            <a:noFill/>
          </p:spPr>
        </p:pic>
        <p:sp>
          <p:nvSpPr>
            <p:cNvPr id="4" name="平行四边形 3"/>
            <p:cNvSpPr/>
            <p:nvPr/>
          </p:nvSpPr>
          <p:spPr>
            <a:xfrm>
              <a:off x="22508" y="0"/>
              <a:ext cx="1120795" cy="4355976"/>
            </a:xfrm>
            <a:prstGeom prst="parallelogram">
              <a:avLst>
                <a:gd name="adj" fmla="val 35617"/>
              </a:avLst>
            </a:prstGeom>
            <a:solidFill>
              <a:schemeClr val="bg1">
                <a:alpha val="55000"/>
              </a:schemeClr>
            </a:solidFill>
          </p:spPr>
          <p:txBody>
            <a:bodyPr vert="eaVert" wrap="square" anchor="ctr">
              <a:spAutoFit/>
            </a:bodyPr>
            <a:lstStyle/>
            <a:p>
              <a:endParaRPr lang="zh-CN" altLang="en-US" sz="3200" b="1" dirty="0"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 rot="300000">
            <a:off x="1310366" y="1090625"/>
            <a:ext cx="677102" cy="2964910"/>
          </a:xfrm>
          <a:prstGeom prst="rect">
            <a:avLst/>
          </a:prstGeom>
        </p:spPr>
        <p:txBody>
          <a:bodyPr vert="eaVert" wrap="none" lIns="91437" tIns="45718" rIns="91437" bIns="45718">
            <a:spAutoFit/>
          </a:bodyPr>
          <a:lstStyle/>
          <a:p>
            <a:pPr lvl="0"/>
            <a:r>
              <a:rPr lang="zh-CN" altLang="en-US" sz="32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三十人的班集体</a:t>
            </a:r>
            <a:endParaRPr lang="zh-CN" altLang="en-US" sz="3200" dirty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93549" y="523936"/>
            <a:ext cx="7669213" cy="4401290"/>
            <a:chOff x="-580437" y="9482887"/>
            <a:chExt cx="6858000" cy="476544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114"/>
            <a:stretch>
              <a:fillRect/>
            </a:stretch>
          </p:blipFill>
          <p:spPr>
            <a:xfrm>
              <a:off x="-580437" y="9482887"/>
              <a:ext cx="6858000" cy="4765440"/>
            </a:xfrm>
            <a:prstGeom prst="rect">
              <a:avLst/>
            </a:prstGeom>
          </p:spPr>
        </p:pic>
        <p:sp>
          <p:nvSpPr>
            <p:cNvPr id="8" name="平行四边形 7"/>
            <p:cNvSpPr/>
            <p:nvPr/>
          </p:nvSpPr>
          <p:spPr>
            <a:xfrm flipH="1">
              <a:off x="4926885" y="9482887"/>
              <a:ext cx="1331603" cy="4742856"/>
            </a:xfrm>
            <a:prstGeom prst="parallelogram">
              <a:avLst>
                <a:gd name="adj" fmla="val 45730"/>
              </a:avLst>
            </a:prstGeom>
            <a:solidFill>
              <a:schemeClr val="bg1">
                <a:alpha val="55000"/>
              </a:schemeClr>
            </a:solidFill>
          </p:spPr>
          <p:txBody>
            <a:bodyPr vert="eaVert" wrap="square" anchor="ctr">
              <a:spAutoFit/>
            </a:bodyPr>
            <a:lstStyle/>
            <a:p>
              <a:endParaRPr lang="zh-CN" altLang="en-US" sz="3200" b="1" dirty="0"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 rot="-360000">
            <a:off x="7547604" y="1195419"/>
            <a:ext cx="677102" cy="2964910"/>
          </a:xfrm>
          <a:prstGeom prst="rect">
            <a:avLst/>
          </a:prstGeom>
        </p:spPr>
        <p:txBody>
          <a:bodyPr vert="eaVert" wrap="none" lIns="91437" tIns="45718" rIns="91437" bIns="45718">
            <a:spAutoFit/>
          </a:bodyPr>
          <a:lstStyle/>
          <a:p>
            <a:r>
              <a:rPr lang="zh-CN" altLang="en-US" sz="32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九十人的大专业</a:t>
            </a:r>
            <a:endParaRPr lang="zh-CN" altLang="en-US" sz="3200" dirty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15691" y="465186"/>
            <a:ext cx="3834607" cy="751484"/>
          </a:xfrm>
          <a:prstGeom prst="rect">
            <a:avLst/>
          </a:prstGeom>
        </p:spPr>
        <p:txBody>
          <a:bodyPr lIns="91437" tIns="45718" rIns="91437" bIns="457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五湖四海到这里</a:t>
            </a:r>
            <a:endParaRPr lang="zh-CN" altLang="en-US" sz="32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39158" y="1062350"/>
            <a:ext cx="5299379" cy="751484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只为心中的梦想与希冀</a:t>
            </a:r>
            <a:endParaRPr lang="zh-CN" altLang="en-US" sz="32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500"/>
    </mc:Choice>
    <mc:Fallback>
      <p:transition spd="slow" advClick="0" advTm="13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99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849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849"/>
                            </p:stCondLst>
                            <p:childTnLst>
                              <p:par>
                                <p:cTn id="3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449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701 2.89017E-6 L -3.88889E-6 2.89017E-6 " pathEditMode="relative" rAng="0" ptsTypes="AA">
                                      <p:cBhvr>
                                        <p:cTn id="4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949"/>
                            </p:stCondLst>
                            <p:childTnLst>
                              <p:par>
                                <p:cTn id="47" presetID="63" presetClass="path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88889E-6 2.89017E-6 L 0.07848 2.89017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199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3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91329E-6 L 0.06701 -4.91329E-6 " pathEditMode="relative" rAng="0" ptsTypes="AA">
                                      <p:cBhvr>
                                        <p:cTn id="54" dur="2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699"/>
                            </p:stCondLst>
                            <p:childTnLst>
                              <p:par>
                                <p:cTn id="56" presetID="63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847 4.81481E-6 L 1.66667E-6 4.81481E-6 " pathEditMode="relative" rAng="0" ptsTypes="AA">
                                      <p:cBhvr>
                                        <p:cTn id="57" dur="2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9" grpId="0"/>
      <p:bldP spid="12" grpId="0"/>
      <p:bldP spid="12" grpId="1"/>
      <p:bldP spid="12" grpId="2"/>
      <p:bldP spid="13" grpId="0"/>
      <p:bldP spid="13" grpId="1"/>
      <p:bldP spid="13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2339752" y="843558"/>
            <a:ext cx="5616624" cy="9694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四年光阴十年忆，岁月斑驳留痕迹。</a:t>
            </a:r>
            <a:endParaRPr lang="en-US" altLang="zh-CN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时光荏苒还清晰，历历在目如昨日</a:t>
            </a:r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。</a:t>
            </a:r>
            <a:endParaRPr lang="en-US" altLang="zh-CN" sz="2400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大一时，占桌椅，比早起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导员看着上自习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遇事情，</a:t>
            </a:r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松口气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跳绳踢毽做</a:t>
            </a:r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游戏</a:t>
            </a:r>
            <a:endParaRPr lang="en-US" altLang="zh-CN" sz="2400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大二时，怕挂科苦学习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考四级，拼六级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三点一线主旋律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学习成绩</a:t>
            </a:r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见高低</a:t>
            </a:r>
            <a:endParaRPr lang="en-US" altLang="zh-CN" sz="2400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到大三，为前途忙努力，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考研就业成主题，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算分数，排名次，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内推外推和考试</a:t>
            </a:r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；</a:t>
            </a:r>
            <a:endParaRPr lang="en-US" altLang="zh-CN" sz="2400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大四啦，找工作快分离</a:t>
            </a:r>
            <a:r>
              <a:rPr lang="en-US" altLang="zh-CN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,</a:t>
            </a:r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很难聚在校园里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别离时，送行日</a:t>
            </a:r>
            <a:r>
              <a:rPr lang="en-US" altLang="zh-CN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,</a:t>
            </a:r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 醉眼泪洒友</a:t>
            </a:r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怀里</a:t>
            </a:r>
            <a:endParaRPr lang="en-US" altLang="zh-CN" sz="2400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十年光景转瞬逝，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抚今追昔独回忆，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天南地北东和西，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群里时刻寄相思！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26000"/>
    </mc:Choice>
    <mc:Fallback>
      <p:transition advClick="0" advTm="2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/>
        </p:nvSpPr>
        <p:spPr>
          <a:xfrm>
            <a:off x="-7031" y="627534"/>
            <a:ext cx="9158515" cy="979879"/>
          </a:xfrm>
          <a:custGeom>
            <a:avLst/>
            <a:gdLst>
              <a:gd name="connsiteX0" fmla="*/ 0 w 9158515"/>
              <a:gd name="connsiteY0" fmla="*/ 87086 h 979879"/>
              <a:gd name="connsiteX1" fmla="*/ 3236686 w 9158515"/>
              <a:gd name="connsiteY1" fmla="*/ 943428 h 979879"/>
              <a:gd name="connsiteX2" fmla="*/ 7228115 w 9158515"/>
              <a:gd name="connsiteY2" fmla="*/ 740228 h 979879"/>
              <a:gd name="connsiteX3" fmla="*/ 9158515 w 9158515"/>
              <a:gd name="connsiteY3" fmla="*/ 0 h 979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8515" h="979879">
                <a:moveTo>
                  <a:pt x="0" y="87086"/>
                </a:moveTo>
                <a:cubicBezTo>
                  <a:pt x="1016000" y="460828"/>
                  <a:pt x="2032000" y="834571"/>
                  <a:pt x="3236686" y="943428"/>
                </a:cubicBezTo>
                <a:cubicBezTo>
                  <a:pt x="4441372" y="1052285"/>
                  <a:pt x="6241144" y="897466"/>
                  <a:pt x="7228115" y="740228"/>
                </a:cubicBezTo>
                <a:cubicBezTo>
                  <a:pt x="8215087" y="582990"/>
                  <a:pt x="8686801" y="291495"/>
                  <a:pt x="9158515" y="0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26639" y="1509638"/>
            <a:ext cx="2255571" cy="1845334"/>
            <a:chOff x="608376" y="1870697"/>
            <a:chExt cx="2255571" cy="1845334"/>
          </a:xfrm>
        </p:grpSpPr>
        <p:grpSp>
          <p:nvGrpSpPr>
            <p:cNvPr id="11" name="Group 210"/>
            <p:cNvGrpSpPr/>
            <p:nvPr/>
          </p:nvGrpSpPr>
          <p:grpSpPr bwMode="auto">
            <a:xfrm rot="683562">
              <a:off x="608376" y="1870697"/>
              <a:ext cx="2255571" cy="1845334"/>
              <a:chOff x="612" y="1640"/>
              <a:chExt cx="2088" cy="1876"/>
            </a:xfrm>
          </p:grpSpPr>
          <p:sp>
            <p:nvSpPr>
              <p:cNvPr id="15" name="Rectangle 10"/>
              <p:cNvSpPr>
                <a:spLocks noChangeArrowheads="1"/>
              </p:cNvSpPr>
              <p:nvPr/>
            </p:nvSpPr>
            <p:spPr bwMode="gray">
              <a:xfrm rot="-128215">
                <a:off x="612" y="1640"/>
                <a:ext cx="2088" cy="1876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19050">
                <a:solidFill>
                  <a:srgbClr val="EAEAEA"/>
                </a:solidFill>
                <a:miter lim="800000"/>
              </a:ln>
              <a:effectLst>
                <a:outerShdw dist="53882" dir="2700000" algn="ctr" rotWithShape="0">
                  <a:srgbClr val="4D4D4D">
                    <a:alpha val="50000"/>
                  </a:srgbClr>
                </a:outerShdw>
              </a:effectLst>
            </p:spPr>
            <p:txBody>
              <a:bodyPr lIns="108000" tIns="108000" rIns="144000" bIns="72000"/>
              <a:lstStyle>
                <a:lvl1pPr marL="190500" indent="-1905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</a:pPr>
                <a:endParaRPr lang="en-US" altLang="zh-CN">
                  <a:ea typeface="宋体" panose="02010600030101010101" pitchFamily="2" charset="-122"/>
                </a:endParaRPr>
              </a:p>
            </p:txBody>
          </p:sp>
          <p:sp>
            <p:nvSpPr>
              <p:cNvPr id="16" name="Rectangle 9"/>
              <p:cNvSpPr>
                <a:spLocks noChangeArrowheads="1"/>
              </p:cNvSpPr>
              <p:nvPr/>
            </p:nvSpPr>
            <p:spPr bwMode="gray">
              <a:xfrm rot="-128215">
                <a:off x="712" y="3202"/>
                <a:ext cx="1944" cy="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8000" tIns="36000" rIns="72000" bIns="360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zh-CN" altLang="en-US" sz="2000" dirty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+mn-cs"/>
                  </a:rPr>
                  <a:t>学校大门</a:t>
                </a:r>
                <a:endParaRPr lang="en-US" altLang="zh-CN" sz="2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cs"/>
                </a:endParaRPr>
              </a:p>
            </p:txBody>
          </p:sp>
        </p:grpSp>
        <p:pic>
          <p:nvPicPr>
            <p:cNvPr id="14" name="Picture 43" descr="C:\Users\jsj\Desktop\res02_attpic_brief.jp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1507">
              <a:off x="774547" y="2009239"/>
              <a:ext cx="2021404" cy="1344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组合 16"/>
          <p:cNvGrpSpPr/>
          <p:nvPr/>
        </p:nvGrpSpPr>
        <p:grpSpPr>
          <a:xfrm>
            <a:off x="949785" y="885209"/>
            <a:ext cx="1966673" cy="1036640"/>
            <a:chOff x="949785" y="1273482"/>
            <a:chExt cx="1966673" cy="1036640"/>
          </a:xfrm>
        </p:grpSpPr>
        <p:pic>
          <p:nvPicPr>
            <p:cNvPr id="18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81495" y="1517959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785" y="127348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组合 19"/>
          <p:cNvGrpSpPr/>
          <p:nvPr/>
        </p:nvGrpSpPr>
        <p:grpSpPr>
          <a:xfrm rot="21036446">
            <a:off x="3477115" y="1779096"/>
            <a:ext cx="2255571" cy="1845334"/>
            <a:chOff x="608376" y="1870697"/>
            <a:chExt cx="2255571" cy="1845334"/>
          </a:xfrm>
        </p:grpSpPr>
        <p:grpSp>
          <p:nvGrpSpPr>
            <p:cNvPr id="21" name="Group 210"/>
            <p:cNvGrpSpPr/>
            <p:nvPr/>
          </p:nvGrpSpPr>
          <p:grpSpPr bwMode="auto">
            <a:xfrm rot="683562">
              <a:off x="608376" y="1870697"/>
              <a:ext cx="2255571" cy="1845334"/>
              <a:chOff x="612" y="1640"/>
              <a:chExt cx="2088" cy="1876"/>
            </a:xfrm>
          </p:grpSpPr>
          <p:sp>
            <p:nvSpPr>
              <p:cNvPr id="23" name="Rectangle 10"/>
              <p:cNvSpPr>
                <a:spLocks noChangeArrowheads="1"/>
              </p:cNvSpPr>
              <p:nvPr/>
            </p:nvSpPr>
            <p:spPr bwMode="gray">
              <a:xfrm rot="-128215">
                <a:off x="612" y="1640"/>
                <a:ext cx="2088" cy="1876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19050">
                <a:solidFill>
                  <a:srgbClr val="EAEAEA"/>
                </a:solidFill>
                <a:miter lim="800000"/>
              </a:ln>
              <a:effectLst>
                <a:outerShdw dist="53882" dir="2700000" algn="ctr" rotWithShape="0">
                  <a:srgbClr val="4D4D4D">
                    <a:alpha val="50000"/>
                  </a:srgbClr>
                </a:outerShdw>
              </a:effectLst>
            </p:spPr>
            <p:txBody>
              <a:bodyPr lIns="108000" tIns="108000" rIns="144000" bIns="72000"/>
              <a:lstStyle>
                <a:lvl1pPr marL="190500" indent="-1905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</a:pPr>
                <a:endParaRPr lang="en-US" altLang="zh-CN">
                  <a:ea typeface="宋体" panose="02010600030101010101" pitchFamily="2" charset="-122"/>
                </a:endParaRPr>
              </a:p>
            </p:txBody>
          </p:sp>
          <p:sp>
            <p:nvSpPr>
              <p:cNvPr id="24" name="Rectangle 9"/>
              <p:cNvSpPr>
                <a:spLocks noChangeArrowheads="1"/>
              </p:cNvSpPr>
              <p:nvPr/>
            </p:nvSpPr>
            <p:spPr bwMode="gray">
              <a:xfrm rot="-128215">
                <a:off x="712" y="3202"/>
                <a:ext cx="1944" cy="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8000" tIns="36000" rIns="72000" bIns="360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zh-CN" altLang="en-US" sz="2000" dirty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+mn-cs"/>
                  </a:rPr>
                  <a:t>学校大门</a:t>
                </a:r>
                <a:endParaRPr lang="en-US" altLang="zh-CN" sz="2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cs"/>
                </a:endParaRPr>
              </a:p>
            </p:txBody>
          </p:sp>
        </p:grpSp>
        <p:pic>
          <p:nvPicPr>
            <p:cNvPr id="22" name="Picture 4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581507">
              <a:off x="774547" y="2010249"/>
              <a:ext cx="2021404" cy="1342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组合 24"/>
          <p:cNvGrpSpPr/>
          <p:nvPr/>
        </p:nvGrpSpPr>
        <p:grpSpPr>
          <a:xfrm>
            <a:off x="3640959" y="1280010"/>
            <a:ext cx="2040397" cy="793443"/>
            <a:chOff x="949785" y="1272202"/>
            <a:chExt cx="2040397" cy="793443"/>
          </a:xfrm>
        </p:grpSpPr>
        <p:pic>
          <p:nvPicPr>
            <p:cNvPr id="26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55219" y="127220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785" y="127348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 rot="20617830">
            <a:off x="6487809" y="1641875"/>
            <a:ext cx="2255571" cy="1845334"/>
            <a:chOff x="608376" y="1870697"/>
            <a:chExt cx="2255571" cy="1845334"/>
          </a:xfrm>
        </p:grpSpPr>
        <p:grpSp>
          <p:nvGrpSpPr>
            <p:cNvPr id="29" name="Group 210"/>
            <p:cNvGrpSpPr/>
            <p:nvPr/>
          </p:nvGrpSpPr>
          <p:grpSpPr bwMode="auto">
            <a:xfrm rot="683562">
              <a:off x="608376" y="1870697"/>
              <a:ext cx="2255571" cy="1845334"/>
              <a:chOff x="612" y="1640"/>
              <a:chExt cx="2088" cy="1876"/>
            </a:xfrm>
          </p:grpSpPr>
          <p:sp>
            <p:nvSpPr>
              <p:cNvPr id="31" name="Rectangle 10"/>
              <p:cNvSpPr>
                <a:spLocks noChangeArrowheads="1"/>
              </p:cNvSpPr>
              <p:nvPr/>
            </p:nvSpPr>
            <p:spPr bwMode="gray">
              <a:xfrm rot="-128215">
                <a:off x="612" y="1640"/>
                <a:ext cx="2088" cy="1876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19050">
                <a:solidFill>
                  <a:srgbClr val="EAEAEA"/>
                </a:solidFill>
                <a:miter lim="800000"/>
              </a:ln>
              <a:effectLst>
                <a:outerShdw dist="53882" dir="2700000" algn="ctr" rotWithShape="0">
                  <a:srgbClr val="4D4D4D">
                    <a:alpha val="50000"/>
                  </a:srgbClr>
                </a:outerShdw>
              </a:effectLst>
            </p:spPr>
            <p:txBody>
              <a:bodyPr lIns="108000" tIns="108000" rIns="144000" bIns="72000"/>
              <a:lstStyle>
                <a:lvl1pPr marL="190500" indent="-1905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4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§"/>
                </a:pPr>
                <a:endParaRPr lang="en-US" altLang="zh-CN">
                  <a:ea typeface="宋体" panose="02010600030101010101" pitchFamily="2" charset="-122"/>
                </a:endParaRPr>
              </a:p>
            </p:txBody>
          </p:sp>
          <p:sp>
            <p:nvSpPr>
              <p:cNvPr id="32" name="Rectangle 9"/>
              <p:cNvSpPr>
                <a:spLocks noChangeArrowheads="1"/>
              </p:cNvSpPr>
              <p:nvPr/>
            </p:nvSpPr>
            <p:spPr bwMode="gray">
              <a:xfrm rot="-128215">
                <a:off x="712" y="3202"/>
                <a:ext cx="1944" cy="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8000" tIns="36000" rIns="72000" bIns="360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zh-CN" altLang="en-US" sz="2000" dirty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+mn-cs"/>
                  </a:rPr>
                  <a:t>学校大门</a:t>
                </a:r>
                <a:endParaRPr lang="en-US" altLang="zh-CN" sz="2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cs"/>
                </a:endParaRPr>
              </a:p>
            </p:txBody>
          </p:sp>
        </p:grpSp>
        <p:pic>
          <p:nvPicPr>
            <p:cNvPr id="30" name="Picture 4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581507">
              <a:off x="777605" y="2009239"/>
              <a:ext cx="2015287" cy="1344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组合 32"/>
          <p:cNvGrpSpPr/>
          <p:nvPr/>
        </p:nvGrpSpPr>
        <p:grpSpPr>
          <a:xfrm flipH="1">
            <a:off x="6505331" y="1029672"/>
            <a:ext cx="2009996" cy="992190"/>
            <a:chOff x="906462" y="1317932"/>
            <a:chExt cx="2009996" cy="992190"/>
          </a:xfrm>
        </p:grpSpPr>
        <p:pic>
          <p:nvPicPr>
            <p:cNvPr id="34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81495" y="1517959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6462" y="131793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" name="矩形 35"/>
          <p:cNvSpPr/>
          <p:nvPr/>
        </p:nvSpPr>
        <p:spPr>
          <a:xfrm>
            <a:off x="3553673" y="3901926"/>
            <a:ext cx="5224507" cy="751488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回得去的校园</a:t>
            </a:r>
            <a:r>
              <a:rPr lang="en-US" altLang="zh-CN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,</a:t>
            </a:r>
            <a:r>
              <a:rPr lang="zh-CN" altLang="en-US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回不去的那年</a:t>
            </a:r>
            <a:endParaRPr lang="zh-CN" altLang="en-US" sz="32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xit" presetSubtype="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2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2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41224" y="919270"/>
            <a:ext cx="2597411" cy="1796273"/>
            <a:chOff x="485852" y="471752"/>
            <a:chExt cx="2752784" cy="1796273"/>
          </a:xfrm>
        </p:grpSpPr>
        <p:sp>
          <p:nvSpPr>
            <p:cNvPr id="3" name="矩形 2"/>
            <p:cNvSpPr/>
            <p:nvPr/>
          </p:nvSpPr>
          <p:spPr>
            <a:xfrm rot="21223660">
              <a:off x="485852" y="471752"/>
              <a:ext cx="2752784" cy="179627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Rectangle 9"/>
            <p:cNvSpPr>
              <a:spLocks noChangeArrowheads="1"/>
            </p:cNvSpPr>
            <p:nvPr/>
          </p:nvSpPr>
          <p:spPr bwMode="gray">
            <a:xfrm rot="21190500">
              <a:off x="903640" y="1969654"/>
              <a:ext cx="2100014" cy="244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36000" rIns="72000" bIns="360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cs"/>
                </a:rPr>
                <a:t>学校大门</a:t>
              </a:r>
              <a:endParaRPr lang="en-US" altLang="zh-CN" sz="20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cs"/>
              </a:endParaRPr>
            </a:p>
          </p:txBody>
        </p:sp>
        <p:pic>
          <p:nvPicPr>
            <p:cNvPr id="5" name="Picture 43" descr="C:\Users\jsj\Desktop\res02_attpic_brief.jp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215030">
              <a:off x="851542" y="572578"/>
              <a:ext cx="2021404" cy="1344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组合 5"/>
          <p:cNvGrpSpPr/>
          <p:nvPr/>
        </p:nvGrpSpPr>
        <p:grpSpPr>
          <a:xfrm rot="775219">
            <a:off x="725822" y="2824022"/>
            <a:ext cx="2458517" cy="1604255"/>
            <a:chOff x="485852" y="471752"/>
            <a:chExt cx="2752784" cy="1796273"/>
          </a:xfrm>
        </p:grpSpPr>
        <p:sp>
          <p:nvSpPr>
            <p:cNvPr id="7" name="矩形 6"/>
            <p:cNvSpPr/>
            <p:nvPr/>
          </p:nvSpPr>
          <p:spPr>
            <a:xfrm rot="21223660">
              <a:off x="485852" y="471752"/>
              <a:ext cx="2752784" cy="179627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gray">
            <a:xfrm rot="21190500">
              <a:off x="903640" y="1969654"/>
              <a:ext cx="2100014" cy="244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36000" rIns="72000" bIns="360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cs"/>
                </a:rPr>
                <a:t>学校大门</a:t>
              </a:r>
              <a:endParaRPr lang="en-US" altLang="zh-CN" sz="20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cs"/>
              </a:endParaRPr>
            </a:p>
          </p:txBody>
        </p:sp>
        <p:pic>
          <p:nvPicPr>
            <p:cNvPr id="9" name="Picture 4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1215030">
              <a:off x="852882" y="572578"/>
              <a:ext cx="2018723" cy="1344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组合 9"/>
          <p:cNvGrpSpPr/>
          <p:nvPr/>
        </p:nvGrpSpPr>
        <p:grpSpPr>
          <a:xfrm rot="327082">
            <a:off x="3348142" y="1315576"/>
            <a:ext cx="2756497" cy="1798696"/>
            <a:chOff x="485852" y="471752"/>
            <a:chExt cx="2752784" cy="1796273"/>
          </a:xfrm>
        </p:grpSpPr>
        <p:sp>
          <p:nvSpPr>
            <p:cNvPr id="11" name="矩形 10"/>
            <p:cNvSpPr/>
            <p:nvPr/>
          </p:nvSpPr>
          <p:spPr>
            <a:xfrm rot="21223660">
              <a:off x="485852" y="471752"/>
              <a:ext cx="2752784" cy="179627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gray">
            <a:xfrm rot="21190500">
              <a:off x="903640" y="1969654"/>
              <a:ext cx="2100014" cy="244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36000" rIns="72000" bIns="360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cs"/>
                </a:rPr>
                <a:t>学校大门</a:t>
              </a:r>
              <a:endParaRPr lang="en-US" altLang="zh-CN" sz="20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cs"/>
              </a:endParaRPr>
            </a:p>
          </p:txBody>
        </p:sp>
        <p:pic>
          <p:nvPicPr>
            <p:cNvPr id="13" name="Picture 4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1215030">
              <a:off x="844840" y="540389"/>
              <a:ext cx="2021404" cy="1289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组合 13"/>
          <p:cNvGrpSpPr/>
          <p:nvPr/>
        </p:nvGrpSpPr>
        <p:grpSpPr>
          <a:xfrm rot="1394943">
            <a:off x="6143426" y="927085"/>
            <a:ext cx="2458517" cy="1604255"/>
            <a:chOff x="485852" y="471752"/>
            <a:chExt cx="2752784" cy="1796273"/>
          </a:xfrm>
        </p:grpSpPr>
        <p:sp>
          <p:nvSpPr>
            <p:cNvPr id="15" name="矩形 14"/>
            <p:cNvSpPr/>
            <p:nvPr/>
          </p:nvSpPr>
          <p:spPr>
            <a:xfrm rot="21223660">
              <a:off x="485852" y="471752"/>
              <a:ext cx="2752784" cy="179627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gray">
            <a:xfrm rot="21190500">
              <a:off x="903640" y="1969654"/>
              <a:ext cx="2100014" cy="244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36000" rIns="72000" bIns="360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cs"/>
                </a:rPr>
                <a:t>学校大门</a:t>
              </a:r>
              <a:endParaRPr lang="en-US" altLang="zh-CN" sz="20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cs"/>
              </a:endParaRPr>
            </a:p>
          </p:txBody>
        </p:sp>
        <p:pic>
          <p:nvPicPr>
            <p:cNvPr id="17" name="Picture 4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1215030">
              <a:off x="854069" y="572578"/>
              <a:ext cx="2016349" cy="1344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" name="矩形 32"/>
          <p:cNvSpPr/>
          <p:nvPr/>
        </p:nvSpPr>
        <p:spPr>
          <a:xfrm>
            <a:off x="2598470" y="3944203"/>
            <a:ext cx="6880793" cy="83099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珍惜曾经有锝梦  珍惜有你的岁月</a:t>
            </a:r>
            <a:endParaRPr lang="zh-CN" altLang="en-US" sz="32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500"/>
    </mc:Choice>
    <mc:Fallback>
      <p:transition spd="slow" advClick="0" advTm="7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36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0104" y="657074"/>
            <a:ext cx="6372193" cy="398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jsj\Desktop\图片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104" y="641194"/>
            <a:ext cx="6372193" cy="402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1138440" y="740347"/>
            <a:ext cx="2597411" cy="1796273"/>
            <a:chOff x="485852" y="471752"/>
            <a:chExt cx="2752784" cy="1796273"/>
          </a:xfrm>
        </p:grpSpPr>
        <p:sp>
          <p:nvSpPr>
            <p:cNvPr id="5" name="矩形 4"/>
            <p:cNvSpPr/>
            <p:nvPr/>
          </p:nvSpPr>
          <p:spPr>
            <a:xfrm rot="21223660">
              <a:off x="485852" y="471752"/>
              <a:ext cx="2752784" cy="179627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Rectangle 9"/>
            <p:cNvSpPr>
              <a:spLocks noChangeArrowheads="1"/>
            </p:cNvSpPr>
            <p:nvPr/>
          </p:nvSpPr>
          <p:spPr bwMode="gray">
            <a:xfrm rot="21190500">
              <a:off x="903640" y="1969654"/>
              <a:ext cx="2100014" cy="244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36000" rIns="72000" bIns="360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cs"/>
                </a:rPr>
                <a:t>学校大门</a:t>
              </a:r>
              <a:endParaRPr lang="en-US" altLang="zh-CN" sz="20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cs"/>
              </a:endParaRPr>
            </a:p>
          </p:txBody>
        </p:sp>
        <p:pic>
          <p:nvPicPr>
            <p:cNvPr id="7" name="Picture 43" descr="C:\Users\jsj\Desktop\res02_attpic_brief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215030">
              <a:off x="851542" y="572578"/>
              <a:ext cx="2021404" cy="1344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 rot="775219">
            <a:off x="847838" y="2541991"/>
            <a:ext cx="2458517" cy="1604255"/>
            <a:chOff x="485852" y="471752"/>
            <a:chExt cx="2752784" cy="1796273"/>
          </a:xfrm>
        </p:grpSpPr>
        <p:sp>
          <p:nvSpPr>
            <p:cNvPr id="9" name="矩形 8"/>
            <p:cNvSpPr/>
            <p:nvPr/>
          </p:nvSpPr>
          <p:spPr>
            <a:xfrm rot="21223660">
              <a:off x="485852" y="471752"/>
              <a:ext cx="2752784" cy="179627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gray">
            <a:xfrm rot="21190500">
              <a:off x="903640" y="1969654"/>
              <a:ext cx="2100014" cy="244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36000" rIns="72000" bIns="360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cs"/>
                </a:rPr>
                <a:t>学校大门</a:t>
              </a:r>
              <a:endParaRPr lang="en-US" altLang="zh-CN" sz="20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cs"/>
              </a:endParaRPr>
            </a:p>
          </p:txBody>
        </p:sp>
        <p:pic>
          <p:nvPicPr>
            <p:cNvPr id="11" name="Picture 4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1215030">
              <a:off x="852882" y="572578"/>
              <a:ext cx="2018723" cy="1344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 rot="327082">
            <a:off x="3774954" y="883528"/>
            <a:ext cx="2756497" cy="1798696"/>
            <a:chOff x="485852" y="471752"/>
            <a:chExt cx="2752784" cy="1796273"/>
          </a:xfrm>
        </p:grpSpPr>
        <p:sp>
          <p:nvSpPr>
            <p:cNvPr id="13" name="矩形 12"/>
            <p:cNvSpPr/>
            <p:nvPr/>
          </p:nvSpPr>
          <p:spPr>
            <a:xfrm rot="21223660">
              <a:off x="485852" y="471752"/>
              <a:ext cx="2752784" cy="179627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gray">
            <a:xfrm rot="21190500">
              <a:off x="903640" y="1969654"/>
              <a:ext cx="2100014" cy="244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36000" rIns="72000" bIns="360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cs"/>
                </a:rPr>
                <a:t>学校大门</a:t>
              </a:r>
              <a:endParaRPr lang="en-US" altLang="zh-CN" sz="20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cs"/>
              </a:endParaRPr>
            </a:p>
          </p:txBody>
        </p:sp>
        <p:pic>
          <p:nvPicPr>
            <p:cNvPr id="15" name="Picture 4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1215030">
              <a:off x="844840" y="540389"/>
              <a:ext cx="2021404" cy="1289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 rot="1394943">
            <a:off x="6203960" y="677536"/>
            <a:ext cx="2458517" cy="1604255"/>
            <a:chOff x="485852" y="471752"/>
            <a:chExt cx="2752784" cy="1796273"/>
          </a:xfrm>
        </p:grpSpPr>
        <p:sp>
          <p:nvSpPr>
            <p:cNvPr id="17" name="矩形 16"/>
            <p:cNvSpPr/>
            <p:nvPr/>
          </p:nvSpPr>
          <p:spPr>
            <a:xfrm rot="21223660">
              <a:off x="485852" y="471752"/>
              <a:ext cx="2752784" cy="179627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Rectangle 9"/>
            <p:cNvSpPr>
              <a:spLocks noChangeArrowheads="1"/>
            </p:cNvSpPr>
            <p:nvPr/>
          </p:nvSpPr>
          <p:spPr bwMode="gray">
            <a:xfrm rot="21190500">
              <a:off x="903640" y="1969654"/>
              <a:ext cx="2100014" cy="244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36000" rIns="72000" bIns="360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cs"/>
                </a:rPr>
                <a:t>学校大门</a:t>
              </a:r>
              <a:endParaRPr lang="en-US" altLang="zh-CN" sz="20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cs"/>
              </a:endParaRPr>
            </a:p>
          </p:txBody>
        </p:sp>
        <p:pic>
          <p:nvPicPr>
            <p:cNvPr id="19" name="Picture 4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1215030">
              <a:off x="854069" y="572578"/>
              <a:ext cx="2016349" cy="1344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" name="矩形 42"/>
          <p:cNvSpPr/>
          <p:nvPr/>
        </p:nvSpPr>
        <p:spPr>
          <a:xfrm>
            <a:off x="5148064" y="476137"/>
            <a:ext cx="4023518" cy="156966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青春终将逝去</a:t>
            </a:r>
            <a:endParaRPr lang="en-US" altLang="zh-CN" sz="32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      </a:t>
            </a:r>
            <a:r>
              <a:rPr lang="zh-CN" altLang="en-US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情谊永不散场</a:t>
            </a:r>
            <a:endParaRPr lang="zh-CN" altLang="en-US" sz="32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0"/>
    </mc:Choice>
    <mc:Fallback>
      <p:transition spd="slow" advClick="0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56" presetClass="entr" presetSubtype="0" fill="hold" grpId="0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920568">
            <a:off x="883659" y="1099120"/>
            <a:ext cx="2084644" cy="148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0384" y="1753132"/>
            <a:ext cx="2084644" cy="144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089015">
            <a:off x="4896920" y="687929"/>
            <a:ext cx="2089210" cy="143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9949" y="1714500"/>
            <a:ext cx="2079176" cy="148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直接连接符 45"/>
          <p:cNvCxnSpPr/>
          <p:nvPr/>
        </p:nvCxnSpPr>
        <p:spPr>
          <a:xfrm rot="20946664">
            <a:off x="736662" y="1114020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rot="20946664">
            <a:off x="896148" y="1299076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rot="20946664">
            <a:off x="2959405" y="902168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rot="20946664">
            <a:off x="1017804" y="2575494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2987824" y="1731552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2987824" y="1731552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5088911" y="1731552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2987824" y="3219822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rot="21119182">
            <a:off x="4777766" y="663526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rot="21119182">
            <a:off x="4891764" y="802714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rot="21119182">
            <a:off x="6972333" y="509804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rot="21119182">
            <a:off x="4985244" y="2137262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6148072" y="1707654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6148072" y="1707654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8249159" y="1707654"/>
            <a:ext cx="0" cy="148827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6148072" y="3195924"/>
            <a:ext cx="2101087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327720" y="3900993"/>
            <a:ext cx="8521689" cy="83099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只有体验过同窗的情谊，才能懂得生活的美妙。</a:t>
            </a:r>
            <a:endParaRPr lang="zh-CN" altLang="en-US" sz="32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1000"/>
    </mc:Choice>
    <mc:Fallback>
      <p:transition spd="slow" advClick="0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6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3394" y="1"/>
            <a:ext cx="916739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jsj\Desktop\图片0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44" y="0"/>
            <a:ext cx="914794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jsj\Desktop\8281250_363658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19" y="-1"/>
            <a:ext cx="9153444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jsj\Desktop\m_14_634657934078281250_363658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7"/>
            <a:ext cx="9153444" cy="5143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788988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8265385" y="0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8748464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276225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4140200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6554788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5803900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4787900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4" name="椭圆 13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63137" y="411510"/>
            <a:ext cx="6301151" cy="83099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不在乎天长地久</a:t>
            </a:r>
            <a:r>
              <a:rPr lang="en-US" altLang="zh-CN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,</a:t>
            </a:r>
            <a:r>
              <a:rPr lang="zh-CN" altLang="en-US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只在乎曾经拥有</a:t>
            </a:r>
            <a:endParaRPr lang="zh-CN" altLang="en-US" sz="32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2000"/>
    </mc:Choice>
    <mc:Fallback>
      <p:transition spd="slow" advClick="0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41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41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xit" presetSubtype="8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xit" presetSubtype="8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16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6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xit" presetSubtype="2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3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xit" presetSubtype="8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38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8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xit" presetSubtype="2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1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6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p1.qq181.com/cms/1208/2012080314565284304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983"/>
            <a:ext cx="9144000" cy="5170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99" y="339502"/>
            <a:ext cx="4009601" cy="2669922"/>
          </a:xfrm>
          <a:prstGeom prst="rect">
            <a:avLst/>
          </a:prstGeom>
          <a:ln>
            <a:noFill/>
          </a:ln>
          <a:effectLst>
            <a:softEdge rad="67310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846" y="1912670"/>
            <a:ext cx="5244610" cy="3262663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69" y="112632"/>
            <a:ext cx="4632986" cy="308865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37" y="915566"/>
            <a:ext cx="3900270" cy="292520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788988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8265385" y="0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8748464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276225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4140200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6554788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5803900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4787900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6" name="椭圆 15"/>
          <p:cNvSpPr/>
          <p:nvPr/>
        </p:nvSpPr>
        <p:spPr>
          <a:xfrm>
            <a:off x="1707970" y="5927780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260332" y="613477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123728" y="598675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286365" y="592218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098936" y="607217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982262" y="589009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033499" y="592112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2939650" y="5703496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568449" y="591049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3431845" y="576247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594482" y="569790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8407053" y="584789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290379" y="566581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418053" y="5696838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75656" y="4352786"/>
            <a:ext cx="7295667" cy="83099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年年岁岁花相似  岁岁年年人不同</a:t>
            </a:r>
            <a:endParaRPr lang="zh-CN" altLang="en-US" sz="32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3000">
        <p14:flash/>
      </p:transition>
    </mc:Choice>
    <mc:Fallback>
      <p:transition spd="slow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44444E-6 L 0.34097 0.00583 " pathEditMode="relative" rAng="0" ptsTypes="AA">
                                      <p:cBhvr>
                                        <p:cTn id="9" dur="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9" y="27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4.16667E-6 -3.33333E-6 L -0.29063 -0.00416 " pathEditMode="relative" rAng="0" ptsTypes="AA">
                                      <p:cBhvr>
                                        <p:cTn id="27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31" y="-22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14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41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1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xit" presetSubtype="8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xit" presetSubtype="8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16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6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xit" presetSubtype="2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31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1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xit" presetSubtype="8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38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38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xit" presetSubtype="2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14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4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repeatCount="indefinite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1" repeatCount="indefinite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1" repeatCount="indefinite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3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3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1" repeatCount="indefinite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3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3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1" repeatCount="indefinite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1" repeatCount="indefinite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3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3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56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973637" y="1247775"/>
            <a:ext cx="17281509" cy="2750417"/>
            <a:chOff x="0" y="-2887539"/>
            <a:chExt cx="26743442" cy="4256319"/>
          </a:xfrm>
        </p:grpSpPr>
        <p:pic>
          <p:nvPicPr>
            <p:cNvPr id="10" name="Picture 42" descr="C:\Users\jsj\Desktop\图片00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9447" y="-2887539"/>
              <a:ext cx="6840217" cy="4256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4" descr="C:\Users\jsj\Desktop\2012121408571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2887539"/>
              <a:ext cx="6377358" cy="4216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5" descr="C:\Users\jsj\Desktop\20120030115127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7358" y="-2887539"/>
              <a:ext cx="6324599" cy="4216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549664" y="-2887538"/>
              <a:ext cx="7193778" cy="4256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 useBgFill="1">
        <p:nvSpPr>
          <p:cNvPr id="8" name="矩形 7"/>
          <p:cNvSpPr/>
          <p:nvPr/>
        </p:nvSpPr>
        <p:spPr>
          <a:xfrm>
            <a:off x="8388424" y="0"/>
            <a:ext cx="755576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2" name="矩形 1"/>
          <p:cNvSpPr/>
          <p:nvPr/>
        </p:nvSpPr>
        <p:spPr>
          <a:xfrm>
            <a:off x="0" y="0"/>
            <a:ext cx="9716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395536" y="678157"/>
            <a:ext cx="8592350" cy="3981825"/>
            <a:chOff x="395536" y="678157"/>
            <a:chExt cx="8592350" cy="3981825"/>
          </a:xfrm>
        </p:grpSpPr>
        <p:grpSp>
          <p:nvGrpSpPr>
            <p:cNvPr id="3" name="组合 2"/>
            <p:cNvGrpSpPr/>
            <p:nvPr/>
          </p:nvGrpSpPr>
          <p:grpSpPr>
            <a:xfrm>
              <a:off x="395536" y="678157"/>
              <a:ext cx="8592350" cy="3981825"/>
              <a:chOff x="1271464" y="1222816"/>
              <a:chExt cx="10098282" cy="4510440"/>
            </a:xfrm>
            <a:effectLst/>
          </p:grpSpPr>
          <p:sp>
            <p:nvSpPr>
              <p:cNvPr id="4" name="任意多边形 3"/>
              <p:cNvSpPr/>
              <p:nvPr/>
            </p:nvSpPr>
            <p:spPr>
              <a:xfrm>
                <a:off x="1775529" y="1624035"/>
                <a:ext cx="9087848" cy="3611918"/>
              </a:xfrm>
              <a:custGeom>
                <a:avLst/>
                <a:gdLst>
                  <a:gd name="connsiteX0" fmla="*/ 27710 w 8007928"/>
                  <a:gd name="connsiteY0" fmla="*/ 0 h 4267200"/>
                  <a:gd name="connsiteX1" fmla="*/ 8007928 w 8007928"/>
                  <a:gd name="connsiteY1" fmla="*/ 13854 h 4267200"/>
                  <a:gd name="connsiteX2" fmla="*/ 7827819 w 8007928"/>
                  <a:gd name="connsiteY2" fmla="*/ 304800 h 4267200"/>
                  <a:gd name="connsiteX3" fmla="*/ 207819 w 8007928"/>
                  <a:gd name="connsiteY3" fmla="*/ 304800 h 4267200"/>
                  <a:gd name="connsiteX4" fmla="*/ 221673 w 8007928"/>
                  <a:gd name="connsiteY4" fmla="*/ 3920836 h 4267200"/>
                  <a:gd name="connsiteX5" fmla="*/ 7841673 w 8007928"/>
                  <a:gd name="connsiteY5" fmla="*/ 3906981 h 4267200"/>
                  <a:gd name="connsiteX6" fmla="*/ 7855528 w 8007928"/>
                  <a:gd name="connsiteY6" fmla="*/ 263236 h 4267200"/>
                  <a:gd name="connsiteX7" fmla="*/ 8007928 w 8007928"/>
                  <a:gd name="connsiteY7" fmla="*/ 13854 h 4267200"/>
                  <a:gd name="connsiteX8" fmla="*/ 7994073 w 8007928"/>
                  <a:gd name="connsiteY8" fmla="*/ 4267200 h 4267200"/>
                  <a:gd name="connsiteX9" fmla="*/ 0 w 8007928"/>
                  <a:gd name="connsiteY9" fmla="*/ 4253345 h 4267200"/>
                  <a:gd name="connsiteX10" fmla="*/ 27710 w 8007928"/>
                  <a:gd name="connsiteY10" fmla="*/ 0 h 4267200"/>
                  <a:gd name="connsiteX0-1" fmla="*/ 27710 w 8007928"/>
                  <a:gd name="connsiteY0-2" fmla="*/ 0 h 4267200"/>
                  <a:gd name="connsiteX1-3" fmla="*/ 8007928 w 8007928"/>
                  <a:gd name="connsiteY1-4" fmla="*/ 13854 h 4267200"/>
                  <a:gd name="connsiteX2-5" fmla="*/ 7827819 w 8007928"/>
                  <a:gd name="connsiteY2-6" fmla="*/ 304800 h 4267200"/>
                  <a:gd name="connsiteX3-7" fmla="*/ 207819 w 8007928"/>
                  <a:gd name="connsiteY3-8" fmla="*/ 304800 h 4267200"/>
                  <a:gd name="connsiteX4-9" fmla="*/ 221673 w 8007928"/>
                  <a:gd name="connsiteY4-10" fmla="*/ 3920836 h 4267200"/>
                  <a:gd name="connsiteX5-11" fmla="*/ 7841673 w 8007928"/>
                  <a:gd name="connsiteY5-12" fmla="*/ 3906981 h 4267200"/>
                  <a:gd name="connsiteX6-13" fmla="*/ 7827819 w 8007928"/>
                  <a:gd name="connsiteY6-14" fmla="*/ 249381 h 4267200"/>
                  <a:gd name="connsiteX7-15" fmla="*/ 8007928 w 8007928"/>
                  <a:gd name="connsiteY7-16" fmla="*/ 13854 h 4267200"/>
                  <a:gd name="connsiteX8-17" fmla="*/ 7994073 w 8007928"/>
                  <a:gd name="connsiteY8-18" fmla="*/ 4267200 h 4267200"/>
                  <a:gd name="connsiteX9-19" fmla="*/ 0 w 8007928"/>
                  <a:gd name="connsiteY9-20" fmla="*/ 4253345 h 4267200"/>
                  <a:gd name="connsiteX10-21" fmla="*/ 27710 w 8007928"/>
                  <a:gd name="connsiteY10-22" fmla="*/ 0 h 4267200"/>
                  <a:gd name="connsiteX0-23" fmla="*/ 27710 w 8007928"/>
                  <a:gd name="connsiteY0-24" fmla="*/ 0 h 4267200"/>
                  <a:gd name="connsiteX1-25" fmla="*/ 8007928 w 8007928"/>
                  <a:gd name="connsiteY1-26" fmla="*/ 13854 h 4267200"/>
                  <a:gd name="connsiteX2-27" fmla="*/ 7827819 w 8007928"/>
                  <a:gd name="connsiteY2-28" fmla="*/ 304800 h 4267200"/>
                  <a:gd name="connsiteX3-29" fmla="*/ 207819 w 8007928"/>
                  <a:gd name="connsiteY3-30" fmla="*/ 304800 h 4267200"/>
                  <a:gd name="connsiteX4-31" fmla="*/ 221673 w 8007928"/>
                  <a:gd name="connsiteY4-32" fmla="*/ 3920836 h 4267200"/>
                  <a:gd name="connsiteX5-33" fmla="*/ 7841673 w 8007928"/>
                  <a:gd name="connsiteY5-34" fmla="*/ 3906981 h 4267200"/>
                  <a:gd name="connsiteX6-35" fmla="*/ 7841673 w 8007928"/>
                  <a:gd name="connsiteY6-36" fmla="*/ 318654 h 4267200"/>
                  <a:gd name="connsiteX7-37" fmla="*/ 8007928 w 8007928"/>
                  <a:gd name="connsiteY7-38" fmla="*/ 13854 h 4267200"/>
                  <a:gd name="connsiteX8-39" fmla="*/ 7994073 w 8007928"/>
                  <a:gd name="connsiteY8-40" fmla="*/ 4267200 h 4267200"/>
                  <a:gd name="connsiteX9-41" fmla="*/ 0 w 8007928"/>
                  <a:gd name="connsiteY9-42" fmla="*/ 4253345 h 4267200"/>
                  <a:gd name="connsiteX10-43" fmla="*/ 27710 w 8007928"/>
                  <a:gd name="connsiteY10-44" fmla="*/ 0 h 4267200"/>
                  <a:gd name="connsiteX0-45" fmla="*/ 27710 w 8007928"/>
                  <a:gd name="connsiteY0-46" fmla="*/ 0 h 4267200"/>
                  <a:gd name="connsiteX1-47" fmla="*/ 8007928 w 8007928"/>
                  <a:gd name="connsiteY1-48" fmla="*/ 13854 h 4267200"/>
                  <a:gd name="connsiteX2-49" fmla="*/ 7827819 w 8007928"/>
                  <a:gd name="connsiteY2-50" fmla="*/ 304800 h 4267200"/>
                  <a:gd name="connsiteX3-51" fmla="*/ 207819 w 8007928"/>
                  <a:gd name="connsiteY3-52" fmla="*/ 304800 h 4267200"/>
                  <a:gd name="connsiteX4-53" fmla="*/ 221673 w 8007928"/>
                  <a:gd name="connsiteY4-54" fmla="*/ 3920836 h 4267200"/>
                  <a:gd name="connsiteX5-55" fmla="*/ 7841673 w 8007928"/>
                  <a:gd name="connsiteY5-56" fmla="*/ 3906981 h 4267200"/>
                  <a:gd name="connsiteX6-57" fmla="*/ 7836911 w 8007928"/>
                  <a:gd name="connsiteY6-58" fmla="*/ 304366 h 4267200"/>
                  <a:gd name="connsiteX7-59" fmla="*/ 8007928 w 8007928"/>
                  <a:gd name="connsiteY7-60" fmla="*/ 13854 h 4267200"/>
                  <a:gd name="connsiteX8-61" fmla="*/ 7994073 w 8007928"/>
                  <a:gd name="connsiteY8-62" fmla="*/ 4267200 h 4267200"/>
                  <a:gd name="connsiteX9-63" fmla="*/ 0 w 8007928"/>
                  <a:gd name="connsiteY9-64" fmla="*/ 4253345 h 4267200"/>
                  <a:gd name="connsiteX10-65" fmla="*/ 27710 w 8007928"/>
                  <a:gd name="connsiteY10-66" fmla="*/ 0 h 4267200"/>
                  <a:gd name="connsiteX0-67" fmla="*/ 27710 w 8007928"/>
                  <a:gd name="connsiteY0-68" fmla="*/ 0 h 4267200"/>
                  <a:gd name="connsiteX1-69" fmla="*/ 8007928 w 8007928"/>
                  <a:gd name="connsiteY1-70" fmla="*/ 13854 h 4267200"/>
                  <a:gd name="connsiteX2-71" fmla="*/ 7827819 w 8007928"/>
                  <a:gd name="connsiteY2-72" fmla="*/ 304800 h 4267200"/>
                  <a:gd name="connsiteX3-73" fmla="*/ 207819 w 8007928"/>
                  <a:gd name="connsiteY3-74" fmla="*/ 304800 h 4267200"/>
                  <a:gd name="connsiteX4-75" fmla="*/ 221673 w 8007928"/>
                  <a:gd name="connsiteY4-76" fmla="*/ 3920836 h 4267200"/>
                  <a:gd name="connsiteX5-77" fmla="*/ 7841673 w 8007928"/>
                  <a:gd name="connsiteY5-78" fmla="*/ 3906981 h 4267200"/>
                  <a:gd name="connsiteX6-79" fmla="*/ 7841674 w 8007928"/>
                  <a:gd name="connsiteY6-80" fmla="*/ 304366 h 4267200"/>
                  <a:gd name="connsiteX7-81" fmla="*/ 8007928 w 8007928"/>
                  <a:gd name="connsiteY7-82" fmla="*/ 13854 h 4267200"/>
                  <a:gd name="connsiteX8-83" fmla="*/ 7994073 w 8007928"/>
                  <a:gd name="connsiteY8-84" fmla="*/ 4267200 h 4267200"/>
                  <a:gd name="connsiteX9-85" fmla="*/ 0 w 8007928"/>
                  <a:gd name="connsiteY9-86" fmla="*/ 4253345 h 4267200"/>
                  <a:gd name="connsiteX10-87" fmla="*/ 27710 w 8007928"/>
                  <a:gd name="connsiteY10-88" fmla="*/ 0 h 4267200"/>
                  <a:gd name="connsiteX0-89" fmla="*/ 27710 w 8007928"/>
                  <a:gd name="connsiteY0-90" fmla="*/ 0 h 4267200"/>
                  <a:gd name="connsiteX1-91" fmla="*/ 8007928 w 8007928"/>
                  <a:gd name="connsiteY1-92" fmla="*/ 13854 h 4267200"/>
                  <a:gd name="connsiteX2-93" fmla="*/ 7827819 w 8007928"/>
                  <a:gd name="connsiteY2-94" fmla="*/ 304800 h 4267200"/>
                  <a:gd name="connsiteX3-95" fmla="*/ 207819 w 8007928"/>
                  <a:gd name="connsiteY3-96" fmla="*/ 304800 h 4267200"/>
                  <a:gd name="connsiteX4-97" fmla="*/ 221673 w 8007928"/>
                  <a:gd name="connsiteY4-98" fmla="*/ 3920836 h 4267200"/>
                  <a:gd name="connsiteX5-99" fmla="*/ 7772400 w 8007928"/>
                  <a:gd name="connsiteY5-100" fmla="*/ 3906981 h 4267200"/>
                  <a:gd name="connsiteX6-101" fmla="*/ 7841674 w 8007928"/>
                  <a:gd name="connsiteY6-102" fmla="*/ 304366 h 4267200"/>
                  <a:gd name="connsiteX7-103" fmla="*/ 8007928 w 8007928"/>
                  <a:gd name="connsiteY7-104" fmla="*/ 13854 h 4267200"/>
                  <a:gd name="connsiteX8-105" fmla="*/ 7994073 w 8007928"/>
                  <a:gd name="connsiteY8-106" fmla="*/ 4267200 h 4267200"/>
                  <a:gd name="connsiteX9-107" fmla="*/ 0 w 8007928"/>
                  <a:gd name="connsiteY9-108" fmla="*/ 4253345 h 4267200"/>
                  <a:gd name="connsiteX10-109" fmla="*/ 27710 w 8007928"/>
                  <a:gd name="connsiteY10-110" fmla="*/ 0 h 4267200"/>
                  <a:gd name="connsiteX0-111" fmla="*/ 27710 w 8007928"/>
                  <a:gd name="connsiteY0-112" fmla="*/ 0 h 4267200"/>
                  <a:gd name="connsiteX1-113" fmla="*/ 8007928 w 8007928"/>
                  <a:gd name="connsiteY1-114" fmla="*/ 13854 h 4267200"/>
                  <a:gd name="connsiteX2-115" fmla="*/ 7827819 w 8007928"/>
                  <a:gd name="connsiteY2-116" fmla="*/ 304800 h 4267200"/>
                  <a:gd name="connsiteX3-117" fmla="*/ 207819 w 8007928"/>
                  <a:gd name="connsiteY3-118" fmla="*/ 304800 h 4267200"/>
                  <a:gd name="connsiteX4-119" fmla="*/ 221673 w 8007928"/>
                  <a:gd name="connsiteY4-120" fmla="*/ 3920836 h 4267200"/>
                  <a:gd name="connsiteX5-121" fmla="*/ 7772400 w 8007928"/>
                  <a:gd name="connsiteY5-122" fmla="*/ 3906981 h 4267200"/>
                  <a:gd name="connsiteX6-123" fmla="*/ 7786256 w 8007928"/>
                  <a:gd name="connsiteY6-124" fmla="*/ 304366 h 4267200"/>
                  <a:gd name="connsiteX7-125" fmla="*/ 8007928 w 8007928"/>
                  <a:gd name="connsiteY7-126" fmla="*/ 13854 h 4267200"/>
                  <a:gd name="connsiteX8-127" fmla="*/ 7994073 w 8007928"/>
                  <a:gd name="connsiteY8-128" fmla="*/ 4267200 h 4267200"/>
                  <a:gd name="connsiteX9-129" fmla="*/ 0 w 8007928"/>
                  <a:gd name="connsiteY9-130" fmla="*/ 4253345 h 4267200"/>
                  <a:gd name="connsiteX10-131" fmla="*/ 27710 w 8007928"/>
                  <a:gd name="connsiteY10-132" fmla="*/ 0 h 4267200"/>
                  <a:gd name="connsiteX0-133" fmla="*/ 27710 w 8007928"/>
                  <a:gd name="connsiteY0-134" fmla="*/ 0 h 4267200"/>
                  <a:gd name="connsiteX1-135" fmla="*/ 8007928 w 8007928"/>
                  <a:gd name="connsiteY1-136" fmla="*/ 13854 h 4267200"/>
                  <a:gd name="connsiteX2-137" fmla="*/ 7827819 w 8007928"/>
                  <a:gd name="connsiteY2-138" fmla="*/ 304800 h 4267200"/>
                  <a:gd name="connsiteX3-139" fmla="*/ 207819 w 8007928"/>
                  <a:gd name="connsiteY3-140" fmla="*/ 304800 h 4267200"/>
                  <a:gd name="connsiteX4-141" fmla="*/ 221673 w 8007928"/>
                  <a:gd name="connsiteY4-142" fmla="*/ 3920836 h 4267200"/>
                  <a:gd name="connsiteX5-143" fmla="*/ 7772400 w 8007928"/>
                  <a:gd name="connsiteY5-144" fmla="*/ 3906981 h 4267200"/>
                  <a:gd name="connsiteX6-145" fmla="*/ 7786256 w 8007928"/>
                  <a:gd name="connsiteY6-146" fmla="*/ 304366 h 4267200"/>
                  <a:gd name="connsiteX7-147" fmla="*/ 8007928 w 8007928"/>
                  <a:gd name="connsiteY7-148" fmla="*/ 13854 h 4267200"/>
                  <a:gd name="connsiteX8-149" fmla="*/ 7994073 w 8007928"/>
                  <a:gd name="connsiteY8-150" fmla="*/ 4267200 h 4267200"/>
                  <a:gd name="connsiteX9-151" fmla="*/ 0 w 8007928"/>
                  <a:gd name="connsiteY9-152" fmla="*/ 4253345 h 4267200"/>
                  <a:gd name="connsiteX10-153" fmla="*/ 27710 w 8007928"/>
                  <a:gd name="connsiteY10-154" fmla="*/ 0 h 4267200"/>
                  <a:gd name="connsiteX0-155" fmla="*/ 27710 w 8007928"/>
                  <a:gd name="connsiteY0-156" fmla="*/ 0 h 4267200"/>
                  <a:gd name="connsiteX1-157" fmla="*/ 8007928 w 8007928"/>
                  <a:gd name="connsiteY1-158" fmla="*/ 13854 h 4267200"/>
                  <a:gd name="connsiteX2-159" fmla="*/ 7827819 w 8007928"/>
                  <a:gd name="connsiteY2-160" fmla="*/ 304800 h 4267200"/>
                  <a:gd name="connsiteX3-161" fmla="*/ 207819 w 8007928"/>
                  <a:gd name="connsiteY3-162" fmla="*/ 304800 h 4267200"/>
                  <a:gd name="connsiteX4-163" fmla="*/ 221673 w 8007928"/>
                  <a:gd name="connsiteY4-164" fmla="*/ 3920836 h 4267200"/>
                  <a:gd name="connsiteX5-165" fmla="*/ 7772400 w 8007928"/>
                  <a:gd name="connsiteY5-166" fmla="*/ 3906981 h 4267200"/>
                  <a:gd name="connsiteX6-167" fmla="*/ 7786256 w 8007928"/>
                  <a:gd name="connsiteY6-168" fmla="*/ 318221 h 4267200"/>
                  <a:gd name="connsiteX7-169" fmla="*/ 8007928 w 8007928"/>
                  <a:gd name="connsiteY7-170" fmla="*/ 13854 h 4267200"/>
                  <a:gd name="connsiteX8-171" fmla="*/ 7994073 w 8007928"/>
                  <a:gd name="connsiteY8-172" fmla="*/ 4267200 h 4267200"/>
                  <a:gd name="connsiteX9-173" fmla="*/ 0 w 8007928"/>
                  <a:gd name="connsiteY9-174" fmla="*/ 4253345 h 4267200"/>
                  <a:gd name="connsiteX10-175" fmla="*/ 27710 w 8007928"/>
                  <a:gd name="connsiteY10-176" fmla="*/ 0 h 4267200"/>
                  <a:gd name="connsiteX0-177" fmla="*/ 27710 w 8007928"/>
                  <a:gd name="connsiteY0-178" fmla="*/ 0 h 4267200"/>
                  <a:gd name="connsiteX1-179" fmla="*/ 8007928 w 8007928"/>
                  <a:gd name="connsiteY1-180" fmla="*/ 13854 h 4267200"/>
                  <a:gd name="connsiteX2-181" fmla="*/ 7730837 w 8007928"/>
                  <a:gd name="connsiteY2-182" fmla="*/ 332509 h 4267200"/>
                  <a:gd name="connsiteX3-183" fmla="*/ 207819 w 8007928"/>
                  <a:gd name="connsiteY3-184" fmla="*/ 304800 h 4267200"/>
                  <a:gd name="connsiteX4-185" fmla="*/ 221673 w 8007928"/>
                  <a:gd name="connsiteY4-186" fmla="*/ 3920836 h 4267200"/>
                  <a:gd name="connsiteX5-187" fmla="*/ 7772400 w 8007928"/>
                  <a:gd name="connsiteY5-188" fmla="*/ 3906981 h 4267200"/>
                  <a:gd name="connsiteX6-189" fmla="*/ 7786256 w 8007928"/>
                  <a:gd name="connsiteY6-190" fmla="*/ 318221 h 4267200"/>
                  <a:gd name="connsiteX7-191" fmla="*/ 8007928 w 8007928"/>
                  <a:gd name="connsiteY7-192" fmla="*/ 13854 h 4267200"/>
                  <a:gd name="connsiteX8-193" fmla="*/ 7994073 w 8007928"/>
                  <a:gd name="connsiteY8-194" fmla="*/ 4267200 h 4267200"/>
                  <a:gd name="connsiteX9-195" fmla="*/ 0 w 8007928"/>
                  <a:gd name="connsiteY9-196" fmla="*/ 4253345 h 4267200"/>
                  <a:gd name="connsiteX10-197" fmla="*/ 27710 w 8007928"/>
                  <a:gd name="connsiteY10-198" fmla="*/ 0 h 4267200"/>
                  <a:gd name="connsiteX0-199" fmla="*/ 27710 w 8007928"/>
                  <a:gd name="connsiteY0-200" fmla="*/ 0 h 4267200"/>
                  <a:gd name="connsiteX1-201" fmla="*/ 8007928 w 8007928"/>
                  <a:gd name="connsiteY1-202" fmla="*/ 13854 h 4267200"/>
                  <a:gd name="connsiteX2-203" fmla="*/ 7787987 w 8007928"/>
                  <a:gd name="connsiteY2-204" fmla="*/ 318222 h 4267200"/>
                  <a:gd name="connsiteX3-205" fmla="*/ 207819 w 8007928"/>
                  <a:gd name="connsiteY3-206" fmla="*/ 304800 h 4267200"/>
                  <a:gd name="connsiteX4-207" fmla="*/ 221673 w 8007928"/>
                  <a:gd name="connsiteY4-208" fmla="*/ 3920836 h 4267200"/>
                  <a:gd name="connsiteX5-209" fmla="*/ 7772400 w 8007928"/>
                  <a:gd name="connsiteY5-210" fmla="*/ 3906981 h 4267200"/>
                  <a:gd name="connsiteX6-211" fmla="*/ 7786256 w 8007928"/>
                  <a:gd name="connsiteY6-212" fmla="*/ 318221 h 4267200"/>
                  <a:gd name="connsiteX7-213" fmla="*/ 8007928 w 8007928"/>
                  <a:gd name="connsiteY7-214" fmla="*/ 13854 h 4267200"/>
                  <a:gd name="connsiteX8-215" fmla="*/ 7994073 w 8007928"/>
                  <a:gd name="connsiteY8-216" fmla="*/ 4267200 h 4267200"/>
                  <a:gd name="connsiteX9-217" fmla="*/ 0 w 8007928"/>
                  <a:gd name="connsiteY9-218" fmla="*/ 4253345 h 4267200"/>
                  <a:gd name="connsiteX10-219" fmla="*/ 27710 w 8007928"/>
                  <a:gd name="connsiteY10-220" fmla="*/ 0 h 4267200"/>
                  <a:gd name="connsiteX0-221" fmla="*/ 27710 w 8007928"/>
                  <a:gd name="connsiteY0-222" fmla="*/ 0 h 4267200"/>
                  <a:gd name="connsiteX1-223" fmla="*/ 8007928 w 8007928"/>
                  <a:gd name="connsiteY1-224" fmla="*/ 13854 h 4267200"/>
                  <a:gd name="connsiteX2-225" fmla="*/ 7787987 w 8007928"/>
                  <a:gd name="connsiteY2-226" fmla="*/ 318222 h 4267200"/>
                  <a:gd name="connsiteX3-227" fmla="*/ 207819 w 8007928"/>
                  <a:gd name="connsiteY3-228" fmla="*/ 304800 h 4267200"/>
                  <a:gd name="connsiteX4-229" fmla="*/ 221673 w 8007928"/>
                  <a:gd name="connsiteY4-230" fmla="*/ 3920836 h 4267200"/>
                  <a:gd name="connsiteX5-231" fmla="*/ 7772400 w 8007928"/>
                  <a:gd name="connsiteY5-232" fmla="*/ 3906981 h 4267200"/>
                  <a:gd name="connsiteX6-233" fmla="*/ 7786256 w 8007928"/>
                  <a:gd name="connsiteY6-234" fmla="*/ 320603 h 4267200"/>
                  <a:gd name="connsiteX7-235" fmla="*/ 8007928 w 8007928"/>
                  <a:gd name="connsiteY7-236" fmla="*/ 13854 h 4267200"/>
                  <a:gd name="connsiteX8-237" fmla="*/ 7994073 w 8007928"/>
                  <a:gd name="connsiteY8-238" fmla="*/ 4267200 h 4267200"/>
                  <a:gd name="connsiteX9-239" fmla="*/ 0 w 8007928"/>
                  <a:gd name="connsiteY9-240" fmla="*/ 4253345 h 4267200"/>
                  <a:gd name="connsiteX10-241" fmla="*/ 27710 w 8007928"/>
                  <a:gd name="connsiteY10-242" fmla="*/ 0 h 426720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8007928" h="4267200">
                    <a:moveTo>
                      <a:pt x="27710" y="0"/>
                    </a:moveTo>
                    <a:lnTo>
                      <a:pt x="8007928" y="13854"/>
                    </a:lnTo>
                    <a:lnTo>
                      <a:pt x="7787987" y="318222"/>
                    </a:lnTo>
                    <a:lnTo>
                      <a:pt x="207819" y="304800"/>
                    </a:lnTo>
                    <a:lnTo>
                      <a:pt x="221673" y="3920836"/>
                    </a:lnTo>
                    <a:lnTo>
                      <a:pt x="7772400" y="3906981"/>
                    </a:lnTo>
                    <a:cubicBezTo>
                      <a:pt x="7777018" y="2692399"/>
                      <a:pt x="7781638" y="1535185"/>
                      <a:pt x="7786256" y="320603"/>
                    </a:cubicBezTo>
                    <a:lnTo>
                      <a:pt x="8007928" y="13854"/>
                    </a:lnTo>
                    <a:cubicBezTo>
                      <a:pt x="8003310" y="1431636"/>
                      <a:pt x="7998691" y="2849418"/>
                      <a:pt x="7994073" y="4267200"/>
                    </a:cubicBezTo>
                    <a:lnTo>
                      <a:pt x="0" y="4253345"/>
                    </a:lnTo>
                    <a:cubicBezTo>
                      <a:pt x="4618" y="2830945"/>
                      <a:pt x="9237" y="1408545"/>
                      <a:pt x="27710" y="0"/>
                    </a:cubicBezTo>
                    <a:close/>
                  </a:path>
                </a:pathLst>
              </a:custGeom>
              <a:blipFill dpi="0" rotWithShape="1">
                <a:blip r:embed="rId6" cstate="print"/>
                <a:srcRect/>
                <a:stretch>
                  <a:fillRect b="-8000"/>
                </a:stretch>
              </a:blipFill>
              <a:ln>
                <a:noFill/>
              </a:ln>
              <a:effectLst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lIns="91438" tIns="45719" rIns="91438" bIns="45719"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" name="图片 4" descr="卷轴.png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271464" y="1222816"/>
                <a:ext cx="888791" cy="4477633"/>
              </a:xfrm>
              <a:prstGeom prst="rect">
                <a:avLst/>
              </a:prstGeom>
            </p:spPr>
          </p:pic>
          <p:pic>
            <p:nvPicPr>
              <p:cNvPr id="6" name="图片 5" descr="卷轴.png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0480955" y="1255623"/>
                <a:ext cx="888791" cy="4477633"/>
              </a:xfrm>
              <a:prstGeom prst="rect">
                <a:avLst/>
              </a:prstGeom>
            </p:spPr>
          </p:pic>
        </p:grpSp>
        <p:sp>
          <p:nvSpPr>
            <p:cNvPr id="14" name="图文框 13"/>
            <p:cNvSpPr/>
            <p:nvPr/>
          </p:nvSpPr>
          <p:spPr>
            <a:xfrm>
              <a:off x="973637" y="1247775"/>
              <a:ext cx="7414787" cy="2724621"/>
            </a:xfrm>
            <a:prstGeom prst="frame">
              <a:avLst>
                <a:gd name="adj1" fmla="val 296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788988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8265385" y="0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8748464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276225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4140200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6554788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5803900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4787900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5" name="椭圆 24"/>
          <p:cNvSpPr/>
          <p:nvPr/>
        </p:nvSpPr>
        <p:spPr>
          <a:xfrm>
            <a:off x="1707970" y="5927780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260332" y="613477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2123728" y="598675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286365" y="592218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098936" y="607217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982262" y="589009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033499" y="592112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2939650" y="5703496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7568449" y="591049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3431845" y="576247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5594482" y="569790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407053" y="584789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6290379" y="566581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4418053" y="5696838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33551" y="4371950"/>
            <a:ext cx="5546761" cy="751488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青山在，人未老，同学情正浓</a:t>
            </a:r>
            <a:endParaRPr lang="zh-CN" altLang="en-US" sz="32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4000">
        <p14:reveal/>
      </p:transition>
    </mc:Choice>
    <mc:Fallback>
      <p:transition spd="slow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3.45679E-6 L -1.02396 3.45679E-6 " pathEditMode="relative" rAng="0" ptsTypes="AA">
                                      <p:cBhvr>
                                        <p:cTn id="12" dur="1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98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41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1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xit" presetSubtype="8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xit" presetSubtype="8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16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6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xit" presetSubtype="2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3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xit" presetSubtype="8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1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38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8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xit" presetSubtype="2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14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4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repeatCount="indefinite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repeatCount="indefinite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3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repeatCount="indefinite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" repeatCount="indefinite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" repeatCount="indefinite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1" repeatCount="indefinite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3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3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56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1" y="915566"/>
            <a:ext cx="5040679" cy="2577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      行云流水，不知不觉中校园一别已有三十多个年头了，世间有这么一种情感，虽然不能时时相聚，但却能一见如故，这就是同窗之情。忘</a:t>
            </a:r>
            <a:r>
              <a:rPr lang="zh-CN" altLang="en-US" sz="20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不了</a:t>
            </a:r>
            <a:r>
              <a:rPr lang="zh-CN" altLang="en-US" sz="20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二</a:t>
            </a:r>
            <a:r>
              <a:rPr lang="zh-CN" altLang="en-US" sz="20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十多年前</a:t>
            </a:r>
            <a:r>
              <a:rPr lang="zh-CN" altLang="en-US" sz="20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那个七月流火的日子，依稀还记得那个告别的晚会，依稀还记得宿舍楼前那些整装待发的行李，还有那分别时的拥抱和泪水，带着年轻的梦想，带着和同离别的伤感挥别了学校，踏上了社会，谁知这一挥就是二十多载。  </a:t>
            </a:r>
            <a:endParaRPr lang="zh-CN" altLang="en-US" sz="20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788988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8265385" y="0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8748464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276225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140200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6554788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5803900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4787900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18" name="椭圆 17"/>
          <p:cNvSpPr/>
          <p:nvPr/>
        </p:nvSpPr>
        <p:spPr>
          <a:xfrm>
            <a:off x="1707970" y="5927780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260332" y="613477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123728" y="598675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286365" y="592218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098936" y="607217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982262" y="589009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033499" y="592112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2939650" y="5703496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7568449" y="591049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431845" y="576247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594482" y="569790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407053" y="584789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290379" y="566581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418053" y="5696838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05069" y="4299942"/>
            <a:ext cx="8089113" cy="83099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32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同桌的笑声记忆犹新，老师的教诲至今</a:t>
            </a:r>
            <a:r>
              <a:rPr lang="zh-CN" altLang="en-US" sz="32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难忘！</a:t>
            </a:r>
            <a:endParaRPr lang="zh-CN" altLang="en-US" sz="32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</p:spTree>
  </p:cSld>
  <p:clrMapOvr>
    <a:masterClrMapping/>
  </p:clrMapOvr>
  <p:transition spd="slow" advClick="0" advTm="1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41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41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xit" presetSubtype="8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xit" presetSubtype="8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16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6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xit" presetSubtype="2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31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1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xit" presetSubtype="8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38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8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xit" presetSubtype="2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1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repeatCount="indefinite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" repeatCount="indefinite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1" repeatCount="indefinite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repeatCount="indefinite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" repeatCount="indefinite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" repeatCount="indefinite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56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2" descr="line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531" y="3525112"/>
            <a:ext cx="1306469" cy="1618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49" descr="line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" y="3575044"/>
            <a:ext cx="3636488" cy="1568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35"/>
          <p:cNvSpPr txBox="1"/>
          <p:nvPr/>
        </p:nvSpPr>
        <p:spPr>
          <a:xfrm>
            <a:off x="1726068" y="1563638"/>
            <a:ext cx="6176610" cy="558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zh-CN" altLang="en-US" sz="3200" b="1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科技大学光电</a:t>
            </a:r>
            <a:r>
              <a:rPr lang="en-US" altLang="zh-CN" sz="3200" b="1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1995</a:t>
            </a:r>
            <a:r>
              <a:rPr lang="zh-CN" altLang="en-US" sz="3200" b="1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届毕业生</a:t>
            </a:r>
            <a:endParaRPr lang="en-US" altLang="zh-CN" sz="3200" b="1" dirty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079613" y="2940199"/>
            <a:ext cx="6984774" cy="8229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dist"/>
            <a:r>
              <a:rPr lang="en-US" altLang="zh-CN" sz="4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</a:rPr>
              <a:t>30</a:t>
            </a:r>
            <a:r>
              <a:rPr lang="zh-CN" altLang="en-US" sz="4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年同学聚会，不见不散</a:t>
            </a:r>
            <a:endParaRPr lang="zh-CN" altLang="en-US" sz="48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609143" y="4515966"/>
            <a:ext cx="3600400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zh-CN" altLang="en-US" sz="2800" b="1" spc="3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时间：</a:t>
            </a:r>
            <a:r>
              <a:rPr lang="en-US" altLang="zh-CN" sz="2800" b="1" spc="3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2025.05.05</a:t>
            </a:r>
            <a:endParaRPr lang="zh-CN" altLang="en-US" sz="2800" b="1" spc="3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43" name="Rectangle 10"/>
          <p:cNvSpPr>
            <a:spLocks noChangeArrowheads="1"/>
          </p:cNvSpPr>
          <p:nvPr/>
        </p:nvSpPr>
        <p:spPr bwMode="auto">
          <a:xfrm>
            <a:off x="788988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44" name="Rectangle 11"/>
          <p:cNvSpPr>
            <a:spLocks noChangeArrowheads="1"/>
          </p:cNvSpPr>
          <p:nvPr/>
        </p:nvSpPr>
        <p:spPr bwMode="auto">
          <a:xfrm>
            <a:off x="8265385" y="0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45" name="Rectangle 12"/>
          <p:cNvSpPr>
            <a:spLocks noChangeArrowheads="1"/>
          </p:cNvSpPr>
          <p:nvPr/>
        </p:nvSpPr>
        <p:spPr bwMode="auto">
          <a:xfrm>
            <a:off x="8789806" y="-338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46" name="Rectangle 13"/>
          <p:cNvSpPr>
            <a:spLocks noChangeArrowheads="1"/>
          </p:cNvSpPr>
          <p:nvPr/>
        </p:nvSpPr>
        <p:spPr bwMode="auto">
          <a:xfrm>
            <a:off x="276225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47" name="Rectangle 14"/>
          <p:cNvSpPr>
            <a:spLocks noChangeArrowheads="1"/>
          </p:cNvSpPr>
          <p:nvPr/>
        </p:nvSpPr>
        <p:spPr bwMode="auto">
          <a:xfrm>
            <a:off x="4140200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48" name="Rectangle 15"/>
          <p:cNvSpPr>
            <a:spLocks noChangeArrowheads="1"/>
          </p:cNvSpPr>
          <p:nvPr/>
        </p:nvSpPr>
        <p:spPr bwMode="auto">
          <a:xfrm>
            <a:off x="6554788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49" name="Rectangle 16"/>
          <p:cNvSpPr>
            <a:spLocks noChangeArrowheads="1"/>
          </p:cNvSpPr>
          <p:nvPr/>
        </p:nvSpPr>
        <p:spPr bwMode="auto">
          <a:xfrm>
            <a:off x="5803900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50" name="Rectangle 17"/>
          <p:cNvSpPr>
            <a:spLocks noChangeArrowheads="1"/>
          </p:cNvSpPr>
          <p:nvPr/>
        </p:nvSpPr>
        <p:spPr bwMode="auto">
          <a:xfrm>
            <a:off x="4787900" y="1"/>
            <a:ext cx="45719" cy="51435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51" name="椭圆 50"/>
          <p:cNvSpPr/>
          <p:nvPr/>
        </p:nvSpPr>
        <p:spPr>
          <a:xfrm>
            <a:off x="1707970" y="5927780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6260332" y="613477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2123728" y="598675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4286365" y="592218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7098936" y="607217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4982262" y="589009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3033499" y="592112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2939650" y="5703496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7568449" y="591049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3431845" y="576247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5594482" y="569790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8407053" y="584789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290379" y="566581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4418053" y="5696838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41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1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xit" presetSubtype="8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xit" presetSubtype="8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16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6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xit" presetSubtype="2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31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1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xit" presetSubtype="8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1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38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8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xit" presetSubtype="2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14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4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3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3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1" repeatCount="indefinite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3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3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3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3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1" repeatCount="indefinite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3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3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3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3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3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3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1" repeatCount="indefinite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3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3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1" repeatCount="indefinite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3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3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1" repeatCount="indefinite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3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3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1" repeatCount="indefinite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3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3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2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689</Words>
  <Application>WPS 演示</Application>
  <PresentationFormat>全屏显示(16:9)</PresentationFormat>
  <Paragraphs>101</Paragraphs>
  <Slides>14</Slides>
  <Notes>13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宋体</vt:lpstr>
      <vt:lpstr>Wingdings</vt:lpstr>
      <vt:lpstr>方正粗圆简体</vt:lpstr>
      <vt:lpstr>方正稚艺简体</vt:lpstr>
      <vt:lpstr>方正卡通简体</vt:lpstr>
      <vt:lpstr>微软雅黑</vt:lpstr>
      <vt:lpstr>Calibri</vt:lpstr>
      <vt:lpstr>MT Extra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jsj</dc:creator>
  <cp:lastModifiedBy>Administrator</cp:lastModifiedBy>
  <cp:revision>51</cp:revision>
  <dcterms:created xsi:type="dcterms:W3CDTF">2017-03-07T11:34:19Z</dcterms:created>
  <dcterms:modified xsi:type="dcterms:W3CDTF">2017-03-07T11:39:43Z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